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935" r:id="rId3"/>
    <p:sldId id="901" r:id="rId5"/>
    <p:sldId id="922" r:id="rId6"/>
    <p:sldId id="910" r:id="rId7"/>
    <p:sldId id="843" r:id="rId8"/>
    <p:sldId id="894" r:id="rId9"/>
    <p:sldId id="911" r:id="rId10"/>
    <p:sldId id="907" r:id="rId11"/>
    <p:sldId id="930" r:id="rId12"/>
    <p:sldId id="909" r:id="rId13"/>
    <p:sldId id="934" r:id="rId14"/>
    <p:sldId id="927" r:id="rId15"/>
    <p:sldId id="813" r:id="rId16"/>
    <p:sldId id="931" r:id="rId17"/>
    <p:sldId id="870" r:id="rId18"/>
    <p:sldId id="857" r:id="rId19"/>
    <p:sldId id="928" r:id="rId20"/>
    <p:sldId id="856" r:id="rId21"/>
    <p:sldId id="932" r:id="rId22"/>
    <p:sldId id="855" r:id="rId23"/>
    <p:sldId id="862" r:id="rId24"/>
    <p:sldId id="851" r:id="rId25"/>
    <p:sldId id="861" r:id="rId26"/>
    <p:sldId id="908" r:id="rId27"/>
    <p:sldId id="933" r:id="rId28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8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4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0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1EC8C9"/>
    <a:srgbClr val="F6921E"/>
    <a:srgbClr val="49919F"/>
    <a:srgbClr val="DBC685"/>
    <a:srgbClr val="FCC271"/>
    <a:srgbClr val="42B6A1"/>
    <a:srgbClr val="F0F0F0"/>
    <a:srgbClr val="FFA08C"/>
    <a:srgbClr val="A772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1" autoAdjust="0"/>
    <p:restoredTop sz="93481" autoAdjust="0"/>
  </p:normalViewPr>
  <p:slideViewPr>
    <p:cSldViewPr>
      <p:cViewPr varScale="1">
        <p:scale>
          <a:sx n="61" d="100"/>
          <a:sy n="61" d="100"/>
        </p:scale>
        <p:origin x="78" y="486"/>
      </p:cViewPr>
      <p:guideLst>
        <p:guide orient="horz" pos="1344"/>
        <p:guide pos="211"/>
        <p:guide orient="horz" pos="420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7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jpeg>
</file>

<file path=ppt/media/image36.jpeg>
</file>

<file path=ppt/media/image37.jpeg>
</file>

<file path=ppt/media/image38.jpeg>
</file>

<file path=ppt/media/image39.png>
</file>

<file path=ppt/media/image4.png>
</file>

<file path=ppt/media/image40.wdp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96D07-341D-4D88-BBFE-B431BFA041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4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0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800" b="1" spc="-150" dirty="0">
              <a:solidFill>
                <a:srgbClr val="9DC3E6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2pPr>
            <a:lvl3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3pPr>
            <a:lvl4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4pPr>
            <a:lvl5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B44CCEC7-3A54-47D1-BB25-17A0FDA6379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65495661-81B6-46E9-A91E-889569155CC2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06375"/>
            <a:ext cx="2743200" cy="4387851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06375"/>
            <a:ext cx="8026400" cy="4387851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2pPr>
            <a:lvl3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3pPr>
            <a:lvl4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4pPr>
            <a:lvl5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B44CCEC7-3A54-47D1-BB25-17A0FDA6379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65495661-81B6-46E9-A91E-889569155CC2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5335" b="1" cap="all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B44CCEC7-3A54-47D1-BB25-17A0FDA6379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65495661-81B6-46E9-A91E-889569155CC2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  <a:prstGeom prst="rect">
            <a:avLst/>
          </a:prstGeom>
        </p:spPr>
        <p:txBody>
          <a:bodyPr/>
          <a:lstStyle>
            <a:lvl1pPr>
              <a:defRPr sz="3735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>
              <a:defRPr sz="3200">
                <a:latin typeface="汉仪PP体简" panose="00020600040101010101" pitchFamily="18" charset="-122"/>
                <a:ea typeface="汉仪PP体简" panose="00020600040101010101" pitchFamily="18" charset="-122"/>
              </a:defRPr>
            </a:lvl2pPr>
            <a:lvl3pPr>
              <a:defRPr sz="2665">
                <a:latin typeface="汉仪PP体简" panose="00020600040101010101" pitchFamily="18" charset="-122"/>
                <a:ea typeface="汉仪PP体简" panose="00020600040101010101" pitchFamily="18" charset="-122"/>
              </a:defRPr>
            </a:lvl3pPr>
            <a:lvl4pPr>
              <a:defRPr sz="2400">
                <a:latin typeface="汉仪PP体简" panose="00020600040101010101" pitchFamily="18" charset="-122"/>
                <a:ea typeface="汉仪PP体简" panose="00020600040101010101" pitchFamily="18" charset="-122"/>
              </a:defRPr>
            </a:lvl4pPr>
            <a:lvl5pPr>
              <a:defRPr sz="2400">
                <a:latin typeface="汉仪PP体简" panose="00020600040101010101" pitchFamily="18" charset="-122"/>
                <a:ea typeface="汉仪PP体简" panose="00020600040101010101" pitchFamily="18" charset="-122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  <a:prstGeom prst="rect">
            <a:avLst/>
          </a:prstGeom>
        </p:spPr>
        <p:txBody>
          <a:bodyPr/>
          <a:lstStyle>
            <a:lvl1pPr>
              <a:defRPr sz="3735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>
              <a:defRPr sz="3200">
                <a:latin typeface="汉仪PP体简" panose="00020600040101010101" pitchFamily="18" charset="-122"/>
                <a:ea typeface="汉仪PP体简" panose="00020600040101010101" pitchFamily="18" charset="-122"/>
              </a:defRPr>
            </a:lvl2pPr>
            <a:lvl3pPr>
              <a:defRPr sz="2665">
                <a:latin typeface="汉仪PP体简" panose="00020600040101010101" pitchFamily="18" charset="-122"/>
                <a:ea typeface="汉仪PP体简" panose="00020600040101010101" pitchFamily="18" charset="-122"/>
              </a:defRPr>
            </a:lvl3pPr>
            <a:lvl4pPr>
              <a:defRPr sz="2400">
                <a:latin typeface="汉仪PP体简" panose="00020600040101010101" pitchFamily="18" charset="-122"/>
                <a:ea typeface="汉仪PP体简" panose="00020600040101010101" pitchFamily="18" charset="-122"/>
              </a:defRPr>
            </a:lvl4pPr>
            <a:lvl5pPr>
              <a:defRPr sz="2400">
                <a:latin typeface="汉仪PP体简" panose="00020600040101010101" pitchFamily="18" charset="-122"/>
                <a:ea typeface="汉仪PP体简" panose="00020600040101010101" pitchFamily="18" charset="-122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B44CCEC7-3A54-47D1-BB25-17A0FDA6379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65495661-81B6-46E9-A91E-889569155CC2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>
              <a:defRPr sz="2665">
                <a:latin typeface="汉仪PP体简" panose="00020600040101010101" pitchFamily="18" charset="-122"/>
                <a:ea typeface="汉仪PP体简" panose="00020600040101010101" pitchFamily="18" charset="-122"/>
              </a:defRPr>
            </a:lvl2pPr>
            <a:lvl3pPr>
              <a:defRPr sz="2400">
                <a:latin typeface="汉仪PP体简" panose="00020600040101010101" pitchFamily="18" charset="-122"/>
                <a:ea typeface="汉仪PP体简" panose="00020600040101010101" pitchFamily="18" charset="-122"/>
              </a:defRPr>
            </a:lvl3pPr>
            <a:lvl4pPr>
              <a:defRPr sz="2135">
                <a:latin typeface="汉仪PP体简" panose="00020600040101010101" pitchFamily="18" charset="-122"/>
                <a:ea typeface="汉仪PP体简" panose="00020600040101010101" pitchFamily="18" charset="-122"/>
              </a:defRPr>
            </a:lvl4pPr>
            <a:lvl5pPr>
              <a:defRPr sz="2135">
                <a:latin typeface="汉仪PP体简" panose="00020600040101010101" pitchFamily="18" charset="-122"/>
                <a:ea typeface="汉仪PP体简" panose="00020600040101010101" pitchFamily="18" charset="-122"/>
              </a:defRPr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>
              <a:defRPr sz="2665">
                <a:latin typeface="汉仪PP体简" panose="00020600040101010101" pitchFamily="18" charset="-122"/>
                <a:ea typeface="汉仪PP体简" panose="00020600040101010101" pitchFamily="18" charset="-122"/>
              </a:defRPr>
            </a:lvl2pPr>
            <a:lvl3pPr>
              <a:defRPr sz="2400">
                <a:latin typeface="汉仪PP体简" panose="00020600040101010101" pitchFamily="18" charset="-122"/>
                <a:ea typeface="汉仪PP体简" panose="00020600040101010101" pitchFamily="18" charset="-122"/>
              </a:defRPr>
            </a:lvl3pPr>
            <a:lvl4pPr>
              <a:defRPr sz="2135">
                <a:latin typeface="汉仪PP体简" panose="00020600040101010101" pitchFamily="18" charset="-122"/>
                <a:ea typeface="汉仪PP体简" panose="00020600040101010101" pitchFamily="18" charset="-122"/>
              </a:defRPr>
            </a:lvl4pPr>
            <a:lvl5pPr>
              <a:defRPr sz="2135">
                <a:latin typeface="汉仪PP体简" panose="00020600040101010101" pitchFamily="18" charset="-122"/>
                <a:ea typeface="汉仪PP体简" panose="00020600040101010101" pitchFamily="18" charset="-122"/>
              </a:defRPr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B44CCEC7-3A54-47D1-BB25-17A0FDA6379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65495661-81B6-46E9-A91E-889569155CC2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B44CCEC7-3A54-47D1-BB25-17A0FDA6379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65495661-81B6-46E9-A91E-889569155CC2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B44CCEC7-3A54-47D1-BB25-17A0FDA6379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65495661-81B6-46E9-A91E-889569155CC2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  <a:prstGeom prst="rect">
            <a:avLst/>
          </a:prstGeom>
        </p:spPr>
        <p:txBody>
          <a:bodyPr anchor="b"/>
          <a:lstStyle>
            <a:lvl1pPr algn="l">
              <a:defRPr sz="2665" b="1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4265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>
              <a:defRPr sz="3735">
                <a:latin typeface="汉仪PP体简" panose="00020600040101010101" pitchFamily="18" charset="-122"/>
                <a:ea typeface="汉仪PP体简" panose="00020600040101010101" pitchFamily="18" charset="-122"/>
              </a:defRPr>
            </a:lvl2pPr>
            <a:lvl3pPr>
              <a:defRPr sz="3200">
                <a:latin typeface="汉仪PP体简" panose="00020600040101010101" pitchFamily="18" charset="-122"/>
                <a:ea typeface="汉仪PP体简" panose="00020600040101010101" pitchFamily="18" charset="-122"/>
              </a:defRPr>
            </a:lvl3pPr>
            <a:lvl4pPr>
              <a:defRPr sz="2665">
                <a:latin typeface="汉仪PP体简" panose="00020600040101010101" pitchFamily="18" charset="-122"/>
                <a:ea typeface="汉仪PP体简" panose="00020600040101010101" pitchFamily="18" charset="-122"/>
              </a:defRPr>
            </a:lvl4pPr>
            <a:lvl5pPr>
              <a:defRPr sz="2665">
                <a:latin typeface="汉仪PP体简" panose="00020600040101010101" pitchFamily="18" charset="-122"/>
                <a:ea typeface="汉仪PP体简" panose="00020600040101010101" pitchFamily="18" charset="-122"/>
              </a:defRPr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5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B44CCEC7-3A54-47D1-BB25-17A0FDA6379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65495661-81B6-46E9-A91E-889569155CC2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  <a:prstGeom prst="rect">
            <a:avLst/>
          </a:prstGeom>
        </p:spPr>
        <p:txBody>
          <a:bodyPr anchor="b"/>
          <a:lstStyle>
            <a:lvl1pPr algn="l">
              <a:defRPr sz="2665" b="1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65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5"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B44CCEC7-3A54-47D1-BB25-17A0FDA6379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汉仪PP体简" panose="00020600040101010101" pitchFamily="18" charset="-122"/>
                <a:ea typeface="汉仪PP体简" panose="00020600040101010101" pitchFamily="18" charset="-122"/>
              </a:defRPr>
            </a:lvl1pPr>
          </a:lstStyle>
          <a:p>
            <a:fld id="{65495661-81B6-46E9-A91E-889569155CC2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" b="1035"/>
          <a:stretch>
            <a:fillRect/>
          </a:stretch>
        </p:blipFill>
        <p:spPr>
          <a:xfrm>
            <a:off x="-24680" y="0"/>
            <a:ext cx="12216680" cy="688538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1" Type="http://schemas.openxmlformats.org/officeDocument/2006/relationships/notesSlide" Target="../notesSlides/notesSlide1.xml"/><Relationship Id="rId20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9" Type="http://schemas.openxmlformats.org/officeDocument/2006/relationships/image" Target="../media/image18.png"/><Relationship Id="rId18" Type="http://schemas.microsoft.com/office/2007/relationships/media" Target="../media/media1.mp3"/><Relationship Id="rId17" Type="http://schemas.openxmlformats.org/officeDocument/2006/relationships/audio" Target="../media/media1.mp3"/><Relationship Id="rId16" Type="http://schemas.openxmlformats.org/officeDocument/2006/relationships/image" Target="../media/image17.png"/><Relationship Id="rId15" Type="http://schemas.openxmlformats.org/officeDocument/2006/relationships/image" Target="../media/image16.png"/><Relationship Id="rId14" Type="http://schemas.openxmlformats.org/officeDocument/2006/relationships/image" Target="../media/image15.png"/><Relationship Id="rId13" Type="http://schemas.openxmlformats.org/officeDocument/2006/relationships/image" Target="../media/image14.png"/><Relationship Id="rId12" Type="http://schemas.openxmlformats.org/officeDocument/2006/relationships/image" Target="../media/image13.png"/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8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30.jpeg"/><Relationship Id="rId3" Type="http://schemas.openxmlformats.org/officeDocument/2006/relationships/image" Target="../media/image29.jpeg"/><Relationship Id="rId2" Type="http://schemas.openxmlformats.org/officeDocument/2006/relationships/tags" Target="../tags/tag6.xml"/><Relationship Id="rId1" Type="http://schemas.openxmlformats.org/officeDocument/2006/relationships/image" Target="../media/image28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9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31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0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1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12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33.jpeg"/><Relationship Id="rId1" Type="http://schemas.openxmlformats.org/officeDocument/2006/relationships/image" Target="../media/image32.jpe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3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4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hemeOverride" Target="../theme/themeOverride1.xml"/><Relationship Id="rId8" Type="http://schemas.openxmlformats.org/officeDocument/2006/relationships/image" Target="../media/image21.png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image" Target="../media/image20.png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1" Type="http://schemas.openxmlformats.org/officeDocument/2006/relationships/notesSlide" Target="../notesSlides/notesSlide2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0.xml"/><Relationship Id="rId7" Type="http://schemas.openxmlformats.org/officeDocument/2006/relationships/slideLayout" Target="../slideLayouts/slideLayout2.xml"/><Relationship Id="rId6" Type="http://schemas.openxmlformats.org/officeDocument/2006/relationships/themeOverride" Target="../theme/themeOverride1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image" Target="../media/image35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6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7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38.jpeg"/></Relationships>
</file>

<file path=ppt/slides/_rels/slide2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3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18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microsoft.com/office/2007/relationships/hdphoto" Target="../media/image40.wdp"/><Relationship Id="rId1" Type="http://schemas.openxmlformats.org/officeDocument/2006/relationships/image" Target="../media/image39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9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7" Type="http://schemas.openxmlformats.org/officeDocument/2006/relationships/notesSlide" Target="../notesSlides/notesSlide25.xml"/><Relationship Id="rId16" Type="http://schemas.openxmlformats.org/officeDocument/2006/relationships/slideLayout" Target="../slideLayouts/slideLayout7.xml"/><Relationship Id="rId15" Type="http://schemas.openxmlformats.org/officeDocument/2006/relationships/image" Target="../media/image17.png"/><Relationship Id="rId14" Type="http://schemas.openxmlformats.org/officeDocument/2006/relationships/image" Target="../media/image16.png"/><Relationship Id="rId13" Type="http://schemas.openxmlformats.org/officeDocument/2006/relationships/image" Target="../media/image15.png"/><Relationship Id="rId12" Type="http://schemas.openxmlformats.org/officeDocument/2006/relationships/image" Target="../media/image13.png"/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4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5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6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27.jpeg"/><Relationship Id="rId1" Type="http://schemas.openxmlformats.org/officeDocument/2006/relationships/image" Target="../media/image26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7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53238" y="413679"/>
            <a:ext cx="96579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2</a:t>
            </a:r>
            <a:endParaRPr lang="zh-CN" altLang="en-US" sz="16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华康少女" panose="040F0509000000000000" pitchFamily="81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6392323" y="413679"/>
            <a:ext cx="965791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X</a:t>
            </a:r>
            <a:endParaRPr lang="zh-CN" altLang="en-US" sz="16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华康少女" panose="040F0509000000000000" pitchFamily="81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7072971" y="413679"/>
            <a:ext cx="965791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X</a:t>
            </a:r>
            <a:endParaRPr lang="en-US" altLang="zh-CN" sz="16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华康少女" panose="040F0509000000000000" pitchFamily="81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551285" y="2514127"/>
            <a:ext cx="110894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创意手绘</a:t>
            </a:r>
            <a:r>
              <a:rPr lang="en-US" altLang="zh-CN" sz="8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PPT</a:t>
            </a:r>
            <a:r>
              <a:rPr lang="zh-CN" altLang="en-US" sz="8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模板</a:t>
            </a:r>
            <a:endParaRPr lang="zh-CN" altLang="en-US" sz="88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华康少女" panose="040F0509000000000000" pitchFamily="81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231273" y="3682245"/>
            <a:ext cx="57294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rgbClr val="2E3033"/>
                </a:solidFill>
                <a:latin typeface="+mj-ea"/>
                <a:ea typeface="+mj-ea"/>
              </a:rPr>
              <a:t>Creative hand painting PowerPoint template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4772562" y="4695527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汇报人：办公资源</a:t>
            </a:r>
            <a:endParaRPr lang="zh-CN" altLang="en-US" dirty="0"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078462" y="766259"/>
            <a:ext cx="1634447" cy="1612189"/>
            <a:chOff x="5078462" y="766259"/>
            <a:chExt cx="1634447" cy="1612189"/>
          </a:xfrm>
        </p:grpSpPr>
        <p:pic>
          <p:nvPicPr>
            <p:cNvPr id="121" name="图片 120"/>
            <p:cNvPicPr/>
            <p:nvPr/>
          </p:nvPicPr>
          <p:blipFill>
            <a:blip r:embed="rId1"/>
            <a:stretch>
              <a:fillRect/>
            </a:stretch>
          </p:blipFill>
          <p:spPr>
            <a:xfrm>
              <a:off x="5078462" y="1000633"/>
              <a:ext cx="1359526" cy="1377815"/>
            </a:xfrm>
            <a:prstGeom prst="rect">
              <a:avLst/>
            </a:prstGeom>
          </p:spPr>
        </p:pic>
        <p:pic>
          <p:nvPicPr>
            <p:cNvPr id="122" name="图片 121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6243110" y="874034"/>
              <a:ext cx="371888" cy="280440"/>
            </a:xfrm>
            <a:prstGeom prst="rect">
              <a:avLst/>
            </a:prstGeom>
          </p:spPr>
        </p:pic>
        <p:pic>
          <p:nvPicPr>
            <p:cNvPr id="126" name="图片 125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399809" y="823982"/>
              <a:ext cx="292633" cy="219475"/>
            </a:xfrm>
            <a:prstGeom prst="rect">
              <a:avLst/>
            </a:prstGeom>
          </p:spPr>
        </p:pic>
        <p:pic>
          <p:nvPicPr>
            <p:cNvPr id="127" name="图片 126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6499531" y="766259"/>
              <a:ext cx="213378" cy="164606"/>
            </a:xfrm>
            <a:prstGeom prst="rect">
              <a:avLst/>
            </a:prstGeom>
          </p:spPr>
        </p:pic>
      </p:grpSp>
      <p:pic>
        <p:nvPicPr>
          <p:cNvPr id="128" name="图片 127"/>
          <p:cNvPicPr/>
          <p:nvPr/>
        </p:nvPicPr>
        <p:blipFill>
          <a:blip r:embed="rId5"/>
          <a:stretch>
            <a:fillRect/>
          </a:stretch>
        </p:blipFill>
        <p:spPr>
          <a:xfrm>
            <a:off x="8339497" y="1798233"/>
            <a:ext cx="1335140" cy="883997"/>
          </a:xfrm>
          <a:prstGeom prst="rect">
            <a:avLst/>
          </a:prstGeom>
        </p:spPr>
      </p:pic>
      <p:pic>
        <p:nvPicPr>
          <p:cNvPr id="129" name="图片 128"/>
          <p:cNvPicPr/>
          <p:nvPr/>
        </p:nvPicPr>
        <p:blipFill>
          <a:blip r:embed="rId6"/>
          <a:stretch>
            <a:fillRect/>
          </a:stretch>
        </p:blipFill>
        <p:spPr>
          <a:xfrm>
            <a:off x="8285266" y="3956113"/>
            <a:ext cx="1341236" cy="877900"/>
          </a:xfrm>
          <a:prstGeom prst="rect">
            <a:avLst/>
          </a:prstGeom>
        </p:spPr>
      </p:pic>
      <p:pic>
        <p:nvPicPr>
          <p:cNvPr id="130" name="图片 129"/>
          <p:cNvPicPr/>
          <p:nvPr/>
        </p:nvPicPr>
        <p:blipFill>
          <a:blip r:embed="rId7"/>
          <a:stretch>
            <a:fillRect/>
          </a:stretch>
        </p:blipFill>
        <p:spPr>
          <a:xfrm>
            <a:off x="2507376" y="3956112"/>
            <a:ext cx="1335140" cy="877900"/>
          </a:xfrm>
          <a:prstGeom prst="rect">
            <a:avLst/>
          </a:prstGeom>
        </p:spPr>
      </p:pic>
      <p:pic>
        <p:nvPicPr>
          <p:cNvPr id="131" name="图片 130"/>
          <p:cNvPicPr/>
          <p:nvPr/>
        </p:nvPicPr>
        <p:blipFill>
          <a:blip r:embed="rId8"/>
          <a:stretch>
            <a:fillRect/>
          </a:stretch>
        </p:blipFill>
        <p:spPr>
          <a:xfrm>
            <a:off x="2558559" y="1798232"/>
            <a:ext cx="1335140" cy="883997"/>
          </a:xfrm>
          <a:prstGeom prst="rect">
            <a:avLst/>
          </a:prstGeom>
        </p:spPr>
      </p:pic>
      <p:pic>
        <p:nvPicPr>
          <p:cNvPr id="133" name="图片 132"/>
          <p:cNvPicPr/>
          <p:nvPr/>
        </p:nvPicPr>
        <p:blipFill>
          <a:blip r:embed="rId9"/>
          <a:stretch>
            <a:fillRect/>
          </a:stretch>
        </p:blipFill>
        <p:spPr>
          <a:xfrm>
            <a:off x="10198166" y="200631"/>
            <a:ext cx="1719221" cy="670618"/>
          </a:xfrm>
          <a:prstGeom prst="rect">
            <a:avLst/>
          </a:prstGeom>
        </p:spPr>
      </p:pic>
      <p:pic>
        <p:nvPicPr>
          <p:cNvPr id="134" name="图片 133"/>
          <p:cNvPicPr/>
          <p:nvPr/>
        </p:nvPicPr>
        <p:blipFill>
          <a:blip r:embed="rId10"/>
          <a:stretch>
            <a:fillRect/>
          </a:stretch>
        </p:blipFill>
        <p:spPr>
          <a:xfrm>
            <a:off x="431312" y="202640"/>
            <a:ext cx="2359356" cy="1024217"/>
          </a:xfrm>
          <a:prstGeom prst="rect">
            <a:avLst/>
          </a:prstGeom>
        </p:spPr>
      </p:pic>
      <p:pic>
        <p:nvPicPr>
          <p:cNvPr id="135" name="图片 134"/>
          <p:cNvPicPr/>
          <p:nvPr/>
        </p:nvPicPr>
        <p:blipFill>
          <a:blip r:embed="rId11"/>
          <a:stretch>
            <a:fillRect/>
          </a:stretch>
        </p:blipFill>
        <p:spPr>
          <a:xfrm>
            <a:off x="694997" y="2365494"/>
            <a:ext cx="432854" cy="1005927"/>
          </a:xfrm>
          <a:prstGeom prst="rect">
            <a:avLst/>
          </a:prstGeom>
        </p:spPr>
      </p:pic>
      <p:pic>
        <p:nvPicPr>
          <p:cNvPr id="136" name="图片 135"/>
          <p:cNvPicPr/>
          <p:nvPr/>
        </p:nvPicPr>
        <p:blipFill>
          <a:blip r:embed="rId12"/>
          <a:stretch>
            <a:fillRect/>
          </a:stretch>
        </p:blipFill>
        <p:spPr>
          <a:xfrm>
            <a:off x="333555" y="4637924"/>
            <a:ext cx="1889924" cy="2072820"/>
          </a:xfrm>
          <a:prstGeom prst="rect">
            <a:avLst/>
          </a:prstGeom>
        </p:spPr>
      </p:pic>
      <p:pic>
        <p:nvPicPr>
          <p:cNvPr id="138" name="图片 137"/>
          <p:cNvPicPr/>
          <p:nvPr/>
        </p:nvPicPr>
        <p:blipFill>
          <a:blip r:embed="rId13"/>
          <a:stretch>
            <a:fillRect/>
          </a:stretch>
        </p:blipFill>
        <p:spPr>
          <a:xfrm>
            <a:off x="5663147" y="5797516"/>
            <a:ext cx="865707" cy="871804"/>
          </a:xfrm>
          <a:prstGeom prst="rect">
            <a:avLst/>
          </a:prstGeom>
        </p:spPr>
      </p:pic>
      <p:pic>
        <p:nvPicPr>
          <p:cNvPr id="139" name="图片 138"/>
          <p:cNvPicPr/>
          <p:nvPr/>
        </p:nvPicPr>
        <p:blipFill>
          <a:blip r:embed="rId14"/>
          <a:stretch>
            <a:fillRect/>
          </a:stretch>
        </p:blipFill>
        <p:spPr>
          <a:xfrm>
            <a:off x="10434477" y="4636946"/>
            <a:ext cx="1737511" cy="2243522"/>
          </a:xfrm>
          <a:prstGeom prst="rect">
            <a:avLst/>
          </a:prstGeom>
        </p:spPr>
      </p:pic>
      <p:pic>
        <p:nvPicPr>
          <p:cNvPr id="140" name="图片 139"/>
          <p:cNvPicPr/>
          <p:nvPr/>
        </p:nvPicPr>
        <p:blipFill>
          <a:blip r:embed="rId15"/>
          <a:stretch>
            <a:fillRect/>
          </a:stretch>
        </p:blipFill>
        <p:spPr>
          <a:xfrm>
            <a:off x="11063206" y="3564402"/>
            <a:ext cx="664522" cy="792549"/>
          </a:xfrm>
          <a:prstGeom prst="rect">
            <a:avLst/>
          </a:prstGeom>
        </p:spPr>
      </p:pic>
      <p:pic>
        <p:nvPicPr>
          <p:cNvPr id="141" name="图片 140"/>
          <p:cNvPicPr/>
          <p:nvPr/>
        </p:nvPicPr>
        <p:blipFill>
          <a:blip r:embed="rId16"/>
          <a:stretch>
            <a:fillRect/>
          </a:stretch>
        </p:blipFill>
        <p:spPr>
          <a:xfrm>
            <a:off x="10198795" y="1921018"/>
            <a:ext cx="865707" cy="883997"/>
          </a:xfrm>
          <a:prstGeom prst="rect">
            <a:avLst/>
          </a:prstGeom>
        </p:spPr>
      </p:pic>
      <p:pic>
        <p:nvPicPr>
          <p:cNvPr id="7" name="佐藤利奈,大亀あすか - ごはんの練習">
            <a:hlinkClick r:id="" action="ppaction://media"/>
          </p:cNvPr>
          <p:cNvPicPr/>
          <p:nvPr>
            <a:audioFile r:link="rId17"/>
            <p:extLst>
              <p:ext uri="{DAA4B4D4-6D71-4841-9C94-3DE7FCFB9230}">
                <p14:media xmlns:p14="http://schemas.microsoft.com/office/powerpoint/2010/main" r:embed="rId18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5358347" y="-92656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69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1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3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331"/>
                            </p:stCondLst>
                            <p:childTnLst>
                              <p:par>
                                <p:cTn id="8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831"/>
                            </p:stCondLst>
                            <p:childTnLst>
                              <p:par>
                                <p:cTn id="90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331"/>
                            </p:stCondLst>
                            <p:childTnLst>
                              <p:par>
                                <p:cTn id="9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831"/>
                            </p:stCondLst>
                            <p:childTnLst>
                              <p:par>
                                <p:cTn id="103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04" dur="500" tmFilter="0, 0; .2, .5; .8, .5; 1, 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5" dur="250" autoRev="1" fill="hold"/>
                                        <p:tgtEl>
                                          <p:spTgt spid="1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0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87" grpId="0"/>
      <p:bldP spid="88" grpId="0"/>
      <p:bldP spid="89" grpId="0"/>
      <p:bldP spid="36" grpId="0"/>
      <p:bldP spid="1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6741947" y="4557985"/>
            <a:ext cx="1105241" cy="349826"/>
            <a:chOff x="6741947" y="4557985"/>
            <a:chExt cx="1105241" cy="349826"/>
          </a:xfrm>
          <a:solidFill>
            <a:schemeClr val="bg1">
              <a:lumMod val="65000"/>
            </a:schemeClr>
          </a:solidFill>
        </p:grpSpPr>
        <p:sp>
          <p:nvSpPr>
            <p:cNvPr id="130" name="Freeform 1270"/>
            <p:cNvSpPr/>
            <p:nvPr/>
          </p:nvSpPr>
          <p:spPr bwMode="auto">
            <a:xfrm>
              <a:off x="6741947" y="4715154"/>
              <a:ext cx="1059613" cy="35491"/>
            </a:xfrm>
            <a:custGeom>
              <a:avLst/>
              <a:gdLst>
                <a:gd name="T0" fmla="*/ 86 w 88"/>
                <a:gd name="T1" fmla="*/ 3 h 3"/>
                <a:gd name="T2" fmla="*/ 1 w 88"/>
                <a:gd name="T3" fmla="*/ 3 h 3"/>
                <a:gd name="T4" fmla="*/ 0 w 88"/>
                <a:gd name="T5" fmla="*/ 1 h 3"/>
                <a:gd name="T6" fmla="*/ 1 w 88"/>
                <a:gd name="T7" fmla="*/ 0 h 3"/>
                <a:gd name="T8" fmla="*/ 86 w 88"/>
                <a:gd name="T9" fmla="*/ 0 h 3"/>
                <a:gd name="T10" fmla="*/ 88 w 88"/>
                <a:gd name="T11" fmla="*/ 1 h 3"/>
                <a:gd name="T12" fmla="*/ 86 w 88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3">
                  <a:moveTo>
                    <a:pt x="86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7" y="0"/>
                    <a:pt x="88" y="1"/>
                    <a:pt x="88" y="1"/>
                  </a:cubicBezTo>
                  <a:cubicBezTo>
                    <a:pt x="88" y="2"/>
                    <a:pt x="87" y="3"/>
                    <a:pt x="8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32" name="Freeform 1272"/>
            <p:cNvSpPr/>
            <p:nvPr/>
          </p:nvSpPr>
          <p:spPr bwMode="auto">
            <a:xfrm>
              <a:off x="7573413" y="4557985"/>
              <a:ext cx="273775" cy="349826"/>
            </a:xfrm>
            <a:custGeom>
              <a:avLst/>
              <a:gdLst>
                <a:gd name="T0" fmla="*/ 22 w 23"/>
                <a:gd name="T1" fmla="*/ 16 h 29"/>
                <a:gd name="T2" fmla="*/ 3 w 23"/>
                <a:gd name="T3" fmla="*/ 28 h 29"/>
                <a:gd name="T4" fmla="*/ 0 w 23"/>
                <a:gd name="T5" fmla="*/ 27 h 29"/>
                <a:gd name="T6" fmla="*/ 0 w 23"/>
                <a:gd name="T7" fmla="*/ 2 h 29"/>
                <a:gd name="T8" fmla="*/ 3 w 23"/>
                <a:gd name="T9" fmla="*/ 1 h 29"/>
                <a:gd name="T10" fmla="*/ 22 w 23"/>
                <a:gd name="T11" fmla="*/ 13 h 29"/>
                <a:gd name="T12" fmla="*/ 22 w 23"/>
                <a:gd name="T13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9">
                  <a:moveTo>
                    <a:pt x="22" y="16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1" y="29"/>
                    <a:pt x="0" y="28"/>
                    <a:pt x="0" y="2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4"/>
                    <a:pt x="23" y="15"/>
                    <a:pt x="2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001740" y="2854494"/>
            <a:ext cx="1328317" cy="1105244"/>
            <a:chOff x="6001740" y="2854494"/>
            <a:chExt cx="1328317" cy="1105244"/>
          </a:xfrm>
          <a:solidFill>
            <a:schemeClr val="bg1">
              <a:lumMod val="65000"/>
            </a:schemeClr>
          </a:solidFill>
        </p:grpSpPr>
        <p:sp>
          <p:nvSpPr>
            <p:cNvPr id="129" name="Freeform 1269"/>
            <p:cNvSpPr/>
            <p:nvPr/>
          </p:nvSpPr>
          <p:spPr bwMode="auto">
            <a:xfrm>
              <a:off x="6001740" y="3011663"/>
              <a:ext cx="1318177" cy="948075"/>
            </a:xfrm>
            <a:custGeom>
              <a:avLst/>
              <a:gdLst>
                <a:gd name="T0" fmla="*/ 1 w 110"/>
                <a:gd name="T1" fmla="*/ 79 h 79"/>
                <a:gd name="T2" fmla="*/ 0 w 110"/>
                <a:gd name="T3" fmla="*/ 78 h 79"/>
                <a:gd name="T4" fmla="*/ 0 w 110"/>
                <a:gd name="T5" fmla="*/ 23 h 79"/>
                <a:gd name="T6" fmla="*/ 23 w 110"/>
                <a:gd name="T7" fmla="*/ 0 h 79"/>
                <a:gd name="T8" fmla="*/ 108 w 110"/>
                <a:gd name="T9" fmla="*/ 0 h 79"/>
                <a:gd name="T10" fmla="*/ 110 w 110"/>
                <a:gd name="T11" fmla="*/ 2 h 79"/>
                <a:gd name="T12" fmla="*/ 108 w 110"/>
                <a:gd name="T13" fmla="*/ 3 h 79"/>
                <a:gd name="T14" fmla="*/ 23 w 110"/>
                <a:gd name="T15" fmla="*/ 3 h 79"/>
                <a:gd name="T16" fmla="*/ 3 w 110"/>
                <a:gd name="T17" fmla="*/ 23 h 79"/>
                <a:gd name="T18" fmla="*/ 3 w 110"/>
                <a:gd name="T19" fmla="*/ 78 h 79"/>
                <a:gd name="T20" fmla="*/ 1 w 110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79">
                  <a:moveTo>
                    <a:pt x="1" y="79"/>
                  </a:moveTo>
                  <a:cubicBezTo>
                    <a:pt x="1" y="79"/>
                    <a:pt x="0" y="79"/>
                    <a:pt x="0" y="78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09" y="0"/>
                    <a:pt x="110" y="1"/>
                    <a:pt x="110" y="2"/>
                  </a:cubicBezTo>
                  <a:cubicBezTo>
                    <a:pt x="110" y="3"/>
                    <a:pt x="109" y="3"/>
                    <a:pt x="108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12" y="3"/>
                    <a:pt x="3" y="12"/>
                    <a:pt x="3" y="23"/>
                  </a:cubicBezTo>
                  <a:cubicBezTo>
                    <a:pt x="3" y="78"/>
                    <a:pt x="3" y="78"/>
                    <a:pt x="3" y="78"/>
                  </a:cubicBezTo>
                  <a:cubicBezTo>
                    <a:pt x="3" y="79"/>
                    <a:pt x="2" y="79"/>
                    <a:pt x="1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33" name="Freeform 1273"/>
            <p:cNvSpPr/>
            <p:nvPr/>
          </p:nvSpPr>
          <p:spPr bwMode="auto">
            <a:xfrm>
              <a:off x="7066422" y="2854494"/>
              <a:ext cx="263635" cy="349826"/>
            </a:xfrm>
            <a:custGeom>
              <a:avLst/>
              <a:gdLst>
                <a:gd name="T0" fmla="*/ 21 w 22"/>
                <a:gd name="T1" fmla="*/ 16 h 29"/>
                <a:gd name="T2" fmla="*/ 2 w 22"/>
                <a:gd name="T3" fmla="*/ 28 h 29"/>
                <a:gd name="T4" fmla="*/ 0 w 22"/>
                <a:gd name="T5" fmla="*/ 27 h 29"/>
                <a:gd name="T6" fmla="*/ 0 w 22"/>
                <a:gd name="T7" fmla="*/ 2 h 29"/>
                <a:gd name="T8" fmla="*/ 2 w 22"/>
                <a:gd name="T9" fmla="*/ 1 h 29"/>
                <a:gd name="T10" fmla="*/ 21 w 22"/>
                <a:gd name="T11" fmla="*/ 13 h 29"/>
                <a:gd name="T12" fmla="*/ 21 w 22"/>
                <a:gd name="T13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9">
                  <a:moveTo>
                    <a:pt x="21" y="16"/>
                  </a:moveTo>
                  <a:cubicBezTo>
                    <a:pt x="2" y="28"/>
                    <a:pt x="2" y="28"/>
                    <a:pt x="2" y="28"/>
                  </a:cubicBezTo>
                  <a:cubicBezTo>
                    <a:pt x="1" y="29"/>
                    <a:pt x="0" y="28"/>
                    <a:pt x="0" y="2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2" y="14"/>
                    <a:pt x="22" y="15"/>
                    <a:pt x="2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765911" y="3285438"/>
            <a:ext cx="2007685" cy="674297"/>
            <a:chOff x="3765911" y="3285438"/>
            <a:chExt cx="2007685" cy="674297"/>
          </a:xfrm>
          <a:solidFill>
            <a:schemeClr val="bg1">
              <a:lumMod val="65000"/>
            </a:schemeClr>
          </a:solidFill>
        </p:grpSpPr>
        <p:sp>
          <p:nvSpPr>
            <p:cNvPr id="128" name="Freeform 1268"/>
            <p:cNvSpPr/>
            <p:nvPr/>
          </p:nvSpPr>
          <p:spPr bwMode="auto">
            <a:xfrm>
              <a:off x="3816610" y="3442604"/>
              <a:ext cx="1956986" cy="517131"/>
            </a:xfrm>
            <a:custGeom>
              <a:avLst/>
              <a:gdLst>
                <a:gd name="T0" fmla="*/ 161 w 163"/>
                <a:gd name="T1" fmla="*/ 43 h 43"/>
                <a:gd name="T2" fmla="*/ 160 w 163"/>
                <a:gd name="T3" fmla="*/ 42 h 43"/>
                <a:gd name="T4" fmla="*/ 160 w 163"/>
                <a:gd name="T5" fmla="*/ 17 h 43"/>
                <a:gd name="T6" fmla="*/ 145 w 163"/>
                <a:gd name="T7" fmla="*/ 3 h 43"/>
                <a:gd name="T8" fmla="*/ 1 w 163"/>
                <a:gd name="T9" fmla="*/ 3 h 43"/>
                <a:gd name="T10" fmla="*/ 0 w 163"/>
                <a:gd name="T11" fmla="*/ 1 h 43"/>
                <a:gd name="T12" fmla="*/ 1 w 163"/>
                <a:gd name="T13" fmla="*/ 0 h 43"/>
                <a:gd name="T14" fmla="*/ 145 w 163"/>
                <a:gd name="T15" fmla="*/ 0 h 43"/>
                <a:gd name="T16" fmla="*/ 163 w 163"/>
                <a:gd name="T17" fmla="*/ 17 h 43"/>
                <a:gd name="T18" fmla="*/ 163 w 163"/>
                <a:gd name="T19" fmla="*/ 42 h 43"/>
                <a:gd name="T20" fmla="*/ 161 w 163"/>
                <a:gd name="T21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3" h="43">
                  <a:moveTo>
                    <a:pt x="161" y="43"/>
                  </a:moveTo>
                  <a:cubicBezTo>
                    <a:pt x="160" y="43"/>
                    <a:pt x="160" y="43"/>
                    <a:pt x="160" y="42"/>
                  </a:cubicBezTo>
                  <a:cubicBezTo>
                    <a:pt x="160" y="17"/>
                    <a:pt x="160" y="17"/>
                    <a:pt x="160" y="17"/>
                  </a:cubicBezTo>
                  <a:cubicBezTo>
                    <a:pt x="160" y="9"/>
                    <a:pt x="153" y="3"/>
                    <a:pt x="145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55" y="0"/>
                    <a:pt x="163" y="7"/>
                    <a:pt x="163" y="17"/>
                  </a:cubicBezTo>
                  <a:cubicBezTo>
                    <a:pt x="163" y="42"/>
                    <a:pt x="163" y="42"/>
                    <a:pt x="163" y="42"/>
                  </a:cubicBezTo>
                  <a:cubicBezTo>
                    <a:pt x="163" y="43"/>
                    <a:pt x="162" y="43"/>
                    <a:pt x="16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34" name="Freeform 1274"/>
            <p:cNvSpPr/>
            <p:nvPr/>
          </p:nvSpPr>
          <p:spPr bwMode="auto">
            <a:xfrm>
              <a:off x="3765911" y="3285438"/>
              <a:ext cx="263635" cy="349826"/>
            </a:xfrm>
            <a:custGeom>
              <a:avLst/>
              <a:gdLst>
                <a:gd name="T0" fmla="*/ 1 w 22"/>
                <a:gd name="T1" fmla="*/ 16 h 29"/>
                <a:gd name="T2" fmla="*/ 20 w 22"/>
                <a:gd name="T3" fmla="*/ 28 h 29"/>
                <a:gd name="T4" fmla="*/ 22 w 22"/>
                <a:gd name="T5" fmla="*/ 27 h 29"/>
                <a:gd name="T6" fmla="*/ 22 w 22"/>
                <a:gd name="T7" fmla="*/ 2 h 29"/>
                <a:gd name="T8" fmla="*/ 20 w 22"/>
                <a:gd name="T9" fmla="*/ 1 h 29"/>
                <a:gd name="T10" fmla="*/ 1 w 22"/>
                <a:gd name="T11" fmla="*/ 13 h 29"/>
                <a:gd name="T12" fmla="*/ 1 w 22"/>
                <a:gd name="T13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9">
                  <a:moveTo>
                    <a:pt x="1" y="16"/>
                  </a:moveTo>
                  <a:cubicBezTo>
                    <a:pt x="20" y="28"/>
                    <a:pt x="20" y="28"/>
                    <a:pt x="20" y="28"/>
                  </a:cubicBezTo>
                  <a:cubicBezTo>
                    <a:pt x="21" y="29"/>
                    <a:pt x="22" y="28"/>
                    <a:pt x="22" y="27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1" y="0"/>
                    <a:pt x="20" y="1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4"/>
                    <a:pt x="0" y="15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167661" y="4089014"/>
            <a:ext cx="1992477" cy="826397"/>
            <a:chOff x="3167661" y="4089014"/>
            <a:chExt cx="1992477" cy="826397"/>
          </a:xfrm>
          <a:solidFill>
            <a:schemeClr val="bg1">
              <a:lumMod val="65000"/>
            </a:schemeClr>
          </a:solidFill>
        </p:grpSpPr>
        <p:sp>
          <p:nvSpPr>
            <p:cNvPr id="131" name="Freeform 1271"/>
            <p:cNvSpPr/>
            <p:nvPr/>
          </p:nvSpPr>
          <p:spPr bwMode="auto">
            <a:xfrm>
              <a:off x="3228500" y="4241111"/>
              <a:ext cx="1931638" cy="674300"/>
            </a:xfrm>
            <a:custGeom>
              <a:avLst/>
              <a:gdLst>
                <a:gd name="T0" fmla="*/ 159 w 161"/>
                <a:gd name="T1" fmla="*/ 56 h 56"/>
                <a:gd name="T2" fmla="*/ 123 w 161"/>
                <a:gd name="T3" fmla="*/ 56 h 56"/>
                <a:gd name="T4" fmla="*/ 104 w 161"/>
                <a:gd name="T5" fmla="*/ 37 h 56"/>
                <a:gd name="T6" fmla="*/ 104 w 161"/>
                <a:gd name="T7" fmla="*/ 20 h 56"/>
                <a:gd name="T8" fmla="*/ 88 w 161"/>
                <a:gd name="T9" fmla="*/ 3 h 56"/>
                <a:gd name="T10" fmla="*/ 1 w 161"/>
                <a:gd name="T11" fmla="*/ 3 h 56"/>
                <a:gd name="T12" fmla="*/ 0 w 161"/>
                <a:gd name="T13" fmla="*/ 1 h 56"/>
                <a:gd name="T14" fmla="*/ 1 w 161"/>
                <a:gd name="T15" fmla="*/ 0 h 56"/>
                <a:gd name="T16" fmla="*/ 88 w 161"/>
                <a:gd name="T17" fmla="*/ 0 h 56"/>
                <a:gd name="T18" fmla="*/ 108 w 161"/>
                <a:gd name="T19" fmla="*/ 20 h 56"/>
                <a:gd name="T20" fmla="*/ 108 w 161"/>
                <a:gd name="T21" fmla="*/ 37 h 56"/>
                <a:gd name="T22" fmla="*/ 123 w 161"/>
                <a:gd name="T23" fmla="*/ 53 h 56"/>
                <a:gd name="T24" fmla="*/ 159 w 161"/>
                <a:gd name="T25" fmla="*/ 53 h 56"/>
                <a:gd name="T26" fmla="*/ 161 w 161"/>
                <a:gd name="T27" fmla="*/ 55 h 56"/>
                <a:gd name="T28" fmla="*/ 159 w 161"/>
                <a:gd name="T2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1" h="56">
                  <a:moveTo>
                    <a:pt x="159" y="56"/>
                  </a:moveTo>
                  <a:cubicBezTo>
                    <a:pt x="123" y="56"/>
                    <a:pt x="123" y="56"/>
                    <a:pt x="123" y="56"/>
                  </a:cubicBezTo>
                  <a:cubicBezTo>
                    <a:pt x="113" y="56"/>
                    <a:pt x="104" y="48"/>
                    <a:pt x="104" y="37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10"/>
                    <a:pt x="97" y="3"/>
                    <a:pt x="88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99" y="0"/>
                    <a:pt x="108" y="9"/>
                    <a:pt x="108" y="20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6"/>
                    <a:pt x="115" y="53"/>
                    <a:pt x="123" y="53"/>
                  </a:cubicBezTo>
                  <a:cubicBezTo>
                    <a:pt x="159" y="53"/>
                    <a:pt x="159" y="53"/>
                    <a:pt x="159" y="53"/>
                  </a:cubicBezTo>
                  <a:cubicBezTo>
                    <a:pt x="160" y="53"/>
                    <a:pt x="161" y="54"/>
                    <a:pt x="161" y="55"/>
                  </a:cubicBezTo>
                  <a:cubicBezTo>
                    <a:pt x="161" y="56"/>
                    <a:pt x="160" y="56"/>
                    <a:pt x="159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36" name="Freeform 1276"/>
            <p:cNvSpPr/>
            <p:nvPr/>
          </p:nvSpPr>
          <p:spPr bwMode="auto">
            <a:xfrm>
              <a:off x="3167661" y="4089014"/>
              <a:ext cx="273775" cy="344754"/>
            </a:xfrm>
            <a:custGeom>
              <a:avLst/>
              <a:gdLst>
                <a:gd name="T0" fmla="*/ 1 w 23"/>
                <a:gd name="T1" fmla="*/ 16 h 29"/>
                <a:gd name="T2" fmla="*/ 20 w 23"/>
                <a:gd name="T3" fmla="*/ 28 h 29"/>
                <a:gd name="T4" fmla="*/ 23 w 23"/>
                <a:gd name="T5" fmla="*/ 27 h 29"/>
                <a:gd name="T6" fmla="*/ 23 w 23"/>
                <a:gd name="T7" fmla="*/ 2 h 29"/>
                <a:gd name="T8" fmla="*/ 20 w 23"/>
                <a:gd name="T9" fmla="*/ 1 h 29"/>
                <a:gd name="T10" fmla="*/ 1 w 23"/>
                <a:gd name="T11" fmla="*/ 13 h 29"/>
                <a:gd name="T12" fmla="*/ 1 w 23"/>
                <a:gd name="T13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9">
                  <a:moveTo>
                    <a:pt x="1" y="16"/>
                  </a:moveTo>
                  <a:cubicBezTo>
                    <a:pt x="20" y="28"/>
                    <a:pt x="20" y="28"/>
                    <a:pt x="20" y="28"/>
                  </a:cubicBezTo>
                  <a:cubicBezTo>
                    <a:pt x="21" y="29"/>
                    <a:pt x="23" y="28"/>
                    <a:pt x="23" y="27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1" y="0"/>
                    <a:pt x="20" y="1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4"/>
                    <a:pt x="0" y="15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063808" y="2616210"/>
            <a:ext cx="841605" cy="1343525"/>
            <a:chOff x="5063808" y="2616210"/>
            <a:chExt cx="841605" cy="1343525"/>
          </a:xfrm>
          <a:solidFill>
            <a:schemeClr val="bg1">
              <a:lumMod val="65000"/>
            </a:schemeClr>
          </a:solidFill>
        </p:grpSpPr>
        <p:sp>
          <p:nvSpPr>
            <p:cNvPr id="135" name="Freeform 1275"/>
            <p:cNvSpPr/>
            <p:nvPr/>
          </p:nvSpPr>
          <p:spPr bwMode="auto">
            <a:xfrm>
              <a:off x="5063808" y="2616210"/>
              <a:ext cx="263635" cy="344754"/>
            </a:xfrm>
            <a:custGeom>
              <a:avLst/>
              <a:gdLst>
                <a:gd name="T0" fmla="*/ 1 w 22"/>
                <a:gd name="T1" fmla="*/ 16 h 29"/>
                <a:gd name="T2" fmla="*/ 20 w 22"/>
                <a:gd name="T3" fmla="*/ 29 h 29"/>
                <a:gd name="T4" fmla="*/ 22 w 22"/>
                <a:gd name="T5" fmla="*/ 27 h 29"/>
                <a:gd name="T6" fmla="*/ 22 w 22"/>
                <a:gd name="T7" fmla="*/ 3 h 29"/>
                <a:gd name="T8" fmla="*/ 20 w 22"/>
                <a:gd name="T9" fmla="*/ 1 h 29"/>
                <a:gd name="T10" fmla="*/ 1 w 22"/>
                <a:gd name="T11" fmla="*/ 13 h 29"/>
                <a:gd name="T12" fmla="*/ 1 w 22"/>
                <a:gd name="T13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9">
                  <a:moveTo>
                    <a:pt x="1" y="16"/>
                  </a:moveTo>
                  <a:cubicBezTo>
                    <a:pt x="20" y="29"/>
                    <a:pt x="20" y="29"/>
                    <a:pt x="20" y="29"/>
                  </a:cubicBezTo>
                  <a:cubicBezTo>
                    <a:pt x="21" y="29"/>
                    <a:pt x="22" y="28"/>
                    <a:pt x="22" y="27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1"/>
                    <a:pt x="21" y="0"/>
                    <a:pt x="20" y="1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4"/>
                    <a:pt x="0" y="16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37" name="Freeform 1278"/>
            <p:cNvSpPr/>
            <p:nvPr/>
          </p:nvSpPr>
          <p:spPr bwMode="auto">
            <a:xfrm>
              <a:off x="5185486" y="2773376"/>
              <a:ext cx="719927" cy="1186359"/>
            </a:xfrm>
            <a:custGeom>
              <a:avLst/>
              <a:gdLst>
                <a:gd name="T0" fmla="*/ 59 w 60"/>
                <a:gd name="T1" fmla="*/ 99 h 99"/>
                <a:gd name="T2" fmla="*/ 57 w 60"/>
                <a:gd name="T3" fmla="*/ 98 h 99"/>
                <a:gd name="T4" fmla="*/ 57 w 60"/>
                <a:gd name="T5" fmla="*/ 19 h 99"/>
                <a:gd name="T6" fmla="*/ 30 w 60"/>
                <a:gd name="T7" fmla="*/ 3 h 99"/>
                <a:gd name="T8" fmla="*/ 2 w 60"/>
                <a:gd name="T9" fmla="*/ 3 h 99"/>
                <a:gd name="T10" fmla="*/ 0 w 60"/>
                <a:gd name="T11" fmla="*/ 2 h 99"/>
                <a:gd name="T12" fmla="*/ 2 w 60"/>
                <a:gd name="T13" fmla="*/ 0 h 99"/>
                <a:gd name="T14" fmla="*/ 30 w 60"/>
                <a:gd name="T15" fmla="*/ 0 h 99"/>
                <a:gd name="T16" fmla="*/ 60 w 60"/>
                <a:gd name="T17" fmla="*/ 19 h 99"/>
                <a:gd name="T18" fmla="*/ 60 w 60"/>
                <a:gd name="T19" fmla="*/ 98 h 99"/>
                <a:gd name="T20" fmla="*/ 59 w 60"/>
                <a:gd name="T21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99">
                  <a:moveTo>
                    <a:pt x="59" y="99"/>
                  </a:moveTo>
                  <a:cubicBezTo>
                    <a:pt x="58" y="99"/>
                    <a:pt x="57" y="99"/>
                    <a:pt x="57" y="98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7" y="9"/>
                    <a:pt x="47" y="3"/>
                    <a:pt x="3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58" y="0"/>
                    <a:pt x="60" y="13"/>
                    <a:pt x="60" y="19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9"/>
                    <a:pt x="59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038460" y="3959735"/>
            <a:ext cx="2492943" cy="1967126"/>
            <a:chOff x="5038460" y="3959735"/>
            <a:chExt cx="2492943" cy="1967126"/>
          </a:xfrm>
        </p:grpSpPr>
        <p:sp>
          <p:nvSpPr>
            <p:cNvPr id="32" name="Freeform 310"/>
            <p:cNvSpPr>
              <a:spLocks noEditPoints="1"/>
            </p:cNvSpPr>
            <p:nvPr/>
          </p:nvSpPr>
          <p:spPr bwMode="auto">
            <a:xfrm>
              <a:off x="5149998" y="3959735"/>
              <a:ext cx="1571673" cy="1115381"/>
            </a:xfrm>
            <a:custGeom>
              <a:avLst/>
              <a:gdLst>
                <a:gd name="T0" fmla="*/ 66 w 131"/>
                <a:gd name="T1" fmla="*/ 12 h 93"/>
                <a:gd name="T2" fmla="*/ 89 w 131"/>
                <a:gd name="T3" fmla="*/ 12 h 93"/>
                <a:gd name="T4" fmla="*/ 120 w 131"/>
                <a:gd name="T5" fmla="*/ 17 h 93"/>
                <a:gd name="T6" fmla="*/ 120 w 131"/>
                <a:gd name="T7" fmla="*/ 75 h 93"/>
                <a:gd name="T8" fmla="*/ 45 w 131"/>
                <a:gd name="T9" fmla="*/ 75 h 93"/>
                <a:gd name="T10" fmla="*/ 35 w 131"/>
                <a:gd name="T11" fmla="*/ 75 h 93"/>
                <a:gd name="T12" fmla="*/ 20 w 131"/>
                <a:gd name="T13" fmla="*/ 75 h 93"/>
                <a:gd name="T14" fmla="*/ 13 w 131"/>
                <a:gd name="T15" fmla="*/ 12 h 93"/>
                <a:gd name="T16" fmla="*/ 14 w 131"/>
                <a:gd name="T17" fmla="*/ 9 h 93"/>
                <a:gd name="T18" fmla="*/ 10 w 131"/>
                <a:gd name="T19" fmla="*/ 76 h 93"/>
                <a:gd name="T20" fmla="*/ 121 w 131"/>
                <a:gd name="T21" fmla="*/ 77 h 93"/>
                <a:gd name="T22" fmla="*/ 122 w 131"/>
                <a:gd name="T23" fmla="*/ 10 h 93"/>
                <a:gd name="T24" fmla="*/ 5 w 131"/>
                <a:gd name="T25" fmla="*/ 3 h 93"/>
                <a:gd name="T26" fmla="*/ 2 w 131"/>
                <a:gd name="T27" fmla="*/ 85 h 93"/>
                <a:gd name="T28" fmla="*/ 4 w 131"/>
                <a:gd name="T29" fmla="*/ 84 h 93"/>
                <a:gd name="T30" fmla="*/ 7 w 131"/>
                <a:gd name="T31" fmla="*/ 5 h 93"/>
                <a:gd name="T32" fmla="*/ 29 w 131"/>
                <a:gd name="T33" fmla="*/ 3 h 93"/>
                <a:gd name="T34" fmla="*/ 128 w 131"/>
                <a:gd name="T35" fmla="*/ 20 h 93"/>
                <a:gd name="T36" fmla="*/ 128 w 131"/>
                <a:gd name="T37" fmla="*/ 85 h 93"/>
                <a:gd name="T38" fmla="*/ 104 w 131"/>
                <a:gd name="T39" fmla="*/ 90 h 93"/>
                <a:gd name="T40" fmla="*/ 19 w 131"/>
                <a:gd name="T41" fmla="*/ 91 h 93"/>
                <a:gd name="T42" fmla="*/ 8 w 131"/>
                <a:gd name="T43" fmla="*/ 91 h 93"/>
                <a:gd name="T44" fmla="*/ 9 w 131"/>
                <a:gd name="T45" fmla="*/ 92 h 93"/>
                <a:gd name="T46" fmla="*/ 15 w 131"/>
                <a:gd name="T47" fmla="*/ 92 h 93"/>
                <a:gd name="T48" fmla="*/ 17 w 131"/>
                <a:gd name="T49" fmla="*/ 92 h 93"/>
                <a:gd name="T50" fmla="*/ 18 w 131"/>
                <a:gd name="T51" fmla="*/ 93 h 93"/>
                <a:gd name="T52" fmla="*/ 23 w 131"/>
                <a:gd name="T53" fmla="*/ 91 h 93"/>
                <a:gd name="T54" fmla="*/ 26 w 131"/>
                <a:gd name="T55" fmla="*/ 93 h 93"/>
                <a:gd name="T56" fmla="*/ 29 w 131"/>
                <a:gd name="T57" fmla="*/ 92 h 93"/>
                <a:gd name="T58" fmla="*/ 34 w 131"/>
                <a:gd name="T59" fmla="*/ 90 h 93"/>
                <a:gd name="T60" fmla="*/ 35 w 131"/>
                <a:gd name="T61" fmla="*/ 92 h 93"/>
                <a:gd name="T62" fmla="*/ 40 w 131"/>
                <a:gd name="T63" fmla="*/ 90 h 93"/>
                <a:gd name="T64" fmla="*/ 44 w 131"/>
                <a:gd name="T65" fmla="*/ 92 h 93"/>
                <a:gd name="T66" fmla="*/ 47 w 131"/>
                <a:gd name="T67" fmla="*/ 92 h 93"/>
                <a:gd name="T68" fmla="*/ 51 w 131"/>
                <a:gd name="T69" fmla="*/ 90 h 93"/>
                <a:gd name="T70" fmla="*/ 52 w 131"/>
                <a:gd name="T71" fmla="*/ 93 h 93"/>
                <a:gd name="T72" fmla="*/ 60 w 131"/>
                <a:gd name="T73" fmla="*/ 90 h 93"/>
                <a:gd name="T74" fmla="*/ 64 w 131"/>
                <a:gd name="T75" fmla="*/ 91 h 93"/>
                <a:gd name="T76" fmla="*/ 65 w 131"/>
                <a:gd name="T77" fmla="*/ 93 h 93"/>
                <a:gd name="T78" fmla="*/ 69 w 131"/>
                <a:gd name="T79" fmla="*/ 92 h 93"/>
                <a:gd name="T80" fmla="*/ 71 w 131"/>
                <a:gd name="T81" fmla="*/ 92 h 93"/>
                <a:gd name="T82" fmla="*/ 75 w 131"/>
                <a:gd name="T83" fmla="*/ 93 h 93"/>
                <a:gd name="T84" fmla="*/ 78 w 131"/>
                <a:gd name="T85" fmla="*/ 91 h 93"/>
                <a:gd name="T86" fmla="*/ 80 w 131"/>
                <a:gd name="T87" fmla="*/ 92 h 93"/>
                <a:gd name="T88" fmla="*/ 83 w 131"/>
                <a:gd name="T89" fmla="*/ 93 h 93"/>
                <a:gd name="T90" fmla="*/ 86 w 131"/>
                <a:gd name="T91" fmla="*/ 92 h 93"/>
                <a:gd name="T92" fmla="*/ 92 w 131"/>
                <a:gd name="T93" fmla="*/ 91 h 93"/>
                <a:gd name="T94" fmla="*/ 94 w 131"/>
                <a:gd name="T95" fmla="*/ 93 h 93"/>
                <a:gd name="T96" fmla="*/ 98 w 131"/>
                <a:gd name="T97" fmla="*/ 92 h 93"/>
                <a:gd name="T98" fmla="*/ 103 w 131"/>
                <a:gd name="T99" fmla="*/ 91 h 93"/>
                <a:gd name="T100" fmla="*/ 104 w 131"/>
                <a:gd name="T101" fmla="*/ 93 h 93"/>
                <a:gd name="T102" fmla="*/ 109 w 131"/>
                <a:gd name="T103" fmla="*/ 91 h 93"/>
                <a:gd name="T104" fmla="*/ 113 w 131"/>
                <a:gd name="T105" fmla="*/ 92 h 93"/>
                <a:gd name="T106" fmla="*/ 114 w 131"/>
                <a:gd name="T107" fmla="*/ 93 h 93"/>
                <a:gd name="T108" fmla="*/ 120 w 131"/>
                <a:gd name="T109" fmla="*/ 91 h 93"/>
                <a:gd name="T110" fmla="*/ 124 w 131"/>
                <a:gd name="T111" fmla="*/ 90 h 93"/>
                <a:gd name="T112" fmla="*/ 125 w 131"/>
                <a:gd name="T113" fmla="*/ 91 h 93"/>
                <a:gd name="T114" fmla="*/ 129 w 131"/>
                <a:gd name="T115" fmla="*/ 84 h 93"/>
                <a:gd name="T116" fmla="*/ 130 w 131"/>
                <a:gd name="T117" fmla="*/ 61 h 93"/>
                <a:gd name="T118" fmla="*/ 123 w 131"/>
                <a:gd name="T119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1" h="93">
                  <a:moveTo>
                    <a:pt x="120" y="9"/>
                  </a:moveTo>
                  <a:cubicBezTo>
                    <a:pt x="66" y="9"/>
                    <a:pt x="66" y="9"/>
                    <a:pt x="66" y="9"/>
                  </a:cubicBezTo>
                  <a:cubicBezTo>
                    <a:pt x="67" y="10"/>
                    <a:pt x="67" y="10"/>
                    <a:pt x="67" y="10"/>
                  </a:cubicBezTo>
                  <a:cubicBezTo>
                    <a:pt x="67" y="11"/>
                    <a:pt x="66" y="11"/>
                    <a:pt x="66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6" y="11"/>
                    <a:pt x="87" y="10"/>
                    <a:pt x="87" y="9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2"/>
                  </a:cubicBezTo>
                  <a:cubicBezTo>
                    <a:pt x="108" y="12"/>
                    <a:pt x="108" y="12"/>
                    <a:pt x="108" y="12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20" y="12"/>
                    <a:pt x="120" y="15"/>
                    <a:pt x="120" y="16"/>
                  </a:cubicBezTo>
                  <a:cubicBezTo>
                    <a:pt x="120" y="16"/>
                    <a:pt x="120" y="17"/>
                    <a:pt x="120" y="17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4"/>
                    <a:pt x="120" y="44"/>
                    <a:pt x="120" y="45"/>
                  </a:cubicBezTo>
                  <a:cubicBezTo>
                    <a:pt x="120" y="75"/>
                    <a:pt x="120" y="75"/>
                    <a:pt x="120" y="75"/>
                  </a:cubicBezTo>
                  <a:cubicBezTo>
                    <a:pt x="100" y="75"/>
                    <a:pt x="100" y="75"/>
                    <a:pt x="100" y="75"/>
                  </a:cubicBezTo>
                  <a:cubicBezTo>
                    <a:pt x="100" y="75"/>
                    <a:pt x="100" y="75"/>
                    <a:pt x="100" y="76"/>
                  </a:cubicBezTo>
                  <a:cubicBezTo>
                    <a:pt x="99" y="75"/>
                    <a:pt x="99" y="75"/>
                    <a:pt x="99" y="75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5" y="75"/>
                    <a:pt x="44" y="76"/>
                    <a:pt x="44" y="76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2" y="75"/>
                    <a:pt x="27" y="75"/>
                    <a:pt x="23" y="75"/>
                  </a:cubicBezTo>
                  <a:cubicBezTo>
                    <a:pt x="22" y="75"/>
                    <a:pt x="22" y="75"/>
                    <a:pt x="22" y="75"/>
                  </a:cubicBezTo>
                  <a:cubicBezTo>
                    <a:pt x="22" y="75"/>
                    <a:pt x="22" y="75"/>
                    <a:pt x="21" y="76"/>
                  </a:cubicBezTo>
                  <a:cubicBezTo>
                    <a:pt x="20" y="75"/>
                    <a:pt x="20" y="75"/>
                    <a:pt x="20" y="75"/>
                  </a:cubicBezTo>
                  <a:cubicBezTo>
                    <a:pt x="15" y="75"/>
                    <a:pt x="13" y="75"/>
                    <a:pt x="12" y="75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2"/>
                    <a:pt x="12" y="31"/>
                    <a:pt x="12" y="29"/>
                  </a:cubicBezTo>
                  <a:cubicBezTo>
                    <a:pt x="11" y="23"/>
                    <a:pt x="11" y="15"/>
                    <a:pt x="13" y="12"/>
                  </a:cubicBezTo>
                  <a:cubicBezTo>
                    <a:pt x="13" y="12"/>
                    <a:pt x="13" y="12"/>
                    <a:pt x="14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1"/>
                    <a:pt x="64" y="10"/>
                    <a:pt x="65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3" y="9"/>
                    <a:pt x="12" y="10"/>
                    <a:pt x="11" y="10"/>
                  </a:cubicBezTo>
                  <a:cubicBezTo>
                    <a:pt x="8" y="13"/>
                    <a:pt x="9" y="21"/>
                    <a:pt x="9" y="29"/>
                  </a:cubicBezTo>
                  <a:cubicBezTo>
                    <a:pt x="9" y="31"/>
                    <a:pt x="10" y="33"/>
                    <a:pt x="10" y="34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0" y="77"/>
                    <a:pt x="11" y="77"/>
                    <a:pt x="14" y="77"/>
                  </a:cubicBezTo>
                  <a:cubicBezTo>
                    <a:pt x="17" y="78"/>
                    <a:pt x="20" y="78"/>
                    <a:pt x="23" y="78"/>
                  </a:cubicBezTo>
                  <a:cubicBezTo>
                    <a:pt x="27" y="78"/>
                    <a:pt x="32" y="78"/>
                    <a:pt x="35" y="77"/>
                  </a:cubicBezTo>
                  <a:cubicBezTo>
                    <a:pt x="121" y="77"/>
                    <a:pt x="121" y="77"/>
                    <a:pt x="121" y="77"/>
                  </a:cubicBezTo>
                  <a:cubicBezTo>
                    <a:pt x="122" y="77"/>
                    <a:pt x="122" y="77"/>
                    <a:pt x="122" y="76"/>
                  </a:cubicBezTo>
                  <a:cubicBezTo>
                    <a:pt x="122" y="17"/>
                    <a:pt x="122" y="17"/>
                    <a:pt x="122" y="17"/>
                  </a:cubicBezTo>
                  <a:cubicBezTo>
                    <a:pt x="122" y="17"/>
                    <a:pt x="122" y="16"/>
                    <a:pt x="123" y="16"/>
                  </a:cubicBezTo>
                  <a:cubicBezTo>
                    <a:pt x="123" y="13"/>
                    <a:pt x="123" y="11"/>
                    <a:pt x="122" y="10"/>
                  </a:cubicBezTo>
                  <a:cubicBezTo>
                    <a:pt x="121" y="9"/>
                    <a:pt x="121" y="9"/>
                    <a:pt x="120" y="9"/>
                  </a:cubicBezTo>
                  <a:moveTo>
                    <a:pt x="19" y="0"/>
                  </a:moveTo>
                  <a:cubicBezTo>
                    <a:pt x="15" y="0"/>
                    <a:pt x="12" y="1"/>
                    <a:pt x="9" y="1"/>
                  </a:cubicBezTo>
                  <a:cubicBezTo>
                    <a:pt x="7" y="1"/>
                    <a:pt x="6" y="2"/>
                    <a:pt x="5" y="3"/>
                  </a:cubicBezTo>
                  <a:cubicBezTo>
                    <a:pt x="0" y="8"/>
                    <a:pt x="1" y="21"/>
                    <a:pt x="1" y="33"/>
                  </a:cubicBezTo>
                  <a:cubicBezTo>
                    <a:pt x="2" y="35"/>
                    <a:pt x="2" y="36"/>
                    <a:pt x="2" y="37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4"/>
                    <a:pt x="2" y="84"/>
                    <a:pt x="2" y="85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2" y="84"/>
                    <a:pt x="3" y="83"/>
                    <a:pt x="3" y="83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4" y="83"/>
                    <a:pt x="4" y="83"/>
                    <a:pt x="4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6"/>
                    <a:pt x="4" y="34"/>
                    <a:pt x="4" y="32"/>
                  </a:cubicBezTo>
                  <a:cubicBezTo>
                    <a:pt x="3" y="25"/>
                    <a:pt x="2" y="10"/>
                    <a:pt x="7" y="5"/>
                  </a:cubicBezTo>
                  <a:cubicBezTo>
                    <a:pt x="7" y="4"/>
                    <a:pt x="8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2" y="3"/>
                    <a:pt x="15" y="3"/>
                    <a:pt x="19" y="3"/>
                  </a:cubicBezTo>
                  <a:cubicBezTo>
                    <a:pt x="22" y="3"/>
                    <a:pt x="26" y="3"/>
                    <a:pt x="29" y="3"/>
                  </a:cubicBezTo>
                  <a:cubicBezTo>
                    <a:pt x="33" y="4"/>
                    <a:pt x="36" y="4"/>
                    <a:pt x="39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4" y="4"/>
                    <a:pt x="125" y="4"/>
                    <a:pt x="126" y="5"/>
                  </a:cubicBezTo>
                  <a:cubicBezTo>
                    <a:pt x="129" y="8"/>
                    <a:pt x="128" y="15"/>
                    <a:pt x="128" y="20"/>
                  </a:cubicBezTo>
                  <a:cubicBezTo>
                    <a:pt x="128" y="21"/>
                    <a:pt x="128" y="22"/>
                    <a:pt x="128" y="23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8" y="64"/>
                    <a:pt x="128" y="66"/>
                    <a:pt x="128" y="69"/>
                  </a:cubicBezTo>
                  <a:cubicBezTo>
                    <a:pt x="128" y="74"/>
                    <a:pt x="128" y="79"/>
                    <a:pt x="128" y="85"/>
                  </a:cubicBezTo>
                  <a:cubicBezTo>
                    <a:pt x="128" y="86"/>
                    <a:pt x="127" y="87"/>
                    <a:pt x="127" y="88"/>
                  </a:cubicBezTo>
                  <a:cubicBezTo>
                    <a:pt x="124" y="90"/>
                    <a:pt x="118" y="91"/>
                    <a:pt x="112" y="91"/>
                  </a:cubicBezTo>
                  <a:cubicBezTo>
                    <a:pt x="111" y="91"/>
                    <a:pt x="110" y="91"/>
                    <a:pt x="108" y="90"/>
                  </a:cubicBezTo>
                  <a:cubicBezTo>
                    <a:pt x="107" y="90"/>
                    <a:pt x="106" y="90"/>
                    <a:pt x="104" y="90"/>
                  </a:cubicBezTo>
                  <a:cubicBezTo>
                    <a:pt x="93" y="90"/>
                    <a:pt x="81" y="90"/>
                    <a:pt x="70" y="90"/>
                  </a:cubicBezTo>
                  <a:cubicBezTo>
                    <a:pt x="59" y="90"/>
                    <a:pt x="47" y="90"/>
                    <a:pt x="36" y="90"/>
                  </a:cubicBezTo>
                  <a:cubicBezTo>
                    <a:pt x="34" y="90"/>
                    <a:pt x="32" y="90"/>
                    <a:pt x="29" y="90"/>
                  </a:cubicBezTo>
                  <a:cubicBezTo>
                    <a:pt x="26" y="90"/>
                    <a:pt x="23" y="91"/>
                    <a:pt x="19" y="91"/>
                  </a:cubicBezTo>
                  <a:cubicBezTo>
                    <a:pt x="11" y="91"/>
                    <a:pt x="6" y="89"/>
                    <a:pt x="5" y="85"/>
                  </a:cubicBezTo>
                  <a:cubicBezTo>
                    <a:pt x="5" y="87"/>
                    <a:pt x="5" y="88"/>
                    <a:pt x="5" y="90"/>
                  </a:cubicBezTo>
                  <a:cubicBezTo>
                    <a:pt x="6" y="90"/>
                    <a:pt x="7" y="91"/>
                    <a:pt x="7" y="91"/>
                  </a:cubicBezTo>
                  <a:cubicBezTo>
                    <a:pt x="7" y="91"/>
                    <a:pt x="8" y="91"/>
                    <a:pt x="8" y="91"/>
                  </a:cubicBezTo>
                  <a:cubicBezTo>
                    <a:pt x="8" y="91"/>
                    <a:pt x="8" y="90"/>
                    <a:pt x="8" y="90"/>
                  </a:cubicBezTo>
                  <a:cubicBezTo>
                    <a:pt x="9" y="90"/>
                    <a:pt x="9" y="90"/>
                    <a:pt x="9" y="91"/>
                  </a:cubicBezTo>
                  <a:cubicBezTo>
                    <a:pt x="9" y="91"/>
                    <a:pt x="10" y="91"/>
                    <a:pt x="9" y="92"/>
                  </a:cubicBezTo>
                  <a:cubicBezTo>
                    <a:pt x="9" y="92"/>
                    <a:pt x="9" y="92"/>
                    <a:pt x="9" y="92"/>
                  </a:cubicBezTo>
                  <a:cubicBezTo>
                    <a:pt x="10" y="92"/>
                    <a:pt x="11" y="93"/>
                    <a:pt x="12" y="93"/>
                  </a:cubicBezTo>
                  <a:cubicBezTo>
                    <a:pt x="12" y="92"/>
                    <a:pt x="13" y="92"/>
                    <a:pt x="13" y="91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4" y="91"/>
                    <a:pt x="15" y="91"/>
                    <a:pt x="15" y="92"/>
                  </a:cubicBezTo>
                  <a:cubicBezTo>
                    <a:pt x="15" y="92"/>
                    <a:pt x="15" y="93"/>
                    <a:pt x="15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5" y="93"/>
                    <a:pt x="15" y="93"/>
                    <a:pt x="16" y="93"/>
                  </a:cubicBezTo>
                  <a:cubicBezTo>
                    <a:pt x="16" y="93"/>
                    <a:pt x="17" y="92"/>
                    <a:pt x="17" y="92"/>
                  </a:cubicBezTo>
                  <a:cubicBezTo>
                    <a:pt x="17" y="91"/>
                    <a:pt x="18" y="91"/>
                    <a:pt x="18" y="91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9" y="92"/>
                    <a:pt x="19" y="92"/>
                    <a:pt x="19" y="93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19" y="93"/>
                    <a:pt x="19" y="93"/>
                    <a:pt x="19" y="93"/>
                  </a:cubicBezTo>
                  <a:cubicBezTo>
                    <a:pt x="20" y="93"/>
                    <a:pt x="20" y="93"/>
                    <a:pt x="21" y="93"/>
                  </a:cubicBezTo>
                  <a:cubicBezTo>
                    <a:pt x="21" y="93"/>
                    <a:pt x="22" y="92"/>
                    <a:pt x="22" y="92"/>
                  </a:cubicBezTo>
                  <a:cubicBezTo>
                    <a:pt x="22" y="91"/>
                    <a:pt x="22" y="91"/>
                    <a:pt x="23" y="91"/>
                  </a:cubicBezTo>
                  <a:cubicBezTo>
                    <a:pt x="23" y="91"/>
                    <a:pt x="23" y="91"/>
                    <a:pt x="23" y="91"/>
                  </a:cubicBezTo>
                  <a:cubicBezTo>
                    <a:pt x="24" y="92"/>
                    <a:pt x="24" y="92"/>
                    <a:pt x="24" y="93"/>
                  </a:cubicBezTo>
                  <a:cubicBezTo>
                    <a:pt x="23" y="93"/>
                    <a:pt x="23" y="93"/>
                    <a:pt x="23" y="93"/>
                  </a:cubicBezTo>
                  <a:cubicBezTo>
                    <a:pt x="24" y="93"/>
                    <a:pt x="25" y="93"/>
                    <a:pt x="26" y="93"/>
                  </a:cubicBezTo>
                  <a:cubicBezTo>
                    <a:pt x="26" y="92"/>
                    <a:pt x="27" y="92"/>
                    <a:pt x="27" y="91"/>
                  </a:cubicBezTo>
                  <a:cubicBezTo>
                    <a:pt x="28" y="91"/>
                    <a:pt x="28" y="91"/>
                    <a:pt x="28" y="91"/>
                  </a:cubicBezTo>
                  <a:cubicBezTo>
                    <a:pt x="28" y="91"/>
                    <a:pt x="29" y="91"/>
                    <a:pt x="29" y="91"/>
                  </a:cubicBezTo>
                  <a:cubicBezTo>
                    <a:pt x="29" y="91"/>
                    <a:pt x="29" y="92"/>
                    <a:pt x="29" y="92"/>
                  </a:cubicBezTo>
                  <a:cubicBezTo>
                    <a:pt x="29" y="92"/>
                    <a:pt x="29" y="93"/>
                    <a:pt x="28" y="93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31" y="93"/>
                    <a:pt x="32" y="93"/>
                    <a:pt x="33" y="93"/>
                  </a:cubicBezTo>
                  <a:cubicBezTo>
                    <a:pt x="34" y="90"/>
                    <a:pt x="34" y="90"/>
                    <a:pt x="34" y="90"/>
                  </a:cubicBezTo>
                  <a:cubicBezTo>
                    <a:pt x="34" y="90"/>
                    <a:pt x="35" y="90"/>
                    <a:pt x="35" y="90"/>
                  </a:cubicBezTo>
                  <a:cubicBezTo>
                    <a:pt x="35" y="90"/>
                    <a:pt x="35" y="90"/>
                    <a:pt x="36" y="90"/>
                  </a:cubicBezTo>
                  <a:cubicBezTo>
                    <a:pt x="36" y="91"/>
                    <a:pt x="36" y="91"/>
                    <a:pt x="36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6" y="92"/>
                  </a:cubicBezTo>
                  <a:cubicBezTo>
                    <a:pt x="36" y="92"/>
                    <a:pt x="37" y="92"/>
                    <a:pt x="38" y="92"/>
                  </a:cubicBezTo>
                  <a:cubicBezTo>
                    <a:pt x="39" y="91"/>
                    <a:pt x="39" y="91"/>
                    <a:pt x="39" y="91"/>
                  </a:cubicBezTo>
                  <a:cubicBezTo>
                    <a:pt x="40" y="91"/>
                    <a:pt x="40" y="90"/>
                    <a:pt x="40" y="90"/>
                  </a:cubicBezTo>
                  <a:cubicBezTo>
                    <a:pt x="40" y="90"/>
                    <a:pt x="41" y="91"/>
                    <a:pt x="41" y="91"/>
                  </a:cubicBezTo>
                  <a:cubicBezTo>
                    <a:pt x="41" y="91"/>
                    <a:pt x="41" y="92"/>
                    <a:pt x="41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3" y="92"/>
                    <a:pt x="44" y="92"/>
                  </a:cubicBezTo>
                  <a:cubicBezTo>
                    <a:pt x="45" y="92"/>
                    <a:pt x="45" y="91"/>
                    <a:pt x="45" y="91"/>
                  </a:cubicBezTo>
                  <a:cubicBezTo>
                    <a:pt x="45" y="91"/>
                    <a:pt x="46" y="90"/>
                    <a:pt x="46" y="90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7" y="91"/>
                    <a:pt x="47" y="92"/>
                  </a:cubicBezTo>
                  <a:cubicBezTo>
                    <a:pt x="47" y="92"/>
                    <a:pt x="47" y="92"/>
                    <a:pt x="46" y="93"/>
                  </a:cubicBezTo>
                  <a:cubicBezTo>
                    <a:pt x="48" y="93"/>
                    <a:pt x="49" y="93"/>
                    <a:pt x="50" y="93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1" y="92"/>
                    <a:pt x="51" y="91"/>
                    <a:pt x="51" y="90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52" y="90"/>
                    <a:pt x="53" y="90"/>
                    <a:pt x="53" y="90"/>
                  </a:cubicBezTo>
                  <a:cubicBezTo>
                    <a:pt x="53" y="90"/>
                    <a:pt x="53" y="91"/>
                    <a:pt x="53" y="91"/>
                  </a:cubicBezTo>
                  <a:cubicBezTo>
                    <a:pt x="53" y="92"/>
                    <a:pt x="53" y="92"/>
                    <a:pt x="52" y="93"/>
                  </a:cubicBezTo>
                  <a:cubicBezTo>
                    <a:pt x="54" y="93"/>
                    <a:pt x="56" y="93"/>
                    <a:pt x="58" y="93"/>
                  </a:cubicBezTo>
                  <a:cubicBezTo>
                    <a:pt x="58" y="92"/>
                    <a:pt x="59" y="91"/>
                    <a:pt x="59" y="91"/>
                  </a:cubicBezTo>
                  <a:cubicBezTo>
                    <a:pt x="59" y="90"/>
                    <a:pt x="59" y="90"/>
                    <a:pt x="60" y="90"/>
                  </a:cubicBezTo>
                  <a:cubicBezTo>
                    <a:pt x="60" y="90"/>
                    <a:pt x="60" y="90"/>
                    <a:pt x="60" y="90"/>
                  </a:cubicBezTo>
                  <a:cubicBezTo>
                    <a:pt x="61" y="91"/>
                    <a:pt x="61" y="91"/>
                    <a:pt x="61" y="92"/>
                  </a:cubicBezTo>
                  <a:cubicBezTo>
                    <a:pt x="60" y="92"/>
                    <a:pt x="60" y="92"/>
                    <a:pt x="60" y="93"/>
                  </a:cubicBezTo>
                  <a:cubicBezTo>
                    <a:pt x="61" y="93"/>
                    <a:pt x="62" y="93"/>
                    <a:pt x="63" y="93"/>
                  </a:cubicBezTo>
                  <a:cubicBezTo>
                    <a:pt x="63" y="92"/>
                    <a:pt x="64" y="91"/>
                    <a:pt x="64" y="91"/>
                  </a:cubicBezTo>
                  <a:cubicBezTo>
                    <a:pt x="64" y="90"/>
                    <a:pt x="65" y="90"/>
                    <a:pt x="65" y="90"/>
                  </a:cubicBezTo>
                  <a:cubicBezTo>
                    <a:pt x="65" y="90"/>
                    <a:pt x="65" y="90"/>
                    <a:pt x="66" y="90"/>
                  </a:cubicBezTo>
                  <a:cubicBezTo>
                    <a:pt x="66" y="91"/>
                    <a:pt x="66" y="91"/>
                    <a:pt x="66" y="92"/>
                  </a:cubicBezTo>
                  <a:cubicBezTo>
                    <a:pt x="66" y="92"/>
                    <a:pt x="65" y="92"/>
                    <a:pt x="65" y="93"/>
                  </a:cubicBezTo>
                  <a:cubicBezTo>
                    <a:pt x="66" y="93"/>
                    <a:pt x="66" y="93"/>
                    <a:pt x="67" y="93"/>
                  </a:cubicBezTo>
                  <a:cubicBezTo>
                    <a:pt x="67" y="93"/>
                    <a:pt x="67" y="92"/>
                    <a:pt x="67" y="92"/>
                  </a:cubicBezTo>
                  <a:cubicBezTo>
                    <a:pt x="67" y="92"/>
                    <a:pt x="68" y="92"/>
                    <a:pt x="68" y="92"/>
                  </a:cubicBezTo>
                  <a:cubicBezTo>
                    <a:pt x="68" y="92"/>
                    <a:pt x="68" y="92"/>
                    <a:pt x="69" y="92"/>
                  </a:cubicBezTo>
                  <a:cubicBezTo>
                    <a:pt x="69" y="92"/>
                    <a:pt x="69" y="92"/>
                    <a:pt x="69" y="93"/>
                  </a:cubicBezTo>
                  <a:cubicBezTo>
                    <a:pt x="69" y="93"/>
                    <a:pt x="70" y="93"/>
                    <a:pt x="70" y="93"/>
                  </a:cubicBezTo>
                  <a:cubicBezTo>
                    <a:pt x="70" y="93"/>
                    <a:pt x="70" y="93"/>
                    <a:pt x="70" y="93"/>
                  </a:cubicBezTo>
                  <a:cubicBezTo>
                    <a:pt x="71" y="92"/>
                    <a:pt x="71" y="92"/>
                    <a:pt x="71" y="92"/>
                  </a:cubicBezTo>
                  <a:cubicBezTo>
                    <a:pt x="71" y="91"/>
                    <a:pt x="72" y="91"/>
                    <a:pt x="72" y="91"/>
                  </a:cubicBezTo>
                  <a:cubicBezTo>
                    <a:pt x="72" y="91"/>
                    <a:pt x="72" y="91"/>
                    <a:pt x="73" y="91"/>
                  </a:cubicBezTo>
                  <a:cubicBezTo>
                    <a:pt x="73" y="92"/>
                    <a:pt x="73" y="92"/>
                    <a:pt x="73" y="93"/>
                  </a:cubicBezTo>
                  <a:cubicBezTo>
                    <a:pt x="74" y="93"/>
                    <a:pt x="74" y="93"/>
                    <a:pt x="75" y="93"/>
                  </a:cubicBezTo>
                  <a:cubicBezTo>
                    <a:pt x="76" y="92"/>
                    <a:pt x="76" y="92"/>
                    <a:pt x="76" y="92"/>
                  </a:cubicBezTo>
                  <a:cubicBezTo>
                    <a:pt x="76" y="91"/>
                    <a:pt x="76" y="91"/>
                    <a:pt x="77" y="91"/>
                  </a:cubicBezTo>
                  <a:cubicBezTo>
                    <a:pt x="77" y="91"/>
                    <a:pt x="77" y="91"/>
                    <a:pt x="77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2"/>
                    <a:pt x="78" y="92"/>
                    <a:pt x="78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8" y="93"/>
                    <a:pt x="79" y="93"/>
                    <a:pt x="79" y="93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80" y="92"/>
                    <a:pt x="80" y="92"/>
                    <a:pt x="81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2" y="92"/>
                    <a:pt x="82" y="92"/>
                    <a:pt x="82" y="93"/>
                  </a:cubicBezTo>
                  <a:cubicBezTo>
                    <a:pt x="82" y="93"/>
                    <a:pt x="82" y="93"/>
                    <a:pt x="83" y="93"/>
                  </a:cubicBezTo>
                  <a:cubicBezTo>
                    <a:pt x="83" y="92"/>
                    <a:pt x="84" y="92"/>
                    <a:pt x="84" y="91"/>
                  </a:cubicBezTo>
                  <a:cubicBezTo>
                    <a:pt x="84" y="91"/>
                    <a:pt x="85" y="91"/>
                    <a:pt x="85" y="91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86" y="91"/>
                    <a:pt x="86" y="92"/>
                    <a:pt x="86" y="92"/>
                  </a:cubicBezTo>
                  <a:cubicBezTo>
                    <a:pt x="85" y="92"/>
                    <a:pt x="85" y="93"/>
                    <a:pt x="85" y="93"/>
                  </a:cubicBezTo>
                  <a:cubicBezTo>
                    <a:pt x="87" y="93"/>
                    <a:pt x="88" y="93"/>
                    <a:pt x="90" y="93"/>
                  </a:cubicBezTo>
                  <a:cubicBezTo>
                    <a:pt x="91" y="91"/>
                    <a:pt x="91" y="91"/>
                    <a:pt x="91" y="91"/>
                  </a:cubicBezTo>
                  <a:cubicBezTo>
                    <a:pt x="91" y="91"/>
                    <a:pt x="91" y="91"/>
                    <a:pt x="92" y="91"/>
                  </a:cubicBezTo>
                  <a:cubicBezTo>
                    <a:pt x="92" y="91"/>
                    <a:pt x="92" y="91"/>
                    <a:pt x="92" y="91"/>
                  </a:cubicBezTo>
                  <a:cubicBezTo>
                    <a:pt x="92" y="91"/>
                    <a:pt x="93" y="92"/>
                    <a:pt x="92" y="92"/>
                  </a:cubicBezTo>
                  <a:cubicBezTo>
                    <a:pt x="92" y="93"/>
                    <a:pt x="92" y="93"/>
                    <a:pt x="92" y="93"/>
                  </a:cubicBezTo>
                  <a:cubicBezTo>
                    <a:pt x="93" y="93"/>
                    <a:pt x="94" y="93"/>
                    <a:pt x="94" y="93"/>
                  </a:cubicBezTo>
                  <a:cubicBezTo>
                    <a:pt x="95" y="92"/>
                    <a:pt x="96" y="92"/>
                    <a:pt x="97" y="91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8" y="91"/>
                    <a:pt x="98" y="91"/>
                  </a:cubicBezTo>
                  <a:cubicBezTo>
                    <a:pt x="98" y="91"/>
                    <a:pt x="98" y="92"/>
                    <a:pt x="98" y="92"/>
                  </a:cubicBezTo>
                  <a:cubicBezTo>
                    <a:pt x="98" y="93"/>
                    <a:pt x="97" y="93"/>
                    <a:pt x="97" y="93"/>
                  </a:cubicBezTo>
                  <a:cubicBezTo>
                    <a:pt x="98" y="93"/>
                    <a:pt x="99" y="93"/>
                    <a:pt x="101" y="93"/>
                  </a:cubicBezTo>
                  <a:cubicBezTo>
                    <a:pt x="101" y="92"/>
                    <a:pt x="102" y="92"/>
                    <a:pt x="102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1"/>
                    <a:pt x="104" y="91"/>
                    <a:pt x="104" y="91"/>
                  </a:cubicBezTo>
                  <a:cubicBezTo>
                    <a:pt x="104" y="92"/>
                    <a:pt x="104" y="92"/>
                    <a:pt x="104" y="93"/>
                  </a:cubicBezTo>
                  <a:cubicBezTo>
                    <a:pt x="103" y="93"/>
                    <a:pt x="103" y="93"/>
                    <a:pt x="103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5" y="93"/>
                    <a:pt x="106" y="93"/>
                    <a:pt x="106" y="93"/>
                  </a:cubicBezTo>
                  <a:cubicBezTo>
                    <a:pt x="107" y="92"/>
                    <a:pt x="107" y="92"/>
                    <a:pt x="108" y="91"/>
                  </a:cubicBezTo>
                  <a:cubicBezTo>
                    <a:pt x="108" y="91"/>
                    <a:pt x="108" y="91"/>
                    <a:pt x="109" y="91"/>
                  </a:cubicBezTo>
                  <a:cubicBezTo>
                    <a:pt x="109" y="91"/>
                    <a:pt x="109" y="91"/>
                    <a:pt x="109" y="91"/>
                  </a:cubicBezTo>
                  <a:cubicBezTo>
                    <a:pt x="110" y="92"/>
                    <a:pt x="110" y="92"/>
                    <a:pt x="109" y="93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10" y="93"/>
                    <a:pt x="111" y="93"/>
                    <a:pt x="111" y="93"/>
                  </a:cubicBezTo>
                  <a:cubicBezTo>
                    <a:pt x="112" y="93"/>
                    <a:pt x="112" y="92"/>
                    <a:pt x="113" y="92"/>
                  </a:cubicBezTo>
                  <a:cubicBezTo>
                    <a:pt x="113" y="91"/>
                    <a:pt x="113" y="91"/>
                    <a:pt x="114" y="91"/>
                  </a:cubicBezTo>
                  <a:cubicBezTo>
                    <a:pt x="114" y="91"/>
                    <a:pt x="114" y="91"/>
                    <a:pt x="114" y="91"/>
                  </a:cubicBezTo>
                  <a:cubicBezTo>
                    <a:pt x="115" y="92"/>
                    <a:pt x="115" y="92"/>
                    <a:pt x="114" y="93"/>
                  </a:cubicBezTo>
                  <a:cubicBezTo>
                    <a:pt x="114" y="93"/>
                    <a:pt x="114" y="93"/>
                    <a:pt x="114" y="93"/>
                  </a:cubicBezTo>
                  <a:cubicBezTo>
                    <a:pt x="115" y="93"/>
                    <a:pt x="116" y="93"/>
                    <a:pt x="117" y="93"/>
                  </a:cubicBezTo>
                  <a:cubicBezTo>
                    <a:pt x="117" y="92"/>
                    <a:pt x="118" y="92"/>
                    <a:pt x="119" y="91"/>
                  </a:cubicBezTo>
                  <a:cubicBezTo>
                    <a:pt x="119" y="91"/>
                    <a:pt x="119" y="91"/>
                    <a:pt x="119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2"/>
                    <a:pt x="120" y="92"/>
                    <a:pt x="120" y="93"/>
                  </a:cubicBezTo>
                  <a:cubicBezTo>
                    <a:pt x="120" y="93"/>
                    <a:pt x="120" y="93"/>
                    <a:pt x="120" y="93"/>
                  </a:cubicBezTo>
                  <a:cubicBezTo>
                    <a:pt x="121" y="93"/>
                    <a:pt x="122" y="93"/>
                    <a:pt x="122" y="92"/>
                  </a:cubicBezTo>
                  <a:cubicBezTo>
                    <a:pt x="123" y="92"/>
                    <a:pt x="123" y="91"/>
                    <a:pt x="124" y="90"/>
                  </a:cubicBezTo>
                  <a:cubicBezTo>
                    <a:pt x="124" y="90"/>
                    <a:pt x="124" y="90"/>
                    <a:pt x="125" y="90"/>
                  </a:cubicBezTo>
                  <a:cubicBezTo>
                    <a:pt x="125" y="90"/>
                    <a:pt x="125" y="90"/>
                    <a:pt x="125" y="90"/>
                  </a:cubicBezTo>
                  <a:cubicBezTo>
                    <a:pt x="126" y="90"/>
                    <a:pt x="126" y="91"/>
                    <a:pt x="125" y="91"/>
                  </a:cubicBezTo>
                  <a:cubicBezTo>
                    <a:pt x="125" y="91"/>
                    <a:pt x="125" y="91"/>
                    <a:pt x="125" y="91"/>
                  </a:cubicBezTo>
                  <a:cubicBezTo>
                    <a:pt x="126" y="91"/>
                    <a:pt x="127" y="91"/>
                    <a:pt x="128" y="90"/>
                  </a:cubicBezTo>
                  <a:cubicBezTo>
                    <a:pt x="128" y="88"/>
                    <a:pt x="128" y="87"/>
                    <a:pt x="128" y="85"/>
                  </a:cubicBezTo>
                  <a:cubicBezTo>
                    <a:pt x="128" y="85"/>
                    <a:pt x="128" y="84"/>
                    <a:pt x="129" y="84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0" y="84"/>
                    <a:pt x="130" y="84"/>
                    <a:pt x="130" y="85"/>
                  </a:cubicBezTo>
                  <a:cubicBezTo>
                    <a:pt x="130" y="85"/>
                    <a:pt x="130" y="85"/>
                    <a:pt x="130" y="84"/>
                  </a:cubicBezTo>
                  <a:cubicBezTo>
                    <a:pt x="130" y="79"/>
                    <a:pt x="130" y="74"/>
                    <a:pt x="130" y="69"/>
                  </a:cubicBezTo>
                  <a:cubicBezTo>
                    <a:pt x="130" y="66"/>
                    <a:pt x="130" y="64"/>
                    <a:pt x="130" y="61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30" y="22"/>
                    <a:pt x="130" y="21"/>
                    <a:pt x="131" y="20"/>
                  </a:cubicBezTo>
                  <a:cubicBezTo>
                    <a:pt x="131" y="15"/>
                    <a:pt x="131" y="7"/>
                    <a:pt x="128" y="3"/>
                  </a:cubicBezTo>
                  <a:cubicBezTo>
                    <a:pt x="127" y="2"/>
                    <a:pt x="125" y="1"/>
                    <a:pt x="123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6" y="1"/>
                    <a:pt x="33" y="1"/>
                    <a:pt x="30" y="1"/>
                  </a:cubicBezTo>
                  <a:cubicBezTo>
                    <a:pt x="26" y="1"/>
                    <a:pt x="22" y="0"/>
                    <a:pt x="19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3" name="Freeform 311"/>
            <p:cNvSpPr>
              <a:spLocks noEditPoints="1"/>
            </p:cNvSpPr>
            <p:nvPr/>
          </p:nvSpPr>
          <p:spPr bwMode="auto">
            <a:xfrm>
              <a:off x="5509960" y="5146095"/>
              <a:ext cx="861885" cy="238287"/>
            </a:xfrm>
            <a:custGeom>
              <a:avLst/>
              <a:gdLst>
                <a:gd name="T0" fmla="*/ 4 w 72"/>
                <a:gd name="T1" fmla="*/ 20 h 20"/>
                <a:gd name="T2" fmla="*/ 6 w 72"/>
                <a:gd name="T3" fmla="*/ 18 h 20"/>
                <a:gd name="T4" fmla="*/ 7 w 72"/>
                <a:gd name="T5" fmla="*/ 19 h 20"/>
                <a:gd name="T6" fmla="*/ 10 w 72"/>
                <a:gd name="T7" fmla="*/ 18 h 20"/>
                <a:gd name="T8" fmla="*/ 11 w 72"/>
                <a:gd name="T9" fmla="*/ 19 h 20"/>
                <a:gd name="T10" fmla="*/ 15 w 72"/>
                <a:gd name="T11" fmla="*/ 18 h 20"/>
                <a:gd name="T12" fmla="*/ 17 w 72"/>
                <a:gd name="T13" fmla="*/ 19 h 20"/>
                <a:gd name="T14" fmla="*/ 20 w 72"/>
                <a:gd name="T15" fmla="*/ 19 h 20"/>
                <a:gd name="T16" fmla="*/ 22 w 72"/>
                <a:gd name="T17" fmla="*/ 19 h 20"/>
                <a:gd name="T18" fmla="*/ 25 w 72"/>
                <a:gd name="T19" fmla="*/ 18 h 20"/>
                <a:gd name="T20" fmla="*/ 27 w 72"/>
                <a:gd name="T21" fmla="*/ 19 h 20"/>
                <a:gd name="T22" fmla="*/ 31 w 72"/>
                <a:gd name="T23" fmla="*/ 18 h 20"/>
                <a:gd name="T24" fmla="*/ 32 w 72"/>
                <a:gd name="T25" fmla="*/ 19 h 20"/>
                <a:gd name="T26" fmla="*/ 37 w 72"/>
                <a:gd name="T27" fmla="*/ 17 h 20"/>
                <a:gd name="T28" fmla="*/ 3 w 72"/>
                <a:gd name="T29" fmla="*/ 17 h 20"/>
                <a:gd name="T30" fmla="*/ 0 w 72"/>
                <a:gd name="T31" fmla="*/ 17 h 20"/>
                <a:gd name="T32" fmla="*/ 18 w 72"/>
                <a:gd name="T33" fmla="*/ 0 h 20"/>
                <a:gd name="T34" fmla="*/ 18 w 72"/>
                <a:gd name="T35" fmla="*/ 10 h 20"/>
                <a:gd name="T36" fmla="*/ 9 w 72"/>
                <a:gd name="T37" fmla="*/ 11 h 20"/>
                <a:gd name="T38" fmla="*/ 2 w 72"/>
                <a:gd name="T39" fmla="*/ 12 h 20"/>
                <a:gd name="T40" fmla="*/ 3 w 72"/>
                <a:gd name="T41" fmla="*/ 16 h 20"/>
                <a:gd name="T42" fmla="*/ 5 w 72"/>
                <a:gd name="T43" fmla="*/ 14 h 20"/>
                <a:gd name="T44" fmla="*/ 10 w 72"/>
                <a:gd name="T45" fmla="*/ 14 h 20"/>
                <a:gd name="T46" fmla="*/ 21 w 72"/>
                <a:gd name="T47" fmla="*/ 9 h 20"/>
                <a:gd name="T48" fmla="*/ 54 w 72"/>
                <a:gd name="T49" fmla="*/ 0 h 20"/>
                <a:gd name="T50" fmla="*/ 51 w 72"/>
                <a:gd name="T51" fmla="*/ 5 h 20"/>
                <a:gd name="T52" fmla="*/ 54 w 72"/>
                <a:gd name="T53" fmla="*/ 13 h 20"/>
                <a:gd name="T54" fmla="*/ 69 w 72"/>
                <a:gd name="T55" fmla="*/ 17 h 20"/>
                <a:gd name="T56" fmla="*/ 38 w 72"/>
                <a:gd name="T57" fmla="*/ 19 h 20"/>
                <a:gd name="T58" fmla="*/ 43 w 72"/>
                <a:gd name="T59" fmla="*/ 18 h 20"/>
                <a:gd name="T60" fmla="*/ 44 w 72"/>
                <a:gd name="T61" fmla="*/ 19 h 20"/>
                <a:gd name="T62" fmla="*/ 49 w 72"/>
                <a:gd name="T63" fmla="*/ 17 h 20"/>
                <a:gd name="T64" fmla="*/ 50 w 72"/>
                <a:gd name="T65" fmla="*/ 19 h 20"/>
                <a:gd name="T66" fmla="*/ 54 w 72"/>
                <a:gd name="T67" fmla="*/ 18 h 20"/>
                <a:gd name="T68" fmla="*/ 56 w 72"/>
                <a:gd name="T69" fmla="*/ 19 h 20"/>
                <a:gd name="T70" fmla="*/ 59 w 72"/>
                <a:gd name="T71" fmla="*/ 18 h 20"/>
                <a:gd name="T72" fmla="*/ 61 w 72"/>
                <a:gd name="T73" fmla="*/ 19 h 20"/>
                <a:gd name="T74" fmla="*/ 64 w 72"/>
                <a:gd name="T75" fmla="*/ 18 h 20"/>
                <a:gd name="T76" fmla="*/ 65 w 72"/>
                <a:gd name="T77" fmla="*/ 20 h 20"/>
                <a:gd name="T78" fmla="*/ 67 w 72"/>
                <a:gd name="T79" fmla="*/ 19 h 20"/>
                <a:gd name="T80" fmla="*/ 69 w 72"/>
                <a:gd name="T81" fmla="*/ 20 h 20"/>
                <a:gd name="T82" fmla="*/ 69 w 72"/>
                <a:gd name="T83" fmla="*/ 20 h 20"/>
                <a:gd name="T84" fmla="*/ 72 w 72"/>
                <a:gd name="T85" fmla="*/ 17 h 20"/>
                <a:gd name="T86" fmla="*/ 54 w 72"/>
                <a:gd name="T87" fmla="*/ 10 h 20"/>
                <a:gd name="T88" fmla="*/ 54 w 72"/>
                <a:gd name="T89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2" h="20">
                  <a:moveTo>
                    <a:pt x="3" y="17"/>
                  </a:moveTo>
                  <a:cubicBezTo>
                    <a:pt x="3" y="18"/>
                    <a:pt x="3" y="19"/>
                    <a:pt x="3" y="20"/>
                  </a:cubicBezTo>
                  <a:cubicBezTo>
                    <a:pt x="3" y="20"/>
                    <a:pt x="3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7" y="17"/>
                    <a:pt x="7" y="18"/>
                  </a:cubicBezTo>
                  <a:cubicBezTo>
                    <a:pt x="7" y="18"/>
                    <a:pt x="7" y="18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19"/>
                    <a:pt x="9" y="18"/>
                    <a:pt x="10" y="18"/>
                  </a:cubicBezTo>
                  <a:cubicBezTo>
                    <a:pt x="10" y="18"/>
                    <a:pt x="10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9"/>
                    <a:pt x="11" y="19"/>
                  </a:cubicBezTo>
                  <a:cubicBezTo>
                    <a:pt x="11" y="19"/>
                    <a:pt x="11" y="19"/>
                    <a:pt x="11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8"/>
                    <a:pt x="17" y="19"/>
                    <a:pt x="17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2" y="19"/>
                    <a:pt x="22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19"/>
                    <a:pt x="25" y="18"/>
                    <a:pt x="25" y="18"/>
                  </a:cubicBezTo>
                  <a:cubicBezTo>
                    <a:pt x="25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6" y="19"/>
                    <a:pt x="26" y="19"/>
                    <a:pt x="26" y="20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19"/>
                    <a:pt x="30" y="18"/>
                    <a:pt x="31" y="18"/>
                  </a:cubicBezTo>
                  <a:cubicBezTo>
                    <a:pt x="31" y="18"/>
                    <a:pt x="31" y="18"/>
                    <a:pt x="32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3" y="18"/>
                    <a:pt x="33" y="19"/>
                    <a:pt x="32" y="19"/>
                  </a:cubicBezTo>
                  <a:cubicBezTo>
                    <a:pt x="32" y="19"/>
                    <a:pt x="32" y="19"/>
                    <a:pt x="32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5" y="19"/>
                    <a:pt x="36" y="18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moveTo>
                    <a:pt x="0" y="16"/>
                  </a:moveTo>
                  <a:cubicBezTo>
                    <a:pt x="0" y="16"/>
                    <a:pt x="0" y="17"/>
                    <a:pt x="0" y="17"/>
                  </a:cubicBezTo>
                  <a:cubicBezTo>
                    <a:pt x="0" y="16"/>
                    <a:pt x="0" y="16"/>
                    <a:pt x="0" y="16"/>
                  </a:cubicBezTo>
                  <a:moveTo>
                    <a:pt x="21" y="0"/>
                  </a:moveTo>
                  <a:cubicBezTo>
                    <a:pt x="20" y="0"/>
                    <a:pt x="19" y="0"/>
                    <a:pt x="18" y="0"/>
                  </a:cubicBezTo>
                  <a:cubicBezTo>
                    <a:pt x="18" y="1"/>
                    <a:pt x="18" y="2"/>
                    <a:pt x="18" y="2"/>
                  </a:cubicBezTo>
                  <a:cubicBezTo>
                    <a:pt x="18" y="4"/>
                    <a:pt x="18" y="6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6" y="11"/>
                    <a:pt x="14" y="11"/>
                  </a:cubicBezTo>
                  <a:cubicBezTo>
                    <a:pt x="12" y="11"/>
                    <a:pt x="11" y="11"/>
                    <a:pt x="10" y="11"/>
                  </a:cubicBezTo>
                  <a:cubicBezTo>
                    <a:pt x="10" y="11"/>
                    <a:pt x="10" y="11"/>
                    <a:pt x="9" y="11"/>
                  </a:cubicBezTo>
                  <a:cubicBezTo>
                    <a:pt x="9" y="11"/>
                    <a:pt x="8" y="11"/>
                    <a:pt x="7" y="11"/>
                  </a:cubicBezTo>
                  <a:cubicBezTo>
                    <a:pt x="7" y="11"/>
                    <a:pt x="6" y="11"/>
                    <a:pt x="5" y="11"/>
                  </a:cubicBezTo>
                  <a:cubicBezTo>
                    <a:pt x="4" y="11"/>
                    <a:pt x="3" y="11"/>
                    <a:pt x="2" y="12"/>
                  </a:cubicBezTo>
                  <a:cubicBezTo>
                    <a:pt x="1" y="13"/>
                    <a:pt x="0" y="14"/>
                    <a:pt x="0" y="16"/>
                  </a:cubicBezTo>
                  <a:cubicBezTo>
                    <a:pt x="0" y="15"/>
                    <a:pt x="1" y="14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5"/>
                    <a:pt x="3" y="14"/>
                    <a:pt x="3" y="14"/>
                  </a:cubicBezTo>
                  <a:cubicBezTo>
                    <a:pt x="4" y="14"/>
                    <a:pt x="5" y="14"/>
                    <a:pt x="5" y="14"/>
                  </a:cubicBezTo>
                  <a:cubicBezTo>
                    <a:pt x="6" y="14"/>
                    <a:pt x="7" y="14"/>
                    <a:pt x="7" y="14"/>
                  </a:cubicBezTo>
                  <a:cubicBezTo>
                    <a:pt x="8" y="14"/>
                    <a:pt x="9" y="14"/>
                    <a:pt x="9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4"/>
                    <a:pt x="13" y="14"/>
                    <a:pt x="14" y="14"/>
                  </a:cubicBezTo>
                  <a:cubicBezTo>
                    <a:pt x="16" y="14"/>
                    <a:pt x="18" y="14"/>
                    <a:pt x="20" y="12"/>
                  </a:cubicBezTo>
                  <a:cubicBezTo>
                    <a:pt x="21" y="11"/>
                    <a:pt x="21" y="10"/>
                    <a:pt x="21" y="9"/>
                  </a:cubicBezTo>
                  <a:cubicBezTo>
                    <a:pt x="20" y="6"/>
                    <a:pt x="21" y="4"/>
                    <a:pt x="21" y="2"/>
                  </a:cubicBezTo>
                  <a:cubicBezTo>
                    <a:pt x="21" y="2"/>
                    <a:pt x="21" y="1"/>
                    <a:pt x="21" y="0"/>
                  </a:cubicBezTo>
                  <a:moveTo>
                    <a:pt x="54" y="0"/>
                  </a:moveTo>
                  <a:cubicBezTo>
                    <a:pt x="53" y="0"/>
                    <a:pt x="52" y="0"/>
                    <a:pt x="51" y="0"/>
                  </a:cubicBezTo>
                  <a:cubicBezTo>
                    <a:pt x="51" y="1"/>
                    <a:pt x="51" y="3"/>
                    <a:pt x="51" y="4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1" y="5"/>
                    <a:pt x="51" y="6"/>
                    <a:pt x="51" y="7"/>
                  </a:cubicBezTo>
                  <a:cubicBezTo>
                    <a:pt x="51" y="9"/>
                    <a:pt x="51" y="11"/>
                    <a:pt x="52" y="12"/>
                  </a:cubicBezTo>
                  <a:cubicBezTo>
                    <a:pt x="52" y="13"/>
                    <a:pt x="53" y="13"/>
                    <a:pt x="54" y="13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7" y="13"/>
                    <a:pt x="68" y="14"/>
                    <a:pt x="69" y="15"/>
                  </a:cubicBezTo>
                  <a:cubicBezTo>
                    <a:pt x="69" y="16"/>
                    <a:pt x="69" y="17"/>
                    <a:pt x="69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8" y="18"/>
                    <a:pt x="38" y="18"/>
                    <a:pt x="38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8"/>
                    <a:pt x="45" y="18"/>
                    <a:pt x="44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7" y="19"/>
                    <a:pt x="48" y="18"/>
                    <a:pt x="49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50" y="17"/>
                    <a:pt x="50" y="17"/>
                    <a:pt x="50" y="18"/>
                  </a:cubicBezTo>
                  <a:cubicBezTo>
                    <a:pt x="51" y="18"/>
                    <a:pt x="50" y="19"/>
                    <a:pt x="50" y="19"/>
                  </a:cubicBezTo>
                  <a:cubicBezTo>
                    <a:pt x="50" y="19"/>
                    <a:pt x="49" y="19"/>
                    <a:pt x="49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ubicBezTo>
                    <a:pt x="56" y="18"/>
                    <a:pt x="56" y="18"/>
                    <a:pt x="56" y="19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8" y="19"/>
                    <a:pt x="59" y="19"/>
                    <a:pt x="59" y="18"/>
                  </a:cubicBezTo>
                  <a:cubicBezTo>
                    <a:pt x="59" y="18"/>
                    <a:pt x="60" y="18"/>
                    <a:pt x="60" y="18"/>
                  </a:cubicBezTo>
                  <a:cubicBezTo>
                    <a:pt x="60" y="18"/>
                    <a:pt x="60" y="18"/>
                    <a:pt x="61" y="18"/>
                  </a:cubicBezTo>
                  <a:cubicBezTo>
                    <a:pt x="61" y="18"/>
                    <a:pt x="61" y="19"/>
                    <a:pt x="61" y="19"/>
                  </a:cubicBezTo>
                  <a:cubicBezTo>
                    <a:pt x="61" y="19"/>
                    <a:pt x="61" y="20"/>
                    <a:pt x="61" y="20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19"/>
                    <a:pt x="64" y="19"/>
                    <a:pt x="64" y="18"/>
                  </a:cubicBezTo>
                  <a:cubicBezTo>
                    <a:pt x="64" y="18"/>
                    <a:pt x="64" y="18"/>
                    <a:pt x="65" y="18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6" y="19"/>
                    <a:pt x="66" y="19"/>
                    <a:pt x="65" y="20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7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9" y="18"/>
                    <a:pt x="69" y="19"/>
                    <a:pt x="69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17"/>
                    <a:pt x="70" y="16"/>
                    <a:pt x="70" y="16"/>
                  </a:cubicBezTo>
                  <a:cubicBezTo>
                    <a:pt x="71" y="16"/>
                    <a:pt x="72" y="16"/>
                    <a:pt x="72" y="17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4"/>
                    <a:pt x="69" y="10"/>
                    <a:pt x="66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3" y="10"/>
                    <a:pt x="54" y="8"/>
                    <a:pt x="54" y="7"/>
                  </a:cubicBezTo>
                  <a:cubicBezTo>
                    <a:pt x="54" y="6"/>
                    <a:pt x="54" y="6"/>
                    <a:pt x="54" y="5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3"/>
                    <a:pt x="54" y="1"/>
                    <a:pt x="5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4" name="Freeform 312"/>
            <p:cNvSpPr/>
            <p:nvPr/>
          </p:nvSpPr>
          <p:spPr bwMode="auto">
            <a:xfrm>
              <a:off x="5170278" y="4953438"/>
              <a:ext cx="1551393" cy="192657"/>
            </a:xfrm>
            <a:custGeom>
              <a:avLst/>
              <a:gdLst>
                <a:gd name="T0" fmla="*/ 0 w 129"/>
                <a:gd name="T1" fmla="*/ 2 h 16"/>
                <a:gd name="T2" fmla="*/ 42 w 129"/>
                <a:gd name="T3" fmla="*/ 16 h 16"/>
                <a:gd name="T4" fmla="*/ 79 w 129"/>
                <a:gd name="T5" fmla="*/ 16 h 16"/>
                <a:gd name="T6" fmla="*/ 126 w 129"/>
                <a:gd name="T7" fmla="*/ 13 h 16"/>
                <a:gd name="T8" fmla="*/ 127 w 129"/>
                <a:gd name="T9" fmla="*/ 1 h 16"/>
                <a:gd name="T10" fmla="*/ 126 w 129"/>
                <a:gd name="T11" fmla="*/ 7 h 16"/>
                <a:gd name="T12" fmla="*/ 121 w 129"/>
                <a:gd name="T13" fmla="*/ 13 h 16"/>
                <a:gd name="T14" fmla="*/ 119 w 129"/>
                <a:gd name="T15" fmla="*/ 12 h 16"/>
                <a:gd name="T16" fmla="*/ 115 w 129"/>
                <a:gd name="T17" fmla="*/ 13 h 16"/>
                <a:gd name="T18" fmla="*/ 114 w 129"/>
                <a:gd name="T19" fmla="*/ 12 h 16"/>
                <a:gd name="T20" fmla="*/ 110 w 129"/>
                <a:gd name="T21" fmla="*/ 13 h 16"/>
                <a:gd name="T22" fmla="*/ 108 w 129"/>
                <a:gd name="T23" fmla="*/ 13 h 16"/>
                <a:gd name="T24" fmla="*/ 104 w 129"/>
                <a:gd name="T25" fmla="*/ 14 h 16"/>
                <a:gd name="T26" fmla="*/ 99 w 129"/>
                <a:gd name="T27" fmla="*/ 13 h 16"/>
                <a:gd name="T28" fmla="*/ 97 w 129"/>
                <a:gd name="T29" fmla="*/ 14 h 16"/>
                <a:gd name="T30" fmla="*/ 92 w 129"/>
                <a:gd name="T31" fmla="*/ 14 h 16"/>
                <a:gd name="T32" fmla="*/ 90 w 129"/>
                <a:gd name="T33" fmla="*/ 13 h 16"/>
                <a:gd name="T34" fmla="*/ 88 w 129"/>
                <a:gd name="T35" fmla="*/ 14 h 16"/>
                <a:gd name="T36" fmla="*/ 86 w 129"/>
                <a:gd name="T37" fmla="*/ 13 h 16"/>
                <a:gd name="T38" fmla="*/ 79 w 129"/>
                <a:gd name="T39" fmla="*/ 15 h 16"/>
                <a:gd name="T40" fmla="*/ 79 w 129"/>
                <a:gd name="T41" fmla="*/ 13 h 16"/>
                <a:gd name="T42" fmla="*/ 76 w 129"/>
                <a:gd name="T43" fmla="*/ 15 h 16"/>
                <a:gd name="T44" fmla="*/ 75 w 129"/>
                <a:gd name="T45" fmla="*/ 13 h 16"/>
                <a:gd name="T46" fmla="*/ 71 w 129"/>
                <a:gd name="T47" fmla="*/ 15 h 16"/>
                <a:gd name="T48" fmla="*/ 71 w 129"/>
                <a:gd name="T49" fmla="*/ 13 h 16"/>
                <a:gd name="T50" fmla="*/ 67 w 129"/>
                <a:gd name="T51" fmla="*/ 15 h 16"/>
                <a:gd name="T52" fmla="*/ 66 w 129"/>
                <a:gd name="T53" fmla="*/ 13 h 16"/>
                <a:gd name="T54" fmla="*/ 63 w 129"/>
                <a:gd name="T55" fmla="*/ 15 h 16"/>
                <a:gd name="T56" fmla="*/ 63 w 129"/>
                <a:gd name="T57" fmla="*/ 13 h 16"/>
                <a:gd name="T58" fmla="*/ 60 w 129"/>
                <a:gd name="T59" fmla="*/ 15 h 16"/>
                <a:gd name="T60" fmla="*/ 56 w 129"/>
                <a:gd name="T61" fmla="*/ 13 h 16"/>
                <a:gd name="T62" fmla="*/ 54 w 129"/>
                <a:gd name="T63" fmla="*/ 14 h 16"/>
                <a:gd name="T64" fmla="*/ 46 w 129"/>
                <a:gd name="T65" fmla="*/ 15 h 16"/>
                <a:gd name="T66" fmla="*/ 45 w 129"/>
                <a:gd name="T67" fmla="*/ 14 h 16"/>
                <a:gd name="T68" fmla="*/ 42 w 129"/>
                <a:gd name="T69" fmla="*/ 15 h 16"/>
                <a:gd name="T70" fmla="*/ 40 w 129"/>
                <a:gd name="T71" fmla="*/ 14 h 16"/>
                <a:gd name="T72" fmla="*/ 40 w 129"/>
                <a:gd name="T73" fmla="*/ 13 h 16"/>
                <a:gd name="T74" fmla="*/ 36 w 129"/>
                <a:gd name="T75" fmla="*/ 14 h 16"/>
                <a:gd name="T76" fmla="*/ 34 w 129"/>
                <a:gd name="T77" fmla="*/ 14 h 16"/>
                <a:gd name="T78" fmla="*/ 29 w 129"/>
                <a:gd name="T79" fmla="*/ 15 h 16"/>
                <a:gd name="T80" fmla="*/ 28 w 129"/>
                <a:gd name="T81" fmla="*/ 14 h 16"/>
                <a:gd name="T82" fmla="*/ 24 w 129"/>
                <a:gd name="T83" fmla="*/ 14 h 16"/>
                <a:gd name="T84" fmla="*/ 22 w 129"/>
                <a:gd name="T85" fmla="*/ 13 h 16"/>
                <a:gd name="T86" fmla="*/ 18 w 129"/>
                <a:gd name="T87" fmla="*/ 15 h 16"/>
                <a:gd name="T88" fmla="*/ 17 w 129"/>
                <a:gd name="T89" fmla="*/ 13 h 16"/>
                <a:gd name="T90" fmla="*/ 14 w 129"/>
                <a:gd name="T91" fmla="*/ 13 h 16"/>
                <a:gd name="T92" fmla="*/ 12 w 129"/>
                <a:gd name="T93" fmla="*/ 13 h 16"/>
                <a:gd name="T94" fmla="*/ 8 w 129"/>
                <a:gd name="T95" fmla="*/ 14 h 16"/>
                <a:gd name="T96" fmla="*/ 7 w 129"/>
                <a:gd name="T97" fmla="*/ 12 h 16"/>
                <a:gd name="T98" fmla="*/ 5 w 129"/>
                <a:gd name="T99" fmla="*/ 13 h 16"/>
                <a:gd name="T100" fmla="*/ 4 w 129"/>
                <a:gd name="T101" fmla="*/ 10 h 16"/>
                <a:gd name="T102" fmla="*/ 3 w 129"/>
                <a:gd name="T103" fmla="*/ 2 h 16"/>
                <a:gd name="T104" fmla="*/ 1 w 129"/>
                <a:gd name="T10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9" h="16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6"/>
                    <a:pt x="0" y="9"/>
                    <a:pt x="3" y="12"/>
                  </a:cubicBezTo>
                  <a:cubicBezTo>
                    <a:pt x="5" y="15"/>
                    <a:pt x="8" y="16"/>
                    <a:pt x="15" y="16"/>
                  </a:cubicBezTo>
                  <a:cubicBezTo>
                    <a:pt x="23" y="16"/>
                    <a:pt x="32" y="16"/>
                    <a:pt x="42" y="16"/>
                  </a:cubicBezTo>
                  <a:cubicBezTo>
                    <a:pt x="43" y="16"/>
                    <a:pt x="45" y="16"/>
                    <a:pt x="46" y="16"/>
                  </a:cubicBezTo>
                  <a:cubicBezTo>
                    <a:pt x="47" y="16"/>
                    <a:pt x="48" y="16"/>
                    <a:pt x="49" y="16"/>
                  </a:cubicBezTo>
                  <a:cubicBezTo>
                    <a:pt x="59" y="16"/>
                    <a:pt x="70" y="16"/>
                    <a:pt x="79" y="16"/>
                  </a:cubicBezTo>
                  <a:cubicBezTo>
                    <a:pt x="80" y="16"/>
                    <a:pt x="81" y="16"/>
                    <a:pt x="82" y="16"/>
                  </a:cubicBezTo>
                  <a:cubicBezTo>
                    <a:pt x="100" y="15"/>
                    <a:pt x="116" y="15"/>
                    <a:pt x="120" y="15"/>
                  </a:cubicBezTo>
                  <a:cubicBezTo>
                    <a:pt x="122" y="14"/>
                    <a:pt x="124" y="14"/>
                    <a:pt x="126" y="13"/>
                  </a:cubicBezTo>
                  <a:cubicBezTo>
                    <a:pt x="129" y="11"/>
                    <a:pt x="129" y="6"/>
                    <a:pt x="129" y="2"/>
                  </a:cubicBezTo>
                  <a:cubicBezTo>
                    <a:pt x="129" y="2"/>
                    <a:pt x="128" y="2"/>
                    <a:pt x="128" y="2"/>
                  </a:cubicBezTo>
                  <a:cubicBezTo>
                    <a:pt x="128" y="1"/>
                    <a:pt x="128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6" y="1"/>
                    <a:pt x="126" y="2"/>
                    <a:pt x="126" y="2"/>
                  </a:cubicBezTo>
                  <a:cubicBezTo>
                    <a:pt x="126" y="4"/>
                    <a:pt x="126" y="5"/>
                    <a:pt x="126" y="7"/>
                  </a:cubicBezTo>
                  <a:cubicBezTo>
                    <a:pt x="126" y="9"/>
                    <a:pt x="125" y="10"/>
                    <a:pt x="124" y="11"/>
                  </a:cubicBezTo>
                  <a:cubicBezTo>
                    <a:pt x="123" y="11"/>
                    <a:pt x="122" y="12"/>
                    <a:pt x="121" y="12"/>
                  </a:cubicBezTo>
                  <a:cubicBezTo>
                    <a:pt x="121" y="12"/>
                    <a:pt x="121" y="13"/>
                    <a:pt x="121" y="13"/>
                  </a:cubicBezTo>
                  <a:cubicBezTo>
                    <a:pt x="121" y="13"/>
                    <a:pt x="120" y="14"/>
                    <a:pt x="120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13"/>
                    <a:pt x="119" y="13"/>
                    <a:pt x="119" y="12"/>
                  </a:cubicBezTo>
                  <a:cubicBezTo>
                    <a:pt x="119" y="12"/>
                    <a:pt x="119" y="12"/>
                    <a:pt x="119" y="12"/>
                  </a:cubicBezTo>
                  <a:cubicBezTo>
                    <a:pt x="118" y="12"/>
                    <a:pt x="117" y="12"/>
                    <a:pt x="116" y="12"/>
                  </a:cubicBezTo>
                  <a:cubicBezTo>
                    <a:pt x="116" y="13"/>
                    <a:pt x="116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4" y="13"/>
                    <a:pt x="113" y="13"/>
                    <a:pt x="114" y="12"/>
                  </a:cubicBezTo>
                  <a:cubicBezTo>
                    <a:pt x="114" y="12"/>
                    <a:pt x="114" y="12"/>
                    <a:pt x="114" y="12"/>
                  </a:cubicBezTo>
                  <a:cubicBezTo>
                    <a:pt x="113" y="12"/>
                    <a:pt x="111" y="12"/>
                    <a:pt x="110" y="12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09" y="14"/>
                    <a:pt x="109" y="14"/>
                    <a:pt x="109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7" y="13"/>
                    <a:pt x="106" y="13"/>
                    <a:pt x="105" y="13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3"/>
                    <a:pt x="104" y="14"/>
                    <a:pt x="104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2" y="13"/>
                    <a:pt x="100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3"/>
                    <a:pt x="97" y="13"/>
                  </a:cubicBezTo>
                  <a:cubicBezTo>
                    <a:pt x="96" y="13"/>
                    <a:pt x="94" y="13"/>
                    <a:pt x="93" y="13"/>
                  </a:cubicBezTo>
                  <a:cubicBezTo>
                    <a:pt x="93" y="13"/>
                    <a:pt x="92" y="14"/>
                    <a:pt x="92" y="14"/>
                  </a:cubicBezTo>
                  <a:cubicBezTo>
                    <a:pt x="92" y="14"/>
                    <a:pt x="92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0" y="14"/>
                    <a:pt x="90" y="14"/>
                    <a:pt x="90" y="13"/>
                  </a:cubicBezTo>
                  <a:cubicBezTo>
                    <a:pt x="90" y="13"/>
                    <a:pt x="90" y="13"/>
                    <a:pt x="91" y="13"/>
                  </a:cubicBezTo>
                  <a:cubicBezTo>
                    <a:pt x="90" y="13"/>
                    <a:pt x="89" y="13"/>
                    <a:pt x="88" y="13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6" y="14"/>
                    <a:pt x="86" y="13"/>
                    <a:pt x="86" y="13"/>
                  </a:cubicBezTo>
                  <a:cubicBezTo>
                    <a:pt x="84" y="13"/>
                    <a:pt x="83" y="13"/>
                    <a:pt x="81" y="13"/>
                  </a:cubicBezTo>
                  <a:cubicBezTo>
                    <a:pt x="81" y="14"/>
                    <a:pt x="80" y="14"/>
                    <a:pt x="8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8" y="14"/>
                    <a:pt x="78" y="14"/>
                  </a:cubicBezTo>
                  <a:cubicBezTo>
                    <a:pt x="78" y="14"/>
                    <a:pt x="78" y="13"/>
                    <a:pt x="79" y="13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5" y="14"/>
                    <a:pt x="75" y="14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3"/>
                    <a:pt x="74" y="13"/>
                    <a:pt x="73" y="13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4"/>
                    <a:pt x="70" y="14"/>
                    <a:pt x="71" y="13"/>
                  </a:cubicBezTo>
                  <a:cubicBezTo>
                    <a:pt x="71" y="13"/>
                    <a:pt x="71" y="13"/>
                    <a:pt x="71" y="13"/>
                  </a:cubicBezTo>
                  <a:cubicBezTo>
                    <a:pt x="70" y="13"/>
                    <a:pt x="69" y="13"/>
                    <a:pt x="69" y="13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6" y="15"/>
                    <a:pt x="66" y="14"/>
                    <a:pt x="66" y="14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65" y="14"/>
                    <a:pt x="64" y="14"/>
                    <a:pt x="64" y="15"/>
                  </a:cubicBezTo>
                  <a:cubicBezTo>
                    <a:pt x="64" y="15"/>
                    <a:pt x="64" y="15"/>
                    <a:pt x="63" y="15"/>
                  </a:cubicBezTo>
                  <a:cubicBezTo>
                    <a:pt x="63" y="15"/>
                    <a:pt x="63" y="15"/>
                    <a:pt x="63" y="15"/>
                  </a:cubicBezTo>
                  <a:cubicBezTo>
                    <a:pt x="62" y="15"/>
                    <a:pt x="62" y="14"/>
                    <a:pt x="62" y="14"/>
                  </a:cubicBezTo>
                  <a:cubicBezTo>
                    <a:pt x="63" y="14"/>
                    <a:pt x="63" y="13"/>
                    <a:pt x="63" y="13"/>
                  </a:cubicBezTo>
                  <a:cubicBezTo>
                    <a:pt x="62" y="13"/>
                    <a:pt x="62" y="13"/>
                    <a:pt x="61" y="13"/>
                  </a:cubicBezTo>
                  <a:cubicBezTo>
                    <a:pt x="61" y="13"/>
                    <a:pt x="61" y="14"/>
                    <a:pt x="61" y="14"/>
                  </a:cubicBezTo>
                  <a:cubicBezTo>
                    <a:pt x="60" y="15"/>
                    <a:pt x="60" y="15"/>
                    <a:pt x="60" y="15"/>
                  </a:cubicBez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3"/>
                  </a:cubicBezTo>
                  <a:cubicBezTo>
                    <a:pt x="58" y="13"/>
                    <a:pt x="57" y="13"/>
                    <a:pt x="56" y="13"/>
                  </a:cubicBezTo>
                  <a:cubicBezTo>
                    <a:pt x="56" y="13"/>
                    <a:pt x="56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4"/>
                    <a:pt x="53" y="14"/>
                    <a:pt x="54" y="13"/>
                  </a:cubicBezTo>
                  <a:cubicBezTo>
                    <a:pt x="52" y="13"/>
                    <a:pt x="50" y="13"/>
                    <a:pt x="48" y="13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5"/>
                    <a:pt x="44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4" y="13"/>
                    <a:pt x="43" y="13"/>
                    <a:pt x="42" y="13"/>
                  </a:cubicBezTo>
                  <a:cubicBezTo>
                    <a:pt x="42" y="14"/>
                    <a:pt x="42" y="14"/>
                    <a:pt x="42" y="15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40" y="15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8" y="13"/>
                    <a:pt x="36" y="13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4" y="14"/>
                    <a:pt x="34" y="14"/>
                    <a:pt x="34" y="13"/>
                  </a:cubicBezTo>
                  <a:cubicBezTo>
                    <a:pt x="33" y="13"/>
                    <a:pt x="32" y="13"/>
                    <a:pt x="31" y="13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7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3"/>
                    <a:pt x="25" y="13"/>
                    <a:pt x="24" y="13"/>
                  </a:cubicBezTo>
                  <a:cubicBezTo>
                    <a:pt x="24" y="13"/>
                    <a:pt x="24" y="14"/>
                    <a:pt x="24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2" y="14"/>
                    <a:pt x="22" y="13"/>
                  </a:cubicBezTo>
                  <a:cubicBezTo>
                    <a:pt x="21" y="13"/>
                    <a:pt x="20" y="13"/>
                    <a:pt x="19" y="13"/>
                  </a:cubicBezTo>
                  <a:cubicBezTo>
                    <a:pt x="19" y="13"/>
                    <a:pt x="19" y="14"/>
                    <a:pt x="19" y="14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2" y="13"/>
                    <a:pt x="12" y="13"/>
                  </a:cubicBezTo>
                  <a:cubicBezTo>
                    <a:pt x="11" y="13"/>
                    <a:pt x="10" y="13"/>
                    <a:pt x="10" y="13"/>
                  </a:cubicBezTo>
                  <a:cubicBezTo>
                    <a:pt x="9" y="13"/>
                    <a:pt x="9" y="13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3"/>
                    <a:pt x="7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2"/>
                    <a:pt x="6" y="12"/>
                  </a:cubicBezTo>
                  <a:cubicBezTo>
                    <a:pt x="6" y="12"/>
                    <a:pt x="6" y="12"/>
                    <a:pt x="5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1"/>
                    <a:pt x="4" y="11"/>
                  </a:cubicBezTo>
                  <a:cubicBezTo>
                    <a:pt x="4" y="11"/>
                    <a:pt x="4" y="11"/>
                    <a:pt x="4" y="10"/>
                  </a:cubicBezTo>
                  <a:cubicBezTo>
                    <a:pt x="4" y="9"/>
                    <a:pt x="3" y="8"/>
                    <a:pt x="3" y="7"/>
                  </a:cubicBezTo>
                  <a:cubicBezTo>
                    <a:pt x="3" y="5"/>
                    <a:pt x="3" y="4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5" name="Freeform 320"/>
            <p:cNvSpPr/>
            <p:nvPr/>
          </p:nvSpPr>
          <p:spPr bwMode="auto">
            <a:xfrm>
              <a:off x="5651918" y="5039625"/>
              <a:ext cx="60839" cy="96330"/>
            </a:xfrm>
            <a:custGeom>
              <a:avLst/>
              <a:gdLst>
                <a:gd name="T0" fmla="*/ 4 w 5"/>
                <a:gd name="T1" fmla="*/ 0 h 8"/>
                <a:gd name="T2" fmla="*/ 3 w 5"/>
                <a:gd name="T3" fmla="*/ 1 h 8"/>
                <a:gd name="T4" fmla="*/ 2 w 5"/>
                <a:gd name="T5" fmla="*/ 2 h 8"/>
                <a:gd name="T6" fmla="*/ 0 w 5"/>
                <a:gd name="T7" fmla="*/ 6 h 8"/>
                <a:gd name="T8" fmla="*/ 0 w 5"/>
                <a:gd name="T9" fmla="*/ 6 h 8"/>
                <a:gd name="T10" fmla="*/ 0 w 5"/>
                <a:gd name="T11" fmla="*/ 7 h 8"/>
                <a:gd name="T12" fmla="*/ 0 w 5"/>
                <a:gd name="T13" fmla="*/ 7 h 8"/>
                <a:gd name="T14" fmla="*/ 0 w 5"/>
                <a:gd name="T15" fmla="*/ 8 h 8"/>
                <a:gd name="T16" fmla="*/ 1 w 5"/>
                <a:gd name="T17" fmla="*/ 8 h 8"/>
                <a:gd name="T18" fmla="*/ 2 w 5"/>
                <a:gd name="T19" fmla="*/ 8 h 8"/>
                <a:gd name="T20" fmla="*/ 2 w 5"/>
                <a:gd name="T21" fmla="*/ 6 h 8"/>
                <a:gd name="T22" fmla="*/ 4 w 5"/>
                <a:gd name="T23" fmla="*/ 3 h 8"/>
                <a:gd name="T24" fmla="*/ 5 w 5"/>
                <a:gd name="T25" fmla="*/ 2 h 8"/>
                <a:gd name="T26" fmla="*/ 4 w 5"/>
                <a:gd name="T27" fmla="*/ 0 h 8"/>
                <a:gd name="T28" fmla="*/ 4 w 5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">
                  <a:moveTo>
                    <a:pt x="4" y="0"/>
                  </a:moveTo>
                  <a:cubicBezTo>
                    <a:pt x="4" y="0"/>
                    <a:pt x="3" y="1"/>
                    <a:pt x="3" y="1"/>
                  </a:cubicBezTo>
                  <a:cubicBezTo>
                    <a:pt x="3" y="1"/>
                    <a:pt x="3" y="2"/>
                    <a:pt x="2" y="2"/>
                  </a:cubicBezTo>
                  <a:cubicBezTo>
                    <a:pt x="2" y="4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6"/>
                  </a:cubicBezTo>
                  <a:cubicBezTo>
                    <a:pt x="3" y="5"/>
                    <a:pt x="4" y="4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6" name="Freeform 321"/>
            <p:cNvSpPr/>
            <p:nvPr/>
          </p:nvSpPr>
          <p:spPr bwMode="auto">
            <a:xfrm>
              <a:off x="5697549" y="5039625"/>
              <a:ext cx="86190" cy="96330"/>
            </a:xfrm>
            <a:custGeom>
              <a:avLst/>
              <a:gdLst>
                <a:gd name="T0" fmla="*/ 6 w 7"/>
                <a:gd name="T1" fmla="*/ 0 h 8"/>
                <a:gd name="T2" fmla="*/ 5 w 7"/>
                <a:gd name="T3" fmla="*/ 0 h 8"/>
                <a:gd name="T4" fmla="*/ 4 w 7"/>
                <a:gd name="T5" fmla="*/ 2 h 8"/>
                <a:gd name="T6" fmla="*/ 4 w 7"/>
                <a:gd name="T7" fmla="*/ 3 h 8"/>
                <a:gd name="T8" fmla="*/ 1 w 7"/>
                <a:gd name="T9" fmla="*/ 6 h 8"/>
                <a:gd name="T10" fmla="*/ 1 w 7"/>
                <a:gd name="T11" fmla="*/ 7 h 8"/>
                <a:gd name="T12" fmla="*/ 1 w 7"/>
                <a:gd name="T13" fmla="*/ 8 h 8"/>
                <a:gd name="T14" fmla="*/ 1 w 7"/>
                <a:gd name="T15" fmla="*/ 8 h 8"/>
                <a:gd name="T16" fmla="*/ 2 w 7"/>
                <a:gd name="T17" fmla="*/ 8 h 8"/>
                <a:gd name="T18" fmla="*/ 4 w 7"/>
                <a:gd name="T19" fmla="*/ 6 h 8"/>
                <a:gd name="T20" fmla="*/ 6 w 7"/>
                <a:gd name="T21" fmla="*/ 4 h 8"/>
                <a:gd name="T22" fmla="*/ 6 w 7"/>
                <a:gd name="T23" fmla="*/ 3 h 8"/>
                <a:gd name="T24" fmla="*/ 7 w 7"/>
                <a:gd name="T25" fmla="*/ 1 h 8"/>
                <a:gd name="T26" fmla="*/ 7 w 7"/>
                <a:gd name="T27" fmla="*/ 0 h 8"/>
                <a:gd name="T28" fmla="*/ 6 w 7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8">
                  <a:moveTo>
                    <a:pt x="6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2"/>
                    <a:pt x="4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7" name="Freeform 322"/>
            <p:cNvSpPr/>
            <p:nvPr/>
          </p:nvSpPr>
          <p:spPr bwMode="auto">
            <a:xfrm>
              <a:off x="5809087" y="5039625"/>
              <a:ext cx="70979" cy="81119"/>
            </a:xfrm>
            <a:custGeom>
              <a:avLst/>
              <a:gdLst>
                <a:gd name="T0" fmla="*/ 5 w 6"/>
                <a:gd name="T1" fmla="*/ 0 h 7"/>
                <a:gd name="T2" fmla="*/ 4 w 6"/>
                <a:gd name="T3" fmla="*/ 1 h 7"/>
                <a:gd name="T4" fmla="*/ 3 w 6"/>
                <a:gd name="T5" fmla="*/ 3 h 7"/>
                <a:gd name="T6" fmla="*/ 1 w 6"/>
                <a:gd name="T7" fmla="*/ 6 h 7"/>
                <a:gd name="T8" fmla="*/ 1 w 6"/>
                <a:gd name="T9" fmla="*/ 6 h 7"/>
                <a:gd name="T10" fmla="*/ 1 w 6"/>
                <a:gd name="T11" fmla="*/ 7 h 7"/>
                <a:gd name="T12" fmla="*/ 2 w 6"/>
                <a:gd name="T13" fmla="*/ 7 h 7"/>
                <a:gd name="T14" fmla="*/ 2 w 6"/>
                <a:gd name="T15" fmla="*/ 7 h 7"/>
                <a:gd name="T16" fmla="*/ 3 w 6"/>
                <a:gd name="T17" fmla="*/ 6 h 7"/>
                <a:gd name="T18" fmla="*/ 5 w 6"/>
                <a:gd name="T19" fmla="*/ 3 h 7"/>
                <a:gd name="T20" fmla="*/ 6 w 6"/>
                <a:gd name="T21" fmla="*/ 2 h 7"/>
                <a:gd name="T22" fmla="*/ 5 w 6"/>
                <a:gd name="T23" fmla="*/ 0 h 7"/>
                <a:gd name="T24" fmla="*/ 5 w 6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3" y="2"/>
                    <a:pt x="3" y="3"/>
                  </a:cubicBezTo>
                  <a:cubicBezTo>
                    <a:pt x="2" y="4"/>
                    <a:pt x="1" y="5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6"/>
                    <a:pt x="3" y="6"/>
                  </a:cubicBezTo>
                  <a:cubicBezTo>
                    <a:pt x="4" y="5"/>
                    <a:pt x="4" y="4"/>
                    <a:pt x="5" y="3"/>
                  </a:cubicBezTo>
                  <a:cubicBezTo>
                    <a:pt x="5" y="2"/>
                    <a:pt x="5" y="2"/>
                    <a:pt x="6" y="2"/>
                  </a:cubicBezTo>
                  <a:cubicBezTo>
                    <a:pt x="6" y="1"/>
                    <a:pt x="6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8" name="Freeform 323"/>
            <p:cNvSpPr/>
            <p:nvPr/>
          </p:nvSpPr>
          <p:spPr bwMode="auto">
            <a:xfrm>
              <a:off x="5880065" y="5039625"/>
              <a:ext cx="60839" cy="96330"/>
            </a:xfrm>
            <a:custGeom>
              <a:avLst/>
              <a:gdLst>
                <a:gd name="T0" fmla="*/ 4 w 5"/>
                <a:gd name="T1" fmla="*/ 0 h 8"/>
                <a:gd name="T2" fmla="*/ 3 w 5"/>
                <a:gd name="T3" fmla="*/ 1 h 8"/>
                <a:gd name="T4" fmla="*/ 2 w 5"/>
                <a:gd name="T5" fmla="*/ 3 h 8"/>
                <a:gd name="T6" fmla="*/ 0 w 5"/>
                <a:gd name="T7" fmla="*/ 6 h 8"/>
                <a:gd name="T8" fmla="*/ 0 w 5"/>
                <a:gd name="T9" fmla="*/ 6 h 8"/>
                <a:gd name="T10" fmla="*/ 0 w 5"/>
                <a:gd name="T11" fmla="*/ 7 h 8"/>
                <a:gd name="T12" fmla="*/ 1 w 5"/>
                <a:gd name="T13" fmla="*/ 8 h 8"/>
                <a:gd name="T14" fmla="*/ 2 w 5"/>
                <a:gd name="T15" fmla="*/ 7 h 8"/>
                <a:gd name="T16" fmla="*/ 2 w 5"/>
                <a:gd name="T17" fmla="*/ 6 h 8"/>
                <a:gd name="T18" fmla="*/ 4 w 5"/>
                <a:gd name="T19" fmla="*/ 3 h 8"/>
                <a:gd name="T20" fmla="*/ 5 w 5"/>
                <a:gd name="T21" fmla="*/ 2 h 8"/>
                <a:gd name="T22" fmla="*/ 5 w 5"/>
                <a:gd name="T23" fmla="*/ 0 h 8"/>
                <a:gd name="T24" fmla="*/ 4 w 5"/>
                <a:gd name="T2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8">
                  <a:moveTo>
                    <a:pt x="4" y="0"/>
                  </a:moveTo>
                  <a:cubicBezTo>
                    <a:pt x="4" y="0"/>
                    <a:pt x="3" y="0"/>
                    <a:pt x="3" y="1"/>
                  </a:cubicBezTo>
                  <a:cubicBezTo>
                    <a:pt x="3" y="1"/>
                    <a:pt x="2" y="2"/>
                    <a:pt x="2" y="3"/>
                  </a:cubicBezTo>
                  <a:cubicBezTo>
                    <a:pt x="1" y="4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6"/>
                    <a:pt x="2" y="6"/>
                  </a:cubicBezTo>
                  <a:cubicBezTo>
                    <a:pt x="3" y="5"/>
                    <a:pt x="4" y="4"/>
                    <a:pt x="4" y="3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9" name="Freeform 324"/>
            <p:cNvSpPr/>
            <p:nvPr/>
          </p:nvSpPr>
          <p:spPr bwMode="auto">
            <a:xfrm>
              <a:off x="5915553" y="5059904"/>
              <a:ext cx="60839" cy="76050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0 h 6"/>
                <a:gd name="T4" fmla="*/ 3 w 5"/>
                <a:gd name="T5" fmla="*/ 1 h 6"/>
                <a:gd name="T6" fmla="*/ 1 w 5"/>
                <a:gd name="T7" fmla="*/ 4 h 6"/>
                <a:gd name="T8" fmla="*/ 0 w 5"/>
                <a:gd name="T9" fmla="*/ 5 h 6"/>
                <a:gd name="T10" fmla="*/ 1 w 5"/>
                <a:gd name="T11" fmla="*/ 6 h 6"/>
                <a:gd name="T12" fmla="*/ 1 w 5"/>
                <a:gd name="T13" fmla="*/ 6 h 6"/>
                <a:gd name="T14" fmla="*/ 2 w 5"/>
                <a:gd name="T15" fmla="*/ 6 h 6"/>
                <a:gd name="T16" fmla="*/ 3 w 5"/>
                <a:gd name="T17" fmla="*/ 4 h 6"/>
                <a:gd name="T18" fmla="*/ 5 w 5"/>
                <a:gd name="T19" fmla="*/ 1 h 6"/>
                <a:gd name="T20" fmla="*/ 5 w 5"/>
                <a:gd name="T21" fmla="*/ 1 h 6"/>
                <a:gd name="T22" fmla="*/ 5 w 5"/>
                <a:gd name="T23" fmla="*/ 0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2" y="2"/>
                    <a:pt x="1" y="3"/>
                    <a:pt x="1" y="4"/>
                  </a:cubicBezTo>
                  <a:cubicBezTo>
                    <a:pt x="1" y="4"/>
                    <a:pt x="1" y="5"/>
                    <a:pt x="0" y="5"/>
                  </a:cubicBezTo>
                  <a:cubicBezTo>
                    <a:pt x="0" y="5"/>
                    <a:pt x="0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4"/>
                  </a:cubicBezTo>
                  <a:cubicBezTo>
                    <a:pt x="4" y="3"/>
                    <a:pt x="4" y="2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0" name="Freeform 325"/>
            <p:cNvSpPr/>
            <p:nvPr/>
          </p:nvSpPr>
          <p:spPr bwMode="auto">
            <a:xfrm>
              <a:off x="5966252" y="5049765"/>
              <a:ext cx="55771" cy="86190"/>
            </a:xfrm>
            <a:custGeom>
              <a:avLst/>
              <a:gdLst>
                <a:gd name="T0" fmla="*/ 4 w 5"/>
                <a:gd name="T1" fmla="*/ 0 h 7"/>
                <a:gd name="T2" fmla="*/ 3 w 5"/>
                <a:gd name="T3" fmla="*/ 1 h 7"/>
                <a:gd name="T4" fmla="*/ 2 w 5"/>
                <a:gd name="T5" fmla="*/ 2 h 7"/>
                <a:gd name="T6" fmla="*/ 0 w 5"/>
                <a:gd name="T7" fmla="*/ 5 h 7"/>
                <a:gd name="T8" fmla="*/ 0 w 5"/>
                <a:gd name="T9" fmla="*/ 6 h 7"/>
                <a:gd name="T10" fmla="*/ 1 w 5"/>
                <a:gd name="T11" fmla="*/ 7 h 7"/>
                <a:gd name="T12" fmla="*/ 1 w 5"/>
                <a:gd name="T13" fmla="*/ 7 h 7"/>
                <a:gd name="T14" fmla="*/ 2 w 5"/>
                <a:gd name="T15" fmla="*/ 6 h 7"/>
                <a:gd name="T16" fmla="*/ 3 w 5"/>
                <a:gd name="T17" fmla="*/ 5 h 7"/>
                <a:gd name="T18" fmla="*/ 5 w 5"/>
                <a:gd name="T19" fmla="*/ 2 h 7"/>
                <a:gd name="T20" fmla="*/ 5 w 5"/>
                <a:gd name="T21" fmla="*/ 2 h 7"/>
                <a:gd name="T22" fmla="*/ 5 w 5"/>
                <a:gd name="T23" fmla="*/ 0 h 7"/>
                <a:gd name="T24" fmla="*/ 4 w 5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7">
                  <a:moveTo>
                    <a:pt x="4" y="0"/>
                  </a:moveTo>
                  <a:cubicBezTo>
                    <a:pt x="4" y="0"/>
                    <a:pt x="3" y="0"/>
                    <a:pt x="3" y="1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3"/>
                    <a:pt x="1" y="4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3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1" name="Freeform 326"/>
            <p:cNvSpPr/>
            <p:nvPr/>
          </p:nvSpPr>
          <p:spPr bwMode="auto">
            <a:xfrm>
              <a:off x="6011883" y="5049765"/>
              <a:ext cx="70979" cy="86190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4 w 6"/>
                <a:gd name="T5" fmla="*/ 1 h 7"/>
                <a:gd name="T6" fmla="*/ 3 w 6"/>
                <a:gd name="T7" fmla="*/ 2 h 7"/>
                <a:gd name="T8" fmla="*/ 1 w 6"/>
                <a:gd name="T9" fmla="*/ 5 h 7"/>
                <a:gd name="T10" fmla="*/ 1 w 6"/>
                <a:gd name="T11" fmla="*/ 5 h 7"/>
                <a:gd name="T12" fmla="*/ 1 w 6"/>
                <a:gd name="T13" fmla="*/ 7 h 7"/>
                <a:gd name="T14" fmla="*/ 1 w 6"/>
                <a:gd name="T15" fmla="*/ 7 h 7"/>
                <a:gd name="T16" fmla="*/ 2 w 6"/>
                <a:gd name="T17" fmla="*/ 6 h 7"/>
                <a:gd name="T18" fmla="*/ 3 w 6"/>
                <a:gd name="T19" fmla="*/ 5 h 7"/>
                <a:gd name="T20" fmla="*/ 5 w 6"/>
                <a:gd name="T21" fmla="*/ 2 h 7"/>
                <a:gd name="T22" fmla="*/ 5 w 6"/>
                <a:gd name="T23" fmla="*/ 2 h 7"/>
                <a:gd name="T24" fmla="*/ 6 w 6"/>
                <a:gd name="T25" fmla="*/ 2 h 7"/>
                <a:gd name="T26" fmla="*/ 6 w 6"/>
                <a:gd name="T27" fmla="*/ 0 h 7"/>
                <a:gd name="T28" fmla="*/ 5 w 6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6" y="0"/>
                    <a:pt x="5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2" name="Freeform 327"/>
            <p:cNvSpPr/>
            <p:nvPr/>
          </p:nvSpPr>
          <p:spPr bwMode="auto">
            <a:xfrm>
              <a:off x="6072722" y="5059904"/>
              <a:ext cx="60839" cy="76050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0 h 6"/>
                <a:gd name="T4" fmla="*/ 2 w 5"/>
                <a:gd name="T5" fmla="*/ 1 h 6"/>
                <a:gd name="T6" fmla="*/ 0 w 5"/>
                <a:gd name="T7" fmla="*/ 4 h 6"/>
                <a:gd name="T8" fmla="*/ 0 w 5"/>
                <a:gd name="T9" fmla="*/ 4 h 6"/>
                <a:gd name="T10" fmla="*/ 1 w 5"/>
                <a:gd name="T11" fmla="*/ 6 h 6"/>
                <a:gd name="T12" fmla="*/ 1 w 5"/>
                <a:gd name="T13" fmla="*/ 6 h 6"/>
                <a:gd name="T14" fmla="*/ 2 w 5"/>
                <a:gd name="T15" fmla="*/ 5 h 6"/>
                <a:gd name="T16" fmla="*/ 3 w 5"/>
                <a:gd name="T17" fmla="*/ 4 h 6"/>
                <a:gd name="T18" fmla="*/ 5 w 5"/>
                <a:gd name="T19" fmla="*/ 1 h 6"/>
                <a:gd name="T20" fmla="*/ 5 w 5"/>
                <a:gd name="T21" fmla="*/ 1 h 6"/>
                <a:gd name="T22" fmla="*/ 4 w 5"/>
                <a:gd name="T23" fmla="*/ 0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3" name="Freeform 328"/>
            <p:cNvSpPr/>
            <p:nvPr/>
          </p:nvSpPr>
          <p:spPr bwMode="auto">
            <a:xfrm>
              <a:off x="6108210" y="5049765"/>
              <a:ext cx="70979" cy="86190"/>
            </a:xfrm>
            <a:custGeom>
              <a:avLst/>
              <a:gdLst>
                <a:gd name="T0" fmla="*/ 5 w 6"/>
                <a:gd name="T1" fmla="*/ 0 h 7"/>
                <a:gd name="T2" fmla="*/ 4 w 6"/>
                <a:gd name="T3" fmla="*/ 0 h 7"/>
                <a:gd name="T4" fmla="*/ 3 w 6"/>
                <a:gd name="T5" fmla="*/ 2 h 7"/>
                <a:gd name="T6" fmla="*/ 1 w 6"/>
                <a:gd name="T7" fmla="*/ 5 h 7"/>
                <a:gd name="T8" fmla="*/ 0 w 6"/>
                <a:gd name="T9" fmla="*/ 6 h 7"/>
                <a:gd name="T10" fmla="*/ 0 w 6"/>
                <a:gd name="T11" fmla="*/ 7 h 7"/>
                <a:gd name="T12" fmla="*/ 1 w 6"/>
                <a:gd name="T13" fmla="*/ 7 h 7"/>
                <a:gd name="T14" fmla="*/ 2 w 6"/>
                <a:gd name="T15" fmla="*/ 7 h 7"/>
                <a:gd name="T16" fmla="*/ 3 w 6"/>
                <a:gd name="T17" fmla="*/ 5 h 7"/>
                <a:gd name="T18" fmla="*/ 5 w 6"/>
                <a:gd name="T19" fmla="*/ 2 h 7"/>
                <a:gd name="T20" fmla="*/ 6 w 6"/>
                <a:gd name="T21" fmla="*/ 1 h 7"/>
                <a:gd name="T22" fmla="*/ 5 w 6"/>
                <a:gd name="T23" fmla="*/ 0 h 7"/>
                <a:gd name="T24" fmla="*/ 5 w 6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4" y="1"/>
                    <a:pt x="3" y="1"/>
                    <a:pt x="3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3" y="6"/>
                    <a:pt x="3" y="5"/>
                  </a:cubicBezTo>
                  <a:cubicBezTo>
                    <a:pt x="4" y="4"/>
                    <a:pt x="4" y="3"/>
                    <a:pt x="5" y="2"/>
                  </a:cubicBezTo>
                  <a:cubicBezTo>
                    <a:pt x="5" y="2"/>
                    <a:pt x="5" y="1"/>
                    <a:pt x="6" y="1"/>
                  </a:cubicBezTo>
                  <a:cubicBezTo>
                    <a:pt x="6" y="1"/>
                    <a:pt x="6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4" name="Freeform 329"/>
            <p:cNvSpPr/>
            <p:nvPr/>
          </p:nvSpPr>
          <p:spPr bwMode="auto">
            <a:xfrm>
              <a:off x="6204540" y="5049765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0 h 6"/>
                <a:gd name="T4" fmla="*/ 2 w 5"/>
                <a:gd name="T5" fmla="*/ 2 h 6"/>
                <a:gd name="T6" fmla="*/ 0 w 5"/>
                <a:gd name="T7" fmla="*/ 5 h 6"/>
                <a:gd name="T8" fmla="*/ 0 w 5"/>
                <a:gd name="T9" fmla="*/ 5 h 6"/>
                <a:gd name="T10" fmla="*/ 1 w 5"/>
                <a:gd name="T11" fmla="*/ 6 h 6"/>
                <a:gd name="T12" fmla="*/ 1 w 5"/>
                <a:gd name="T13" fmla="*/ 6 h 6"/>
                <a:gd name="T14" fmla="*/ 2 w 5"/>
                <a:gd name="T15" fmla="*/ 6 h 6"/>
                <a:gd name="T16" fmla="*/ 2 w 5"/>
                <a:gd name="T17" fmla="*/ 5 h 6"/>
                <a:gd name="T18" fmla="*/ 4 w 5"/>
                <a:gd name="T19" fmla="*/ 2 h 6"/>
                <a:gd name="T20" fmla="*/ 4 w 5"/>
                <a:gd name="T21" fmla="*/ 1 h 6"/>
                <a:gd name="T22" fmla="*/ 4 w 5"/>
                <a:gd name="T23" fmla="*/ 0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5" name="Freeform 330"/>
            <p:cNvSpPr/>
            <p:nvPr/>
          </p:nvSpPr>
          <p:spPr bwMode="auto">
            <a:xfrm>
              <a:off x="6250167" y="5049765"/>
              <a:ext cx="76050" cy="86190"/>
            </a:xfrm>
            <a:custGeom>
              <a:avLst/>
              <a:gdLst>
                <a:gd name="T0" fmla="*/ 5 w 6"/>
                <a:gd name="T1" fmla="*/ 0 h 7"/>
                <a:gd name="T2" fmla="*/ 5 w 6"/>
                <a:gd name="T3" fmla="*/ 0 h 7"/>
                <a:gd name="T4" fmla="*/ 2 w 6"/>
                <a:gd name="T5" fmla="*/ 2 h 7"/>
                <a:gd name="T6" fmla="*/ 1 w 6"/>
                <a:gd name="T7" fmla="*/ 5 h 7"/>
                <a:gd name="T8" fmla="*/ 0 w 6"/>
                <a:gd name="T9" fmla="*/ 5 h 7"/>
                <a:gd name="T10" fmla="*/ 1 w 6"/>
                <a:gd name="T11" fmla="*/ 6 h 7"/>
                <a:gd name="T12" fmla="*/ 1 w 6"/>
                <a:gd name="T13" fmla="*/ 7 h 7"/>
                <a:gd name="T14" fmla="*/ 2 w 6"/>
                <a:gd name="T15" fmla="*/ 6 h 7"/>
                <a:gd name="T16" fmla="*/ 3 w 6"/>
                <a:gd name="T17" fmla="*/ 5 h 7"/>
                <a:gd name="T18" fmla="*/ 5 w 6"/>
                <a:gd name="T19" fmla="*/ 2 h 7"/>
                <a:gd name="T20" fmla="*/ 6 w 6"/>
                <a:gd name="T21" fmla="*/ 1 h 7"/>
                <a:gd name="T22" fmla="*/ 6 w 6"/>
                <a:gd name="T23" fmla="*/ 0 h 7"/>
                <a:gd name="T24" fmla="*/ 5 w 6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3" y="1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6"/>
                    <a:pt x="2" y="6"/>
                  </a:cubicBezTo>
                  <a:cubicBezTo>
                    <a:pt x="2" y="6"/>
                    <a:pt x="3" y="5"/>
                    <a:pt x="3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6" y="1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6" name="Freeform 331"/>
            <p:cNvSpPr/>
            <p:nvPr/>
          </p:nvSpPr>
          <p:spPr bwMode="auto">
            <a:xfrm>
              <a:off x="6336357" y="5049765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0 h 6"/>
                <a:gd name="T4" fmla="*/ 2 w 5"/>
                <a:gd name="T5" fmla="*/ 2 h 6"/>
                <a:gd name="T6" fmla="*/ 0 w 5"/>
                <a:gd name="T7" fmla="*/ 4 h 6"/>
                <a:gd name="T8" fmla="*/ 0 w 5"/>
                <a:gd name="T9" fmla="*/ 5 h 6"/>
                <a:gd name="T10" fmla="*/ 0 w 5"/>
                <a:gd name="T11" fmla="*/ 6 h 6"/>
                <a:gd name="T12" fmla="*/ 1 w 5"/>
                <a:gd name="T13" fmla="*/ 6 h 6"/>
                <a:gd name="T14" fmla="*/ 2 w 5"/>
                <a:gd name="T15" fmla="*/ 5 h 6"/>
                <a:gd name="T16" fmla="*/ 2 w 5"/>
                <a:gd name="T17" fmla="*/ 5 h 6"/>
                <a:gd name="T18" fmla="*/ 4 w 5"/>
                <a:gd name="T19" fmla="*/ 2 h 6"/>
                <a:gd name="T20" fmla="*/ 5 w 5"/>
                <a:gd name="T21" fmla="*/ 2 h 6"/>
                <a:gd name="T22" fmla="*/ 5 w 5"/>
                <a:gd name="T23" fmla="*/ 0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3" y="1"/>
                    <a:pt x="2" y="1"/>
                    <a:pt x="2" y="2"/>
                  </a:cubicBezTo>
                  <a:cubicBezTo>
                    <a:pt x="1" y="3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4"/>
                    <a:pt x="3" y="3"/>
                    <a:pt x="4" y="2"/>
                  </a:cubicBezTo>
                  <a:cubicBezTo>
                    <a:pt x="4" y="2"/>
                    <a:pt x="4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7" name="Freeform 332"/>
            <p:cNvSpPr/>
            <p:nvPr/>
          </p:nvSpPr>
          <p:spPr bwMode="auto">
            <a:xfrm>
              <a:off x="6407336" y="5049765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0 h 6"/>
                <a:gd name="T4" fmla="*/ 1 w 5"/>
                <a:gd name="T5" fmla="*/ 2 h 6"/>
                <a:gd name="T6" fmla="*/ 0 w 5"/>
                <a:gd name="T7" fmla="*/ 4 h 6"/>
                <a:gd name="T8" fmla="*/ 0 w 5"/>
                <a:gd name="T9" fmla="*/ 5 h 6"/>
                <a:gd name="T10" fmla="*/ 0 w 5"/>
                <a:gd name="T11" fmla="*/ 6 h 6"/>
                <a:gd name="T12" fmla="*/ 1 w 5"/>
                <a:gd name="T13" fmla="*/ 6 h 6"/>
                <a:gd name="T14" fmla="*/ 2 w 5"/>
                <a:gd name="T15" fmla="*/ 5 h 6"/>
                <a:gd name="T16" fmla="*/ 2 w 5"/>
                <a:gd name="T17" fmla="*/ 5 h 6"/>
                <a:gd name="T18" fmla="*/ 4 w 5"/>
                <a:gd name="T19" fmla="*/ 2 h 6"/>
                <a:gd name="T20" fmla="*/ 4 w 5"/>
                <a:gd name="T21" fmla="*/ 2 h 6"/>
                <a:gd name="T22" fmla="*/ 4 w 5"/>
                <a:gd name="T23" fmla="*/ 0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3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3" y="3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8" name="Freeform 333"/>
            <p:cNvSpPr/>
            <p:nvPr/>
          </p:nvSpPr>
          <p:spPr bwMode="auto">
            <a:xfrm>
              <a:off x="6468175" y="5049765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1 h 6"/>
                <a:gd name="T4" fmla="*/ 1 w 5"/>
                <a:gd name="T5" fmla="*/ 2 h 6"/>
                <a:gd name="T6" fmla="*/ 0 w 5"/>
                <a:gd name="T7" fmla="*/ 4 h 6"/>
                <a:gd name="T8" fmla="*/ 0 w 5"/>
                <a:gd name="T9" fmla="*/ 5 h 6"/>
                <a:gd name="T10" fmla="*/ 0 w 5"/>
                <a:gd name="T11" fmla="*/ 6 h 6"/>
                <a:gd name="T12" fmla="*/ 1 w 5"/>
                <a:gd name="T13" fmla="*/ 6 h 6"/>
                <a:gd name="T14" fmla="*/ 2 w 5"/>
                <a:gd name="T15" fmla="*/ 5 h 6"/>
                <a:gd name="T16" fmla="*/ 2 w 5"/>
                <a:gd name="T17" fmla="*/ 4 h 6"/>
                <a:gd name="T18" fmla="*/ 4 w 5"/>
                <a:gd name="T19" fmla="*/ 2 h 6"/>
                <a:gd name="T20" fmla="*/ 4 w 5"/>
                <a:gd name="T21" fmla="*/ 2 h 6"/>
                <a:gd name="T22" fmla="*/ 4 w 5"/>
                <a:gd name="T23" fmla="*/ 0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3"/>
                    <a:pt x="0" y="4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3" y="4"/>
                    <a:pt x="3" y="3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9" name="Freeform 334"/>
            <p:cNvSpPr/>
            <p:nvPr/>
          </p:nvSpPr>
          <p:spPr bwMode="auto">
            <a:xfrm>
              <a:off x="6529014" y="5049765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4 w 5"/>
                <a:gd name="T3" fmla="*/ 0 h 6"/>
                <a:gd name="T4" fmla="*/ 2 w 5"/>
                <a:gd name="T5" fmla="*/ 2 h 6"/>
                <a:gd name="T6" fmla="*/ 1 w 5"/>
                <a:gd name="T7" fmla="*/ 4 h 6"/>
                <a:gd name="T8" fmla="*/ 1 w 5"/>
                <a:gd name="T9" fmla="*/ 4 h 6"/>
                <a:gd name="T10" fmla="*/ 1 w 5"/>
                <a:gd name="T11" fmla="*/ 6 h 6"/>
                <a:gd name="T12" fmla="*/ 2 w 5"/>
                <a:gd name="T13" fmla="*/ 6 h 6"/>
                <a:gd name="T14" fmla="*/ 2 w 5"/>
                <a:gd name="T15" fmla="*/ 5 h 6"/>
                <a:gd name="T16" fmla="*/ 3 w 5"/>
                <a:gd name="T17" fmla="*/ 4 h 6"/>
                <a:gd name="T18" fmla="*/ 5 w 5"/>
                <a:gd name="T19" fmla="*/ 2 h 6"/>
                <a:gd name="T20" fmla="*/ 5 w 5"/>
                <a:gd name="T21" fmla="*/ 2 h 6"/>
                <a:gd name="T22" fmla="*/ 5 w 5"/>
                <a:gd name="T23" fmla="*/ 0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2" y="1"/>
                    <a:pt x="2" y="2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1" y="5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5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3"/>
                    <a:pt x="4" y="3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0" name="Freeform 335"/>
            <p:cNvSpPr/>
            <p:nvPr/>
          </p:nvSpPr>
          <p:spPr bwMode="auto">
            <a:xfrm>
              <a:off x="6599993" y="5039625"/>
              <a:ext cx="60839" cy="81119"/>
            </a:xfrm>
            <a:custGeom>
              <a:avLst/>
              <a:gdLst>
                <a:gd name="T0" fmla="*/ 4 w 5"/>
                <a:gd name="T1" fmla="*/ 0 h 7"/>
                <a:gd name="T2" fmla="*/ 3 w 5"/>
                <a:gd name="T3" fmla="*/ 0 h 7"/>
                <a:gd name="T4" fmla="*/ 1 w 5"/>
                <a:gd name="T5" fmla="*/ 2 h 7"/>
                <a:gd name="T6" fmla="*/ 0 w 5"/>
                <a:gd name="T7" fmla="*/ 5 h 7"/>
                <a:gd name="T8" fmla="*/ 0 w 5"/>
                <a:gd name="T9" fmla="*/ 5 h 7"/>
                <a:gd name="T10" fmla="*/ 0 w 5"/>
                <a:gd name="T11" fmla="*/ 7 h 7"/>
                <a:gd name="T12" fmla="*/ 1 w 5"/>
                <a:gd name="T13" fmla="*/ 7 h 7"/>
                <a:gd name="T14" fmla="*/ 2 w 5"/>
                <a:gd name="T15" fmla="*/ 6 h 7"/>
                <a:gd name="T16" fmla="*/ 2 w 5"/>
                <a:gd name="T17" fmla="*/ 5 h 7"/>
                <a:gd name="T18" fmla="*/ 4 w 5"/>
                <a:gd name="T19" fmla="*/ 1 h 7"/>
                <a:gd name="T20" fmla="*/ 4 w 5"/>
                <a:gd name="T21" fmla="*/ 1 h 7"/>
                <a:gd name="T22" fmla="*/ 4 w 5"/>
                <a:gd name="T23" fmla="*/ 0 h 7"/>
                <a:gd name="T24" fmla="*/ 4 w 5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7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3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3" y="4"/>
                    <a:pt x="4" y="3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1" name="Freeform 336"/>
            <p:cNvSpPr/>
            <p:nvPr/>
          </p:nvSpPr>
          <p:spPr bwMode="auto">
            <a:xfrm>
              <a:off x="5509960" y="5313400"/>
              <a:ext cx="861885" cy="121678"/>
            </a:xfrm>
            <a:custGeom>
              <a:avLst/>
              <a:gdLst>
                <a:gd name="T0" fmla="*/ 0 w 72"/>
                <a:gd name="T1" fmla="*/ 2 h 10"/>
                <a:gd name="T2" fmla="*/ 0 w 72"/>
                <a:gd name="T3" fmla="*/ 2 h 10"/>
                <a:gd name="T4" fmla="*/ 1 w 72"/>
                <a:gd name="T5" fmla="*/ 9 h 10"/>
                <a:gd name="T6" fmla="*/ 7 w 72"/>
                <a:gd name="T7" fmla="*/ 10 h 10"/>
                <a:gd name="T8" fmla="*/ 12 w 72"/>
                <a:gd name="T9" fmla="*/ 10 h 10"/>
                <a:gd name="T10" fmla="*/ 46 w 72"/>
                <a:gd name="T11" fmla="*/ 10 h 10"/>
                <a:gd name="T12" fmla="*/ 72 w 72"/>
                <a:gd name="T13" fmla="*/ 7 h 10"/>
                <a:gd name="T14" fmla="*/ 72 w 72"/>
                <a:gd name="T15" fmla="*/ 3 h 10"/>
                <a:gd name="T16" fmla="*/ 69 w 72"/>
                <a:gd name="T17" fmla="*/ 3 h 10"/>
                <a:gd name="T18" fmla="*/ 69 w 72"/>
                <a:gd name="T19" fmla="*/ 6 h 10"/>
                <a:gd name="T20" fmla="*/ 68 w 72"/>
                <a:gd name="T21" fmla="*/ 7 h 10"/>
                <a:gd name="T22" fmla="*/ 67 w 72"/>
                <a:gd name="T23" fmla="*/ 9 h 10"/>
                <a:gd name="T24" fmla="*/ 66 w 72"/>
                <a:gd name="T25" fmla="*/ 9 h 10"/>
                <a:gd name="T26" fmla="*/ 65 w 72"/>
                <a:gd name="T27" fmla="*/ 7 h 10"/>
                <a:gd name="T28" fmla="*/ 64 w 72"/>
                <a:gd name="T29" fmla="*/ 8 h 10"/>
                <a:gd name="T30" fmla="*/ 63 w 72"/>
                <a:gd name="T31" fmla="*/ 10 h 10"/>
                <a:gd name="T32" fmla="*/ 61 w 72"/>
                <a:gd name="T33" fmla="*/ 10 h 10"/>
                <a:gd name="T34" fmla="*/ 62 w 72"/>
                <a:gd name="T35" fmla="*/ 7 h 10"/>
                <a:gd name="T36" fmla="*/ 58 w 72"/>
                <a:gd name="T37" fmla="*/ 9 h 10"/>
                <a:gd name="T38" fmla="*/ 57 w 72"/>
                <a:gd name="T39" fmla="*/ 9 h 10"/>
                <a:gd name="T40" fmla="*/ 57 w 72"/>
                <a:gd name="T41" fmla="*/ 7 h 10"/>
                <a:gd name="T42" fmla="*/ 53 w 72"/>
                <a:gd name="T43" fmla="*/ 9 h 10"/>
                <a:gd name="T44" fmla="*/ 51 w 72"/>
                <a:gd name="T45" fmla="*/ 9 h 10"/>
                <a:gd name="T46" fmla="*/ 51 w 72"/>
                <a:gd name="T47" fmla="*/ 7 h 10"/>
                <a:gd name="T48" fmla="*/ 47 w 72"/>
                <a:gd name="T49" fmla="*/ 8 h 10"/>
                <a:gd name="T50" fmla="*/ 45 w 72"/>
                <a:gd name="T51" fmla="*/ 9 h 10"/>
                <a:gd name="T52" fmla="*/ 45 w 72"/>
                <a:gd name="T53" fmla="*/ 7 h 10"/>
                <a:gd name="T54" fmla="*/ 42 w 72"/>
                <a:gd name="T55" fmla="*/ 8 h 10"/>
                <a:gd name="T56" fmla="*/ 40 w 72"/>
                <a:gd name="T57" fmla="*/ 9 h 10"/>
                <a:gd name="T58" fmla="*/ 35 w 72"/>
                <a:gd name="T59" fmla="*/ 7 h 10"/>
                <a:gd name="T60" fmla="*/ 35 w 72"/>
                <a:gd name="T61" fmla="*/ 8 h 10"/>
                <a:gd name="T62" fmla="*/ 33 w 72"/>
                <a:gd name="T63" fmla="*/ 8 h 10"/>
                <a:gd name="T64" fmla="*/ 30 w 72"/>
                <a:gd name="T65" fmla="*/ 7 h 10"/>
                <a:gd name="T66" fmla="*/ 29 w 72"/>
                <a:gd name="T67" fmla="*/ 9 h 10"/>
                <a:gd name="T68" fmla="*/ 28 w 72"/>
                <a:gd name="T69" fmla="*/ 7 h 10"/>
                <a:gd name="T70" fmla="*/ 25 w 72"/>
                <a:gd name="T71" fmla="*/ 9 h 10"/>
                <a:gd name="T72" fmla="*/ 23 w 72"/>
                <a:gd name="T73" fmla="*/ 9 h 10"/>
                <a:gd name="T74" fmla="*/ 23 w 72"/>
                <a:gd name="T75" fmla="*/ 7 h 10"/>
                <a:gd name="T76" fmla="*/ 20 w 72"/>
                <a:gd name="T77" fmla="*/ 8 h 10"/>
                <a:gd name="T78" fmla="*/ 19 w 72"/>
                <a:gd name="T79" fmla="*/ 8 h 10"/>
                <a:gd name="T80" fmla="*/ 15 w 72"/>
                <a:gd name="T81" fmla="*/ 7 h 10"/>
                <a:gd name="T82" fmla="*/ 14 w 72"/>
                <a:gd name="T83" fmla="*/ 9 h 10"/>
                <a:gd name="T84" fmla="*/ 13 w 72"/>
                <a:gd name="T85" fmla="*/ 7 h 10"/>
                <a:gd name="T86" fmla="*/ 10 w 72"/>
                <a:gd name="T87" fmla="*/ 8 h 10"/>
                <a:gd name="T88" fmla="*/ 9 w 72"/>
                <a:gd name="T89" fmla="*/ 8 h 10"/>
                <a:gd name="T90" fmla="*/ 8 w 72"/>
                <a:gd name="T91" fmla="*/ 9 h 10"/>
                <a:gd name="T92" fmla="*/ 5 w 72"/>
                <a:gd name="T93" fmla="*/ 8 h 10"/>
                <a:gd name="T94" fmla="*/ 5 w 72"/>
                <a:gd name="T95" fmla="*/ 8 h 10"/>
                <a:gd name="T96" fmla="*/ 3 w 72"/>
                <a:gd name="T97" fmla="*/ 9 h 10"/>
                <a:gd name="T98" fmla="*/ 3 w 72"/>
                <a:gd name="T99" fmla="*/ 8 h 10"/>
                <a:gd name="T100" fmla="*/ 3 w 72"/>
                <a:gd name="T101" fmla="*/ 6 h 10"/>
                <a:gd name="T102" fmla="*/ 3 w 72"/>
                <a:gd name="T103" fmla="*/ 2 h 10"/>
                <a:gd name="T104" fmla="*/ 2 w 72"/>
                <a:gd name="T10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2" h="10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5"/>
                    <a:pt x="1" y="7"/>
                    <a:pt x="1" y="9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4" y="10"/>
                    <a:pt x="5" y="10"/>
                    <a:pt x="7" y="10"/>
                  </a:cubicBezTo>
                  <a:cubicBezTo>
                    <a:pt x="8" y="10"/>
                    <a:pt x="9" y="10"/>
                    <a:pt x="10" y="10"/>
                  </a:cubicBezTo>
                  <a:cubicBezTo>
                    <a:pt x="11" y="10"/>
                    <a:pt x="12" y="10"/>
                    <a:pt x="12" y="10"/>
                  </a:cubicBezTo>
                  <a:cubicBezTo>
                    <a:pt x="19" y="10"/>
                    <a:pt x="24" y="10"/>
                    <a:pt x="30" y="10"/>
                  </a:cubicBezTo>
                  <a:cubicBezTo>
                    <a:pt x="35" y="10"/>
                    <a:pt x="41" y="10"/>
                    <a:pt x="46" y="10"/>
                  </a:cubicBezTo>
                  <a:cubicBezTo>
                    <a:pt x="51" y="10"/>
                    <a:pt x="57" y="10"/>
                    <a:pt x="63" y="10"/>
                  </a:cubicBezTo>
                  <a:cubicBezTo>
                    <a:pt x="63" y="10"/>
                    <a:pt x="71" y="10"/>
                    <a:pt x="72" y="7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2"/>
                    <a:pt x="71" y="2"/>
                    <a:pt x="70" y="2"/>
                  </a:cubicBezTo>
                  <a:cubicBezTo>
                    <a:pt x="70" y="2"/>
                    <a:pt x="69" y="3"/>
                    <a:pt x="69" y="3"/>
                  </a:cubicBezTo>
                  <a:cubicBezTo>
                    <a:pt x="69" y="6"/>
                    <a:pt x="69" y="6"/>
                    <a:pt x="69" y="6"/>
                  </a:cubicBezTo>
                  <a:cubicBezTo>
                    <a:pt x="69" y="6"/>
                    <a:pt x="69" y="6"/>
                    <a:pt x="69" y="6"/>
                  </a:cubicBezTo>
                  <a:cubicBezTo>
                    <a:pt x="69" y="6"/>
                    <a:pt x="69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6" y="9"/>
                    <a:pt x="66" y="9"/>
                    <a:pt x="66" y="9"/>
                  </a:cubicBezTo>
                  <a:cubicBezTo>
                    <a:pt x="66" y="9"/>
                    <a:pt x="66" y="9"/>
                    <a:pt x="66" y="9"/>
                  </a:cubicBezTo>
                  <a:cubicBezTo>
                    <a:pt x="65" y="9"/>
                    <a:pt x="65" y="8"/>
                    <a:pt x="65" y="8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7"/>
                    <a:pt x="64" y="7"/>
                    <a:pt x="64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9"/>
                    <a:pt x="63" y="9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9"/>
                    <a:pt x="61" y="9"/>
                    <a:pt x="61" y="8"/>
                  </a:cubicBezTo>
                  <a:cubicBezTo>
                    <a:pt x="61" y="8"/>
                    <a:pt x="61" y="8"/>
                    <a:pt x="62" y="7"/>
                  </a:cubicBezTo>
                  <a:cubicBezTo>
                    <a:pt x="61" y="7"/>
                    <a:pt x="60" y="7"/>
                    <a:pt x="59" y="7"/>
                  </a:cubicBezTo>
                  <a:cubicBezTo>
                    <a:pt x="59" y="8"/>
                    <a:pt x="59" y="8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9"/>
                    <a:pt x="56" y="8"/>
                    <a:pt x="57" y="8"/>
                  </a:cubicBezTo>
                  <a:cubicBezTo>
                    <a:pt x="57" y="8"/>
                    <a:pt x="57" y="8"/>
                    <a:pt x="57" y="7"/>
                  </a:cubicBezTo>
                  <a:cubicBezTo>
                    <a:pt x="56" y="7"/>
                    <a:pt x="55" y="7"/>
                    <a:pt x="54" y="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8"/>
                    <a:pt x="51" y="8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0" y="7"/>
                    <a:pt x="49" y="7"/>
                    <a:pt x="47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9"/>
                    <a:pt x="46" y="9"/>
                    <a:pt x="46" y="9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8"/>
                    <a:pt x="45" y="8"/>
                  </a:cubicBezTo>
                  <a:cubicBezTo>
                    <a:pt x="45" y="8"/>
                    <a:pt x="45" y="7"/>
                    <a:pt x="45" y="7"/>
                  </a:cubicBezTo>
                  <a:cubicBezTo>
                    <a:pt x="44" y="7"/>
                    <a:pt x="43" y="7"/>
                    <a:pt x="42" y="7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8"/>
                    <a:pt x="40" y="8"/>
                    <a:pt x="40" y="7"/>
                  </a:cubicBezTo>
                  <a:cubicBezTo>
                    <a:pt x="38" y="7"/>
                    <a:pt x="37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3" y="8"/>
                    <a:pt x="33" y="8"/>
                  </a:cubicBezTo>
                  <a:cubicBezTo>
                    <a:pt x="33" y="8"/>
                    <a:pt x="33" y="8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8"/>
                    <a:pt x="28" y="8"/>
                    <a:pt x="28" y="7"/>
                  </a:cubicBezTo>
                  <a:cubicBezTo>
                    <a:pt x="27" y="7"/>
                    <a:pt x="26" y="7"/>
                    <a:pt x="25" y="7"/>
                  </a:cubicBezTo>
                  <a:cubicBezTo>
                    <a:pt x="25" y="8"/>
                    <a:pt x="25" y="8"/>
                    <a:pt x="25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ubicBezTo>
                    <a:pt x="23" y="8"/>
                    <a:pt x="23" y="8"/>
                    <a:pt x="23" y="7"/>
                  </a:cubicBezTo>
                  <a:cubicBezTo>
                    <a:pt x="22" y="7"/>
                    <a:pt x="21" y="7"/>
                    <a:pt x="21" y="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7" y="7"/>
                    <a:pt x="16" y="7"/>
                    <a:pt x="15" y="7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8"/>
                    <a:pt x="10" y="8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8"/>
                    <a:pt x="6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9"/>
                    <a:pt x="2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4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2" y="0"/>
                    <a:pt x="2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1" name="Freeform 337"/>
            <p:cNvSpPr/>
            <p:nvPr/>
          </p:nvSpPr>
          <p:spPr bwMode="auto">
            <a:xfrm>
              <a:off x="5530240" y="5348891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4 w 5"/>
                <a:gd name="T3" fmla="*/ 1 h 6"/>
                <a:gd name="T4" fmla="*/ 2 w 5"/>
                <a:gd name="T5" fmla="*/ 3 h 6"/>
                <a:gd name="T6" fmla="*/ 1 w 5"/>
                <a:gd name="T7" fmla="*/ 4 h 6"/>
                <a:gd name="T8" fmla="*/ 1 w 5"/>
                <a:gd name="T9" fmla="*/ 5 h 6"/>
                <a:gd name="T10" fmla="*/ 1 w 5"/>
                <a:gd name="T11" fmla="*/ 6 h 6"/>
                <a:gd name="T12" fmla="*/ 1 w 5"/>
                <a:gd name="T13" fmla="*/ 6 h 6"/>
                <a:gd name="T14" fmla="*/ 2 w 5"/>
                <a:gd name="T15" fmla="*/ 6 h 6"/>
                <a:gd name="T16" fmla="*/ 3 w 5"/>
                <a:gd name="T17" fmla="*/ 5 h 6"/>
                <a:gd name="T18" fmla="*/ 3 w 5"/>
                <a:gd name="T19" fmla="*/ 5 h 6"/>
                <a:gd name="T20" fmla="*/ 3 w 5"/>
                <a:gd name="T21" fmla="*/ 5 h 6"/>
                <a:gd name="T22" fmla="*/ 5 w 5"/>
                <a:gd name="T23" fmla="*/ 3 h 6"/>
                <a:gd name="T24" fmla="*/ 5 w 5"/>
                <a:gd name="T25" fmla="*/ 2 h 6"/>
                <a:gd name="T26" fmla="*/ 5 w 5"/>
                <a:gd name="T27" fmla="*/ 1 h 6"/>
                <a:gd name="T28" fmla="*/ 4 w 5"/>
                <a:gd name="T2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4" y="0"/>
                    <a:pt x="4" y="0"/>
                    <a:pt x="4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2" name="Freeform 338"/>
            <p:cNvSpPr/>
            <p:nvPr/>
          </p:nvSpPr>
          <p:spPr bwMode="auto">
            <a:xfrm>
              <a:off x="5591079" y="5364099"/>
              <a:ext cx="60839" cy="55771"/>
            </a:xfrm>
            <a:custGeom>
              <a:avLst/>
              <a:gdLst>
                <a:gd name="T0" fmla="*/ 4 w 5"/>
                <a:gd name="T1" fmla="*/ 0 h 5"/>
                <a:gd name="T2" fmla="*/ 3 w 5"/>
                <a:gd name="T3" fmla="*/ 0 h 5"/>
                <a:gd name="T4" fmla="*/ 1 w 5"/>
                <a:gd name="T5" fmla="*/ 2 h 5"/>
                <a:gd name="T6" fmla="*/ 0 w 5"/>
                <a:gd name="T7" fmla="*/ 3 h 5"/>
                <a:gd name="T8" fmla="*/ 0 w 5"/>
                <a:gd name="T9" fmla="*/ 4 h 5"/>
                <a:gd name="T10" fmla="*/ 1 w 5"/>
                <a:gd name="T11" fmla="*/ 5 h 5"/>
                <a:gd name="T12" fmla="*/ 1 w 5"/>
                <a:gd name="T13" fmla="*/ 5 h 5"/>
                <a:gd name="T14" fmla="*/ 2 w 5"/>
                <a:gd name="T15" fmla="*/ 4 h 5"/>
                <a:gd name="T16" fmla="*/ 2 w 5"/>
                <a:gd name="T17" fmla="*/ 4 h 5"/>
                <a:gd name="T18" fmla="*/ 4 w 5"/>
                <a:gd name="T19" fmla="*/ 2 h 5"/>
                <a:gd name="T20" fmla="*/ 4 w 5"/>
                <a:gd name="T21" fmla="*/ 1 h 5"/>
                <a:gd name="T22" fmla="*/ 4 w 5"/>
                <a:gd name="T23" fmla="*/ 0 h 5"/>
                <a:gd name="T24" fmla="*/ 4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1"/>
                    <a:pt x="1" y="2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4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3"/>
                    <a:pt x="3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4" name="Freeform 339"/>
            <p:cNvSpPr/>
            <p:nvPr/>
          </p:nvSpPr>
          <p:spPr bwMode="auto">
            <a:xfrm>
              <a:off x="5662058" y="5364099"/>
              <a:ext cx="50699" cy="55771"/>
            </a:xfrm>
            <a:custGeom>
              <a:avLst/>
              <a:gdLst>
                <a:gd name="T0" fmla="*/ 3 w 4"/>
                <a:gd name="T1" fmla="*/ 0 h 5"/>
                <a:gd name="T2" fmla="*/ 2 w 4"/>
                <a:gd name="T3" fmla="*/ 0 h 5"/>
                <a:gd name="T4" fmla="*/ 1 w 4"/>
                <a:gd name="T5" fmla="*/ 2 h 5"/>
                <a:gd name="T6" fmla="*/ 0 w 4"/>
                <a:gd name="T7" fmla="*/ 3 h 5"/>
                <a:gd name="T8" fmla="*/ 0 w 4"/>
                <a:gd name="T9" fmla="*/ 3 h 5"/>
                <a:gd name="T10" fmla="*/ 0 w 4"/>
                <a:gd name="T11" fmla="*/ 5 h 5"/>
                <a:gd name="T12" fmla="*/ 1 w 4"/>
                <a:gd name="T13" fmla="*/ 5 h 5"/>
                <a:gd name="T14" fmla="*/ 1 w 4"/>
                <a:gd name="T15" fmla="*/ 4 h 5"/>
                <a:gd name="T16" fmla="*/ 2 w 4"/>
                <a:gd name="T17" fmla="*/ 3 h 5"/>
                <a:gd name="T18" fmla="*/ 3 w 4"/>
                <a:gd name="T19" fmla="*/ 2 h 5"/>
                <a:gd name="T20" fmla="*/ 4 w 4"/>
                <a:gd name="T21" fmla="*/ 1 h 5"/>
                <a:gd name="T22" fmla="*/ 3 w 4"/>
                <a:gd name="T23" fmla="*/ 0 h 5"/>
                <a:gd name="T24" fmla="*/ 3 w 4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5" name="Freeform 340"/>
            <p:cNvSpPr/>
            <p:nvPr/>
          </p:nvSpPr>
          <p:spPr bwMode="auto">
            <a:xfrm>
              <a:off x="5722897" y="5364099"/>
              <a:ext cx="50699" cy="45631"/>
            </a:xfrm>
            <a:custGeom>
              <a:avLst/>
              <a:gdLst>
                <a:gd name="T0" fmla="*/ 3 w 4"/>
                <a:gd name="T1" fmla="*/ 0 h 4"/>
                <a:gd name="T2" fmla="*/ 2 w 4"/>
                <a:gd name="T3" fmla="*/ 1 h 4"/>
                <a:gd name="T4" fmla="*/ 2 w 4"/>
                <a:gd name="T5" fmla="*/ 2 h 4"/>
                <a:gd name="T6" fmla="*/ 1 w 4"/>
                <a:gd name="T7" fmla="*/ 2 h 4"/>
                <a:gd name="T8" fmla="*/ 1 w 4"/>
                <a:gd name="T9" fmla="*/ 3 h 4"/>
                <a:gd name="T10" fmla="*/ 1 w 4"/>
                <a:gd name="T11" fmla="*/ 4 h 4"/>
                <a:gd name="T12" fmla="*/ 2 w 4"/>
                <a:gd name="T13" fmla="*/ 4 h 4"/>
                <a:gd name="T14" fmla="*/ 2 w 4"/>
                <a:gd name="T15" fmla="*/ 4 h 4"/>
                <a:gd name="T16" fmla="*/ 3 w 4"/>
                <a:gd name="T17" fmla="*/ 3 h 4"/>
                <a:gd name="T18" fmla="*/ 4 w 4"/>
                <a:gd name="T19" fmla="*/ 2 h 4"/>
                <a:gd name="T20" fmla="*/ 4 w 4"/>
                <a:gd name="T21" fmla="*/ 1 h 4"/>
                <a:gd name="T22" fmla="*/ 3 w 4"/>
                <a:gd name="T23" fmla="*/ 0 h 4"/>
                <a:gd name="T24" fmla="*/ 3 w 4"/>
                <a:gd name="T2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0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3" y="3"/>
                  </a:cubicBezTo>
                  <a:cubicBezTo>
                    <a:pt x="3" y="3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6" name="Freeform 341"/>
            <p:cNvSpPr/>
            <p:nvPr/>
          </p:nvSpPr>
          <p:spPr bwMode="auto">
            <a:xfrm>
              <a:off x="5783735" y="5364099"/>
              <a:ext cx="45631" cy="55771"/>
            </a:xfrm>
            <a:custGeom>
              <a:avLst/>
              <a:gdLst>
                <a:gd name="T0" fmla="*/ 3 w 4"/>
                <a:gd name="T1" fmla="*/ 0 h 5"/>
                <a:gd name="T2" fmla="*/ 2 w 4"/>
                <a:gd name="T3" fmla="*/ 0 h 5"/>
                <a:gd name="T4" fmla="*/ 1 w 4"/>
                <a:gd name="T5" fmla="*/ 2 h 5"/>
                <a:gd name="T6" fmla="*/ 0 w 4"/>
                <a:gd name="T7" fmla="*/ 3 h 5"/>
                <a:gd name="T8" fmla="*/ 0 w 4"/>
                <a:gd name="T9" fmla="*/ 4 h 5"/>
                <a:gd name="T10" fmla="*/ 0 w 4"/>
                <a:gd name="T11" fmla="*/ 5 h 5"/>
                <a:gd name="T12" fmla="*/ 1 w 4"/>
                <a:gd name="T13" fmla="*/ 5 h 5"/>
                <a:gd name="T14" fmla="*/ 2 w 4"/>
                <a:gd name="T15" fmla="*/ 5 h 5"/>
                <a:gd name="T16" fmla="*/ 2 w 4"/>
                <a:gd name="T17" fmla="*/ 3 h 5"/>
                <a:gd name="T18" fmla="*/ 3 w 4"/>
                <a:gd name="T19" fmla="*/ 2 h 5"/>
                <a:gd name="T20" fmla="*/ 4 w 4"/>
                <a:gd name="T21" fmla="*/ 1 h 5"/>
                <a:gd name="T22" fmla="*/ 3 w 4"/>
                <a:gd name="T23" fmla="*/ 0 h 5"/>
                <a:gd name="T24" fmla="*/ 3 w 4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3" y="2"/>
                    <a:pt x="3" y="2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7" name="Freeform 342"/>
            <p:cNvSpPr/>
            <p:nvPr/>
          </p:nvSpPr>
          <p:spPr bwMode="auto">
            <a:xfrm>
              <a:off x="5844574" y="5364099"/>
              <a:ext cx="60839" cy="55771"/>
            </a:xfrm>
            <a:custGeom>
              <a:avLst/>
              <a:gdLst>
                <a:gd name="T0" fmla="*/ 4 w 5"/>
                <a:gd name="T1" fmla="*/ 0 h 5"/>
                <a:gd name="T2" fmla="*/ 3 w 5"/>
                <a:gd name="T3" fmla="*/ 0 h 5"/>
                <a:gd name="T4" fmla="*/ 1 w 5"/>
                <a:gd name="T5" fmla="*/ 2 h 5"/>
                <a:gd name="T6" fmla="*/ 0 w 5"/>
                <a:gd name="T7" fmla="*/ 3 h 5"/>
                <a:gd name="T8" fmla="*/ 0 w 5"/>
                <a:gd name="T9" fmla="*/ 3 h 5"/>
                <a:gd name="T10" fmla="*/ 0 w 5"/>
                <a:gd name="T11" fmla="*/ 5 h 5"/>
                <a:gd name="T12" fmla="*/ 1 w 5"/>
                <a:gd name="T13" fmla="*/ 5 h 5"/>
                <a:gd name="T14" fmla="*/ 2 w 5"/>
                <a:gd name="T15" fmla="*/ 4 h 5"/>
                <a:gd name="T16" fmla="*/ 2 w 5"/>
                <a:gd name="T17" fmla="*/ 3 h 5"/>
                <a:gd name="T18" fmla="*/ 4 w 5"/>
                <a:gd name="T19" fmla="*/ 2 h 5"/>
                <a:gd name="T20" fmla="*/ 4 w 5"/>
                <a:gd name="T21" fmla="*/ 1 h 5"/>
                <a:gd name="T22" fmla="*/ 4 w 5"/>
                <a:gd name="T23" fmla="*/ 0 h 5"/>
                <a:gd name="T24" fmla="*/ 4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1"/>
                    <a:pt x="1" y="2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3"/>
                    <a:pt x="3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8" name="Freeform 343"/>
            <p:cNvSpPr/>
            <p:nvPr/>
          </p:nvSpPr>
          <p:spPr bwMode="auto">
            <a:xfrm>
              <a:off x="5905413" y="5348891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4 w 5"/>
                <a:gd name="T3" fmla="*/ 0 h 6"/>
                <a:gd name="T4" fmla="*/ 4 w 5"/>
                <a:gd name="T5" fmla="*/ 0 h 6"/>
                <a:gd name="T6" fmla="*/ 1 w 5"/>
                <a:gd name="T7" fmla="*/ 3 h 6"/>
                <a:gd name="T8" fmla="*/ 0 w 5"/>
                <a:gd name="T9" fmla="*/ 4 h 6"/>
                <a:gd name="T10" fmla="*/ 0 w 5"/>
                <a:gd name="T11" fmla="*/ 4 h 6"/>
                <a:gd name="T12" fmla="*/ 0 w 5"/>
                <a:gd name="T13" fmla="*/ 5 h 6"/>
                <a:gd name="T14" fmla="*/ 1 w 5"/>
                <a:gd name="T15" fmla="*/ 6 h 6"/>
                <a:gd name="T16" fmla="*/ 2 w 5"/>
                <a:gd name="T17" fmla="*/ 5 h 6"/>
                <a:gd name="T18" fmla="*/ 2 w 5"/>
                <a:gd name="T19" fmla="*/ 4 h 6"/>
                <a:gd name="T20" fmla="*/ 2 w 5"/>
                <a:gd name="T21" fmla="*/ 4 h 6"/>
                <a:gd name="T22" fmla="*/ 4 w 5"/>
                <a:gd name="T23" fmla="*/ 3 h 6"/>
                <a:gd name="T24" fmla="*/ 5 w 5"/>
                <a:gd name="T25" fmla="*/ 2 h 6"/>
                <a:gd name="T26" fmla="*/ 5 w 5"/>
                <a:gd name="T27" fmla="*/ 0 h 6"/>
                <a:gd name="T28" fmla="*/ 4 w 5"/>
                <a:gd name="T29" fmla="*/ 0 h 6"/>
                <a:gd name="T30" fmla="*/ 4 w 5"/>
                <a:gd name="T3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2" y="2"/>
                    <a:pt x="1" y="3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4" y="2"/>
                    <a:pt x="4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9" name="Freeform 344"/>
            <p:cNvSpPr/>
            <p:nvPr/>
          </p:nvSpPr>
          <p:spPr bwMode="auto">
            <a:xfrm>
              <a:off x="5986532" y="5348891"/>
              <a:ext cx="60839" cy="70979"/>
            </a:xfrm>
            <a:custGeom>
              <a:avLst/>
              <a:gdLst>
                <a:gd name="T0" fmla="*/ 3 w 5"/>
                <a:gd name="T1" fmla="*/ 0 h 6"/>
                <a:gd name="T2" fmla="*/ 3 w 5"/>
                <a:gd name="T3" fmla="*/ 1 h 6"/>
                <a:gd name="T4" fmla="*/ 1 w 5"/>
                <a:gd name="T5" fmla="*/ 3 h 6"/>
                <a:gd name="T6" fmla="*/ 0 w 5"/>
                <a:gd name="T7" fmla="*/ 4 h 6"/>
                <a:gd name="T8" fmla="*/ 0 w 5"/>
                <a:gd name="T9" fmla="*/ 4 h 6"/>
                <a:gd name="T10" fmla="*/ 0 w 5"/>
                <a:gd name="T11" fmla="*/ 6 h 6"/>
                <a:gd name="T12" fmla="*/ 1 w 5"/>
                <a:gd name="T13" fmla="*/ 6 h 6"/>
                <a:gd name="T14" fmla="*/ 2 w 5"/>
                <a:gd name="T15" fmla="*/ 5 h 6"/>
                <a:gd name="T16" fmla="*/ 2 w 5"/>
                <a:gd name="T17" fmla="*/ 4 h 6"/>
                <a:gd name="T18" fmla="*/ 4 w 5"/>
                <a:gd name="T19" fmla="*/ 3 h 6"/>
                <a:gd name="T20" fmla="*/ 4 w 5"/>
                <a:gd name="T21" fmla="*/ 2 h 6"/>
                <a:gd name="T22" fmla="*/ 4 w 5"/>
                <a:gd name="T23" fmla="*/ 1 h 6"/>
                <a:gd name="T24" fmla="*/ 3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3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0" name="Freeform 345"/>
            <p:cNvSpPr/>
            <p:nvPr/>
          </p:nvSpPr>
          <p:spPr bwMode="auto">
            <a:xfrm>
              <a:off x="6047371" y="5348891"/>
              <a:ext cx="70979" cy="70979"/>
            </a:xfrm>
            <a:custGeom>
              <a:avLst/>
              <a:gdLst>
                <a:gd name="T0" fmla="*/ 4 w 6"/>
                <a:gd name="T1" fmla="*/ 0 h 6"/>
                <a:gd name="T2" fmla="*/ 4 w 6"/>
                <a:gd name="T3" fmla="*/ 0 h 6"/>
                <a:gd name="T4" fmla="*/ 1 w 6"/>
                <a:gd name="T5" fmla="*/ 3 h 6"/>
                <a:gd name="T6" fmla="*/ 0 w 6"/>
                <a:gd name="T7" fmla="*/ 4 h 6"/>
                <a:gd name="T8" fmla="*/ 0 w 6"/>
                <a:gd name="T9" fmla="*/ 5 h 6"/>
                <a:gd name="T10" fmla="*/ 0 w 6"/>
                <a:gd name="T11" fmla="*/ 6 h 6"/>
                <a:gd name="T12" fmla="*/ 1 w 6"/>
                <a:gd name="T13" fmla="*/ 6 h 6"/>
                <a:gd name="T14" fmla="*/ 2 w 6"/>
                <a:gd name="T15" fmla="*/ 5 h 6"/>
                <a:gd name="T16" fmla="*/ 2 w 6"/>
                <a:gd name="T17" fmla="*/ 4 h 6"/>
                <a:gd name="T18" fmla="*/ 4 w 6"/>
                <a:gd name="T19" fmla="*/ 3 h 6"/>
                <a:gd name="T20" fmla="*/ 5 w 6"/>
                <a:gd name="T21" fmla="*/ 2 h 6"/>
                <a:gd name="T22" fmla="*/ 5 w 6"/>
                <a:gd name="T23" fmla="*/ 1 h 6"/>
                <a:gd name="T24" fmla="*/ 4 w 6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2" y="2"/>
                    <a:pt x="1" y="3"/>
                  </a:cubicBezTo>
                  <a:cubicBezTo>
                    <a:pt x="1" y="3"/>
                    <a:pt x="1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2" y="6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2"/>
                    <a:pt x="6" y="1"/>
                    <a:pt x="5" y="1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1" name="Freeform 346"/>
            <p:cNvSpPr/>
            <p:nvPr/>
          </p:nvSpPr>
          <p:spPr bwMode="auto">
            <a:xfrm>
              <a:off x="6118350" y="5348891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1 h 6"/>
                <a:gd name="T4" fmla="*/ 2 w 5"/>
                <a:gd name="T5" fmla="*/ 3 h 6"/>
                <a:gd name="T6" fmla="*/ 0 w 5"/>
                <a:gd name="T7" fmla="*/ 4 h 6"/>
                <a:gd name="T8" fmla="*/ 0 w 5"/>
                <a:gd name="T9" fmla="*/ 5 h 6"/>
                <a:gd name="T10" fmla="*/ 0 w 5"/>
                <a:gd name="T11" fmla="*/ 6 h 6"/>
                <a:gd name="T12" fmla="*/ 1 w 5"/>
                <a:gd name="T13" fmla="*/ 6 h 6"/>
                <a:gd name="T14" fmla="*/ 2 w 5"/>
                <a:gd name="T15" fmla="*/ 6 h 6"/>
                <a:gd name="T16" fmla="*/ 3 w 5"/>
                <a:gd name="T17" fmla="*/ 4 h 6"/>
                <a:gd name="T18" fmla="*/ 4 w 5"/>
                <a:gd name="T19" fmla="*/ 3 h 6"/>
                <a:gd name="T20" fmla="*/ 5 w 5"/>
                <a:gd name="T21" fmla="*/ 2 h 6"/>
                <a:gd name="T22" fmla="*/ 5 w 5"/>
                <a:gd name="T23" fmla="*/ 0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4" y="0"/>
                    <a:pt x="3" y="0"/>
                    <a:pt x="3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2" name="Freeform 347"/>
            <p:cNvSpPr/>
            <p:nvPr/>
          </p:nvSpPr>
          <p:spPr bwMode="auto">
            <a:xfrm>
              <a:off x="6179189" y="5364099"/>
              <a:ext cx="60839" cy="55771"/>
            </a:xfrm>
            <a:custGeom>
              <a:avLst/>
              <a:gdLst>
                <a:gd name="T0" fmla="*/ 4 w 5"/>
                <a:gd name="T1" fmla="*/ 0 h 5"/>
                <a:gd name="T2" fmla="*/ 3 w 5"/>
                <a:gd name="T3" fmla="*/ 0 h 5"/>
                <a:gd name="T4" fmla="*/ 2 w 5"/>
                <a:gd name="T5" fmla="*/ 2 h 5"/>
                <a:gd name="T6" fmla="*/ 1 w 5"/>
                <a:gd name="T7" fmla="*/ 3 h 5"/>
                <a:gd name="T8" fmla="*/ 1 w 5"/>
                <a:gd name="T9" fmla="*/ 4 h 5"/>
                <a:gd name="T10" fmla="*/ 1 w 5"/>
                <a:gd name="T11" fmla="*/ 5 h 5"/>
                <a:gd name="T12" fmla="*/ 1 w 5"/>
                <a:gd name="T13" fmla="*/ 5 h 5"/>
                <a:gd name="T14" fmla="*/ 2 w 5"/>
                <a:gd name="T15" fmla="*/ 5 h 5"/>
                <a:gd name="T16" fmla="*/ 3 w 5"/>
                <a:gd name="T17" fmla="*/ 3 h 5"/>
                <a:gd name="T18" fmla="*/ 5 w 5"/>
                <a:gd name="T19" fmla="*/ 2 h 5"/>
                <a:gd name="T20" fmla="*/ 5 w 5"/>
                <a:gd name="T21" fmla="*/ 1 h 5"/>
                <a:gd name="T22" fmla="*/ 5 w 5"/>
                <a:gd name="T23" fmla="*/ 0 h 5"/>
                <a:gd name="T24" fmla="*/ 4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2" y="1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2"/>
                    <a:pt x="5" y="2"/>
                  </a:cubicBezTo>
                  <a:cubicBezTo>
                    <a:pt x="5" y="2"/>
                    <a:pt x="5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3" name="Freeform 348"/>
            <p:cNvSpPr/>
            <p:nvPr/>
          </p:nvSpPr>
          <p:spPr bwMode="auto">
            <a:xfrm>
              <a:off x="6240028" y="5364099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0 h 6"/>
                <a:gd name="T4" fmla="*/ 2 w 5"/>
                <a:gd name="T5" fmla="*/ 2 h 6"/>
                <a:gd name="T6" fmla="*/ 1 w 5"/>
                <a:gd name="T7" fmla="*/ 3 h 6"/>
                <a:gd name="T8" fmla="*/ 0 w 5"/>
                <a:gd name="T9" fmla="*/ 4 h 6"/>
                <a:gd name="T10" fmla="*/ 0 w 5"/>
                <a:gd name="T11" fmla="*/ 6 h 6"/>
                <a:gd name="T12" fmla="*/ 1 w 5"/>
                <a:gd name="T13" fmla="*/ 6 h 6"/>
                <a:gd name="T14" fmla="*/ 2 w 5"/>
                <a:gd name="T15" fmla="*/ 6 h 6"/>
                <a:gd name="T16" fmla="*/ 2 w 5"/>
                <a:gd name="T17" fmla="*/ 5 h 6"/>
                <a:gd name="T18" fmla="*/ 3 w 5"/>
                <a:gd name="T19" fmla="*/ 4 h 6"/>
                <a:gd name="T20" fmla="*/ 3 w 5"/>
                <a:gd name="T21" fmla="*/ 3 h 6"/>
                <a:gd name="T22" fmla="*/ 4 w 5"/>
                <a:gd name="T23" fmla="*/ 2 h 6"/>
                <a:gd name="T24" fmla="*/ 4 w 5"/>
                <a:gd name="T25" fmla="*/ 2 h 6"/>
                <a:gd name="T26" fmla="*/ 4 w 5"/>
                <a:gd name="T27" fmla="*/ 0 h 6"/>
                <a:gd name="T28" fmla="*/ 4 w 5"/>
                <a:gd name="T2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2" y="1"/>
                    <a:pt x="2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4" name="Freeform 349"/>
            <p:cNvSpPr/>
            <p:nvPr/>
          </p:nvSpPr>
          <p:spPr bwMode="auto">
            <a:xfrm>
              <a:off x="6285658" y="5364099"/>
              <a:ext cx="50699" cy="55771"/>
            </a:xfrm>
            <a:custGeom>
              <a:avLst/>
              <a:gdLst>
                <a:gd name="T0" fmla="*/ 3 w 4"/>
                <a:gd name="T1" fmla="*/ 0 h 5"/>
                <a:gd name="T2" fmla="*/ 2 w 4"/>
                <a:gd name="T3" fmla="*/ 1 h 5"/>
                <a:gd name="T4" fmla="*/ 1 w 4"/>
                <a:gd name="T5" fmla="*/ 2 h 5"/>
                <a:gd name="T6" fmla="*/ 0 w 4"/>
                <a:gd name="T7" fmla="*/ 3 h 5"/>
                <a:gd name="T8" fmla="*/ 0 w 4"/>
                <a:gd name="T9" fmla="*/ 4 h 5"/>
                <a:gd name="T10" fmla="*/ 1 w 4"/>
                <a:gd name="T11" fmla="*/ 5 h 5"/>
                <a:gd name="T12" fmla="*/ 1 w 4"/>
                <a:gd name="T13" fmla="*/ 5 h 5"/>
                <a:gd name="T14" fmla="*/ 2 w 4"/>
                <a:gd name="T15" fmla="*/ 5 h 5"/>
                <a:gd name="T16" fmla="*/ 2 w 4"/>
                <a:gd name="T17" fmla="*/ 4 h 5"/>
                <a:gd name="T18" fmla="*/ 3 w 4"/>
                <a:gd name="T19" fmla="*/ 3 h 5"/>
                <a:gd name="T20" fmla="*/ 3 w 4"/>
                <a:gd name="T21" fmla="*/ 3 h 5"/>
                <a:gd name="T22" fmla="*/ 4 w 4"/>
                <a:gd name="T23" fmla="*/ 2 h 5"/>
                <a:gd name="T24" fmla="*/ 4 w 4"/>
                <a:gd name="T25" fmla="*/ 2 h 5"/>
                <a:gd name="T26" fmla="*/ 3 w 4"/>
                <a:gd name="T27" fmla="*/ 0 h 5"/>
                <a:gd name="T28" fmla="*/ 3 w 4"/>
                <a:gd name="T2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5" name="Freeform 354"/>
            <p:cNvSpPr>
              <a:spLocks noEditPoints="1"/>
            </p:cNvSpPr>
            <p:nvPr/>
          </p:nvSpPr>
          <p:spPr bwMode="auto">
            <a:xfrm>
              <a:off x="5063808" y="5495917"/>
              <a:ext cx="1728842" cy="370105"/>
            </a:xfrm>
            <a:custGeom>
              <a:avLst/>
              <a:gdLst>
                <a:gd name="T0" fmla="*/ 19 w 144"/>
                <a:gd name="T1" fmla="*/ 4 h 31"/>
                <a:gd name="T2" fmla="*/ 131 w 144"/>
                <a:gd name="T3" fmla="*/ 4 h 31"/>
                <a:gd name="T4" fmla="*/ 23 w 144"/>
                <a:gd name="T5" fmla="*/ 28 h 31"/>
                <a:gd name="T6" fmla="*/ 18 w 144"/>
                <a:gd name="T7" fmla="*/ 2 h 31"/>
                <a:gd name="T8" fmla="*/ 1 w 144"/>
                <a:gd name="T9" fmla="*/ 28 h 31"/>
                <a:gd name="T10" fmla="*/ 5 w 144"/>
                <a:gd name="T11" fmla="*/ 29 h 31"/>
                <a:gd name="T12" fmla="*/ 7 w 144"/>
                <a:gd name="T13" fmla="*/ 29 h 31"/>
                <a:gd name="T14" fmla="*/ 11 w 144"/>
                <a:gd name="T15" fmla="*/ 29 h 31"/>
                <a:gd name="T16" fmla="*/ 13 w 144"/>
                <a:gd name="T17" fmla="*/ 30 h 31"/>
                <a:gd name="T18" fmla="*/ 18 w 144"/>
                <a:gd name="T19" fmla="*/ 29 h 31"/>
                <a:gd name="T20" fmla="*/ 19 w 144"/>
                <a:gd name="T21" fmla="*/ 31 h 31"/>
                <a:gd name="T22" fmla="*/ 25 w 144"/>
                <a:gd name="T23" fmla="*/ 29 h 31"/>
                <a:gd name="T24" fmla="*/ 26 w 144"/>
                <a:gd name="T25" fmla="*/ 30 h 31"/>
                <a:gd name="T26" fmla="*/ 32 w 144"/>
                <a:gd name="T27" fmla="*/ 29 h 31"/>
                <a:gd name="T28" fmla="*/ 33 w 144"/>
                <a:gd name="T29" fmla="*/ 30 h 31"/>
                <a:gd name="T30" fmla="*/ 40 w 144"/>
                <a:gd name="T31" fmla="*/ 29 h 31"/>
                <a:gd name="T32" fmla="*/ 41 w 144"/>
                <a:gd name="T33" fmla="*/ 30 h 31"/>
                <a:gd name="T34" fmla="*/ 49 w 144"/>
                <a:gd name="T35" fmla="*/ 29 h 31"/>
                <a:gd name="T36" fmla="*/ 58 w 144"/>
                <a:gd name="T37" fmla="*/ 30 h 31"/>
                <a:gd name="T38" fmla="*/ 60 w 144"/>
                <a:gd name="T39" fmla="*/ 28 h 31"/>
                <a:gd name="T40" fmla="*/ 67 w 144"/>
                <a:gd name="T41" fmla="*/ 30 h 31"/>
                <a:gd name="T42" fmla="*/ 69 w 144"/>
                <a:gd name="T43" fmla="*/ 29 h 31"/>
                <a:gd name="T44" fmla="*/ 72 w 144"/>
                <a:gd name="T45" fmla="*/ 30 h 31"/>
                <a:gd name="T46" fmla="*/ 73 w 144"/>
                <a:gd name="T47" fmla="*/ 30 h 31"/>
                <a:gd name="T48" fmla="*/ 80 w 144"/>
                <a:gd name="T49" fmla="*/ 28 h 31"/>
                <a:gd name="T50" fmla="*/ 81 w 144"/>
                <a:gd name="T51" fmla="*/ 30 h 31"/>
                <a:gd name="T52" fmla="*/ 84 w 144"/>
                <a:gd name="T53" fmla="*/ 28 h 31"/>
                <a:gd name="T54" fmla="*/ 85 w 144"/>
                <a:gd name="T55" fmla="*/ 30 h 31"/>
                <a:gd name="T56" fmla="*/ 92 w 144"/>
                <a:gd name="T57" fmla="*/ 29 h 31"/>
                <a:gd name="T58" fmla="*/ 97 w 144"/>
                <a:gd name="T59" fmla="*/ 30 h 31"/>
                <a:gd name="T60" fmla="*/ 100 w 144"/>
                <a:gd name="T61" fmla="*/ 29 h 31"/>
                <a:gd name="T62" fmla="*/ 106 w 144"/>
                <a:gd name="T63" fmla="*/ 28 h 31"/>
                <a:gd name="T64" fmla="*/ 108 w 144"/>
                <a:gd name="T65" fmla="*/ 30 h 31"/>
                <a:gd name="T66" fmla="*/ 113 w 144"/>
                <a:gd name="T67" fmla="*/ 28 h 31"/>
                <a:gd name="T68" fmla="*/ 114 w 144"/>
                <a:gd name="T69" fmla="*/ 29 h 31"/>
                <a:gd name="T70" fmla="*/ 118 w 144"/>
                <a:gd name="T71" fmla="*/ 28 h 31"/>
                <a:gd name="T72" fmla="*/ 119 w 144"/>
                <a:gd name="T73" fmla="*/ 30 h 31"/>
                <a:gd name="T74" fmla="*/ 123 w 144"/>
                <a:gd name="T75" fmla="*/ 29 h 31"/>
                <a:gd name="T76" fmla="*/ 125 w 144"/>
                <a:gd name="T77" fmla="*/ 30 h 31"/>
                <a:gd name="T78" fmla="*/ 130 w 144"/>
                <a:gd name="T79" fmla="*/ 28 h 31"/>
                <a:gd name="T80" fmla="*/ 131 w 144"/>
                <a:gd name="T81" fmla="*/ 30 h 31"/>
                <a:gd name="T82" fmla="*/ 137 w 144"/>
                <a:gd name="T83" fmla="*/ 28 h 31"/>
                <a:gd name="T84" fmla="*/ 138 w 144"/>
                <a:gd name="T85" fmla="*/ 30 h 31"/>
                <a:gd name="T86" fmla="*/ 142 w 144"/>
                <a:gd name="T87" fmla="*/ 27 h 31"/>
                <a:gd name="T88" fmla="*/ 143 w 144"/>
                <a:gd name="T89" fmla="*/ 29 h 31"/>
                <a:gd name="T90" fmla="*/ 135 w 144"/>
                <a:gd name="T91" fmla="*/ 6 h 31"/>
                <a:gd name="T92" fmla="*/ 86 w 144"/>
                <a:gd name="T9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4" h="31">
                  <a:moveTo>
                    <a:pt x="19" y="28"/>
                  </a:moveTo>
                  <a:cubicBezTo>
                    <a:pt x="13" y="28"/>
                    <a:pt x="8" y="28"/>
                    <a:pt x="3" y="27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41" y="3"/>
                    <a:pt x="64" y="2"/>
                    <a:pt x="86" y="2"/>
                  </a:cubicBezTo>
                  <a:cubicBezTo>
                    <a:pt x="100" y="2"/>
                    <a:pt x="113" y="2"/>
                    <a:pt x="127" y="3"/>
                  </a:cubicBezTo>
                  <a:cubicBezTo>
                    <a:pt x="129" y="3"/>
                    <a:pt x="130" y="3"/>
                    <a:pt x="131" y="4"/>
                  </a:cubicBezTo>
                  <a:cubicBezTo>
                    <a:pt x="132" y="5"/>
                    <a:pt x="132" y="6"/>
                    <a:pt x="133" y="7"/>
                  </a:cubicBezTo>
                  <a:cubicBezTo>
                    <a:pt x="140" y="27"/>
                    <a:pt x="140" y="27"/>
                    <a:pt x="140" y="27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19" y="28"/>
                    <a:pt x="19" y="28"/>
                    <a:pt x="19" y="28"/>
                  </a:cubicBezTo>
                  <a:moveTo>
                    <a:pt x="86" y="0"/>
                  </a:moveTo>
                  <a:cubicBezTo>
                    <a:pt x="64" y="0"/>
                    <a:pt x="41" y="0"/>
                    <a:pt x="18" y="2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27"/>
                    <a:pt x="1" y="27"/>
                    <a:pt x="1" y="28"/>
                  </a:cubicBezTo>
                  <a:cubicBezTo>
                    <a:pt x="1" y="28"/>
                    <a:pt x="1" y="29"/>
                    <a:pt x="1" y="29"/>
                  </a:cubicBezTo>
                  <a:cubicBezTo>
                    <a:pt x="2" y="29"/>
                    <a:pt x="3" y="30"/>
                    <a:pt x="5" y="30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28"/>
                    <a:pt x="5" y="28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7" y="28"/>
                    <a:pt x="7" y="28"/>
                    <a:pt x="7" y="29"/>
                  </a:cubicBezTo>
                  <a:cubicBezTo>
                    <a:pt x="7" y="29"/>
                    <a:pt x="7" y="30"/>
                    <a:pt x="7" y="30"/>
                  </a:cubicBezTo>
                  <a:cubicBezTo>
                    <a:pt x="8" y="30"/>
                    <a:pt x="9" y="30"/>
                    <a:pt x="10" y="30"/>
                  </a:cubicBezTo>
                  <a:cubicBezTo>
                    <a:pt x="10" y="30"/>
                    <a:pt x="11" y="29"/>
                    <a:pt x="11" y="29"/>
                  </a:cubicBezTo>
                  <a:cubicBezTo>
                    <a:pt x="11" y="29"/>
                    <a:pt x="12" y="29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29"/>
                    <a:pt x="13" y="30"/>
                    <a:pt x="13" y="30"/>
                  </a:cubicBezTo>
                  <a:cubicBezTo>
                    <a:pt x="14" y="30"/>
                    <a:pt x="15" y="30"/>
                    <a:pt x="16" y="31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29"/>
                    <a:pt x="17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9" y="30"/>
                    <a:pt x="18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5" y="29"/>
                    <a:pt x="25" y="29"/>
                  </a:cubicBezTo>
                  <a:cubicBezTo>
                    <a:pt x="25" y="29"/>
                    <a:pt x="25" y="29"/>
                    <a:pt x="26" y="29"/>
                  </a:cubicBezTo>
                  <a:cubicBezTo>
                    <a:pt x="26" y="29"/>
                    <a:pt x="26" y="30"/>
                    <a:pt x="26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1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3" y="29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29"/>
                    <a:pt x="40" y="29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9"/>
                    <a:pt x="42" y="30"/>
                    <a:pt x="41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8" y="30"/>
                    <a:pt x="49" y="30"/>
                    <a:pt x="49" y="30"/>
                  </a:cubicBezTo>
                  <a:cubicBezTo>
                    <a:pt x="49" y="30"/>
                    <a:pt x="49" y="29"/>
                    <a:pt x="49" y="29"/>
                  </a:cubicBezTo>
                  <a:cubicBezTo>
                    <a:pt x="50" y="29"/>
                    <a:pt x="50" y="29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29"/>
                    <a:pt x="59" y="28"/>
                  </a:cubicBezTo>
                  <a:cubicBezTo>
                    <a:pt x="59" y="28"/>
                    <a:pt x="60" y="28"/>
                    <a:pt x="60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1" y="28"/>
                    <a:pt x="61" y="29"/>
                    <a:pt x="61" y="29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67" y="29"/>
                    <a:pt x="68" y="28"/>
                    <a:pt x="68" y="28"/>
                  </a:cubicBezTo>
                  <a:cubicBezTo>
                    <a:pt x="68" y="28"/>
                    <a:pt x="68" y="29"/>
                    <a:pt x="69" y="29"/>
                  </a:cubicBezTo>
                  <a:cubicBezTo>
                    <a:pt x="69" y="29"/>
                    <a:pt x="69" y="29"/>
                    <a:pt x="69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2" y="30"/>
                    <a:pt x="73" y="30"/>
                    <a:pt x="73" y="30"/>
                  </a:cubicBezTo>
                  <a:cubicBezTo>
                    <a:pt x="73" y="30"/>
                    <a:pt x="73" y="30"/>
                    <a:pt x="73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29"/>
                    <a:pt x="79" y="29"/>
                  </a:cubicBezTo>
                  <a:cubicBezTo>
                    <a:pt x="79" y="29"/>
                    <a:pt x="80" y="28"/>
                    <a:pt x="80" y="28"/>
                  </a:cubicBezTo>
                  <a:cubicBezTo>
                    <a:pt x="80" y="28"/>
                    <a:pt x="80" y="28"/>
                    <a:pt x="80" y="29"/>
                  </a:cubicBezTo>
                  <a:cubicBezTo>
                    <a:pt x="81" y="29"/>
                    <a:pt x="81" y="29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3" y="30"/>
                    <a:pt x="83" y="30"/>
                    <a:pt x="83" y="29"/>
                  </a:cubicBezTo>
                  <a:cubicBezTo>
                    <a:pt x="84" y="29"/>
                    <a:pt x="84" y="28"/>
                    <a:pt x="84" y="28"/>
                  </a:cubicBezTo>
                  <a:cubicBezTo>
                    <a:pt x="84" y="28"/>
                    <a:pt x="85" y="28"/>
                    <a:pt x="85" y="29"/>
                  </a:cubicBezTo>
                  <a:cubicBezTo>
                    <a:pt x="85" y="29"/>
                    <a:pt x="85" y="29"/>
                    <a:pt x="85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0" y="30"/>
                    <a:pt x="90" y="30"/>
                    <a:pt x="90" y="30"/>
                  </a:cubicBezTo>
                  <a:cubicBezTo>
                    <a:pt x="90" y="30"/>
                    <a:pt x="91" y="29"/>
                    <a:pt x="92" y="29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9"/>
                    <a:pt x="93" y="29"/>
                    <a:pt x="93" y="29"/>
                  </a:cubicBezTo>
                  <a:cubicBezTo>
                    <a:pt x="93" y="29"/>
                    <a:pt x="93" y="30"/>
                    <a:pt x="93" y="30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8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6" y="29"/>
                    <a:pt x="106" y="28"/>
                  </a:cubicBezTo>
                  <a:cubicBezTo>
                    <a:pt x="106" y="28"/>
                    <a:pt x="107" y="28"/>
                    <a:pt x="107" y="28"/>
                  </a:cubicBezTo>
                  <a:cubicBezTo>
                    <a:pt x="107" y="28"/>
                    <a:pt x="107" y="28"/>
                    <a:pt x="108" y="29"/>
                  </a:cubicBezTo>
                  <a:cubicBezTo>
                    <a:pt x="108" y="29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11" y="30"/>
                    <a:pt x="111" y="30"/>
                    <a:pt x="111" y="30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3" y="28"/>
                    <a:pt x="113" y="27"/>
                    <a:pt x="114" y="27"/>
                  </a:cubicBezTo>
                  <a:cubicBezTo>
                    <a:pt x="114" y="27"/>
                    <a:pt x="114" y="28"/>
                    <a:pt x="114" y="28"/>
                  </a:cubicBezTo>
                  <a:cubicBezTo>
                    <a:pt x="115" y="28"/>
                    <a:pt x="115" y="29"/>
                    <a:pt x="114" y="29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16" y="30"/>
                    <a:pt x="116" y="30"/>
                    <a:pt x="116" y="30"/>
                  </a:cubicBezTo>
                  <a:cubicBezTo>
                    <a:pt x="117" y="29"/>
                    <a:pt x="118" y="29"/>
                    <a:pt x="118" y="28"/>
                  </a:cubicBezTo>
                  <a:cubicBezTo>
                    <a:pt x="118" y="28"/>
                    <a:pt x="119" y="28"/>
                    <a:pt x="119" y="28"/>
                  </a:cubicBezTo>
                  <a:cubicBezTo>
                    <a:pt x="119" y="28"/>
                    <a:pt x="119" y="28"/>
                    <a:pt x="120" y="28"/>
                  </a:cubicBezTo>
                  <a:cubicBezTo>
                    <a:pt x="120" y="29"/>
                    <a:pt x="120" y="29"/>
                    <a:pt x="119" y="30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3" y="30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9"/>
                    <a:pt x="125" y="29"/>
                    <a:pt x="125" y="29"/>
                  </a:cubicBezTo>
                  <a:cubicBezTo>
                    <a:pt x="125" y="29"/>
                    <a:pt x="125" y="30"/>
                    <a:pt x="125" y="30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30" y="28"/>
                    <a:pt x="131" y="28"/>
                    <a:pt x="131" y="28"/>
                  </a:cubicBezTo>
                  <a:cubicBezTo>
                    <a:pt x="131" y="29"/>
                    <a:pt x="131" y="29"/>
                    <a:pt x="131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5" y="30"/>
                    <a:pt x="135" y="30"/>
                    <a:pt x="135" y="30"/>
                  </a:cubicBezTo>
                  <a:cubicBezTo>
                    <a:pt x="135" y="29"/>
                    <a:pt x="136" y="29"/>
                    <a:pt x="137" y="28"/>
                  </a:cubicBezTo>
                  <a:cubicBezTo>
                    <a:pt x="137" y="28"/>
                    <a:pt x="137" y="28"/>
                    <a:pt x="137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9"/>
                    <a:pt x="138" y="29"/>
                    <a:pt x="138" y="30"/>
                  </a:cubicBezTo>
                  <a:cubicBezTo>
                    <a:pt x="138" y="30"/>
                    <a:pt x="138" y="30"/>
                    <a:pt x="138" y="30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7"/>
                    <a:pt x="141" y="27"/>
                    <a:pt x="142" y="27"/>
                  </a:cubicBezTo>
                  <a:cubicBezTo>
                    <a:pt x="142" y="27"/>
                    <a:pt x="142" y="27"/>
                    <a:pt x="142" y="27"/>
                  </a:cubicBezTo>
                  <a:cubicBezTo>
                    <a:pt x="143" y="27"/>
                    <a:pt x="143" y="28"/>
                    <a:pt x="143" y="28"/>
                  </a:cubicBezTo>
                  <a:cubicBezTo>
                    <a:pt x="143" y="29"/>
                    <a:pt x="143" y="29"/>
                    <a:pt x="143" y="29"/>
                  </a:cubicBezTo>
                  <a:cubicBezTo>
                    <a:pt x="143" y="29"/>
                    <a:pt x="143" y="29"/>
                    <a:pt x="143" y="29"/>
                  </a:cubicBezTo>
                  <a:cubicBezTo>
                    <a:pt x="143" y="29"/>
                    <a:pt x="144" y="28"/>
                    <a:pt x="143" y="28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4" y="3"/>
                    <a:pt x="133" y="2"/>
                  </a:cubicBezTo>
                  <a:cubicBezTo>
                    <a:pt x="131" y="0"/>
                    <a:pt x="129" y="0"/>
                    <a:pt x="127" y="0"/>
                  </a:cubicBezTo>
                  <a:cubicBezTo>
                    <a:pt x="113" y="0"/>
                    <a:pt x="100" y="0"/>
                    <a:pt x="86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6" name="Freeform 355"/>
            <p:cNvSpPr>
              <a:spLocks noEditPoints="1"/>
            </p:cNvSpPr>
            <p:nvPr/>
          </p:nvSpPr>
          <p:spPr bwMode="auto">
            <a:xfrm>
              <a:off x="5038460" y="5876162"/>
              <a:ext cx="1738981" cy="35491"/>
            </a:xfrm>
            <a:custGeom>
              <a:avLst/>
              <a:gdLst>
                <a:gd name="T0" fmla="*/ 0 w 145"/>
                <a:gd name="T1" fmla="*/ 3 h 3"/>
                <a:gd name="T2" fmla="*/ 144 w 145"/>
                <a:gd name="T3" fmla="*/ 1 h 3"/>
                <a:gd name="T4" fmla="*/ 144 w 145"/>
                <a:gd name="T5" fmla="*/ 1 h 3"/>
                <a:gd name="T6" fmla="*/ 27 w 145"/>
                <a:gd name="T7" fmla="*/ 2 h 3"/>
                <a:gd name="T8" fmla="*/ 25 w 145"/>
                <a:gd name="T9" fmla="*/ 1 h 3"/>
                <a:gd name="T10" fmla="*/ 19 w 145"/>
                <a:gd name="T11" fmla="*/ 2 h 3"/>
                <a:gd name="T12" fmla="*/ 17 w 145"/>
                <a:gd name="T13" fmla="*/ 1 h 3"/>
                <a:gd name="T14" fmla="*/ 13 w 145"/>
                <a:gd name="T15" fmla="*/ 1 h 3"/>
                <a:gd name="T16" fmla="*/ 11 w 145"/>
                <a:gd name="T17" fmla="*/ 1 h 3"/>
                <a:gd name="T18" fmla="*/ 7 w 145"/>
                <a:gd name="T19" fmla="*/ 1 h 3"/>
                <a:gd name="T20" fmla="*/ 6 w 145"/>
                <a:gd name="T21" fmla="*/ 1 h 3"/>
                <a:gd name="T22" fmla="*/ 3 w 145"/>
                <a:gd name="T23" fmla="*/ 2 h 3"/>
                <a:gd name="T24" fmla="*/ 32 w 145"/>
                <a:gd name="T25" fmla="*/ 2 h 3"/>
                <a:gd name="T26" fmla="*/ 34 w 145"/>
                <a:gd name="T27" fmla="*/ 0 h 3"/>
                <a:gd name="T28" fmla="*/ 39 w 145"/>
                <a:gd name="T29" fmla="*/ 3 h 3"/>
                <a:gd name="T30" fmla="*/ 49 w 145"/>
                <a:gd name="T31" fmla="*/ 0 h 3"/>
                <a:gd name="T32" fmla="*/ 41 w 145"/>
                <a:gd name="T33" fmla="*/ 3 h 3"/>
                <a:gd name="T34" fmla="*/ 49 w 145"/>
                <a:gd name="T35" fmla="*/ 0 h 3"/>
                <a:gd name="T36" fmla="*/ 51 w 145"/>
                <a:gd name="T37" fmla="*/ 1 h 3"/>
                <a:gd name="T38" fmla="*/ 58 w 145"/>
                <a:gd name="T39" fmla="*/ 2 h 3"/>
                <a:gd name="T40" fmla="*/ 70 w 145"/>
                <a:gd name="T41" fmla="*/ 0 h 3"/>
                <a:gd name="T42" fmla="*/ 67 w 145"/>
                <a:gd name="T43" fmla="*/ 2 h 3"/>
                <a:gd name="T44" fmla="*/ 61 w 145"/>
                <a:gd name="T45" fmla="*/ 0 h 3"/>
                <a:gd name="T46" fmla="*/ 72 w 145"/>
                <a:gd name="T47" fmla="*/ 3 h 3"/>
                <a:gd name="T48" fmla="*/ 84 w 145"/>
                <a:gd name="T49" fmla="*/ 0 h 3"/>
                <a:gd name="T50" fmla="*/ 79 w 145"/>
                <a:gd name="T51" fmla="*/ 3 h 3"/>
                <a:gd name="T52" fmla="*/ 79 w 145"/>
                <a:gd name="T53" fmla="*/ 0 h 3"/>
                <a:gd name="T54" fmla="*/ 74 w 145"/>
                <a:gd name="T55" fmla="*/ 3 h 3"/>
                <a:gd name="T56" fmla="*/ 84 w 145"/>
                <a:gd name="T57" fmla="*/ 0 h 3"/>
                <a:gd name="T58" fmla="*/ 137 w 145"/>
                <a:gd name="T59" fmla="*/ 2 h 3"/>
                <a:gd name="T60" fmla="*/ 135 w 145"/>
                <a:gd name="T61" fmla="*/ 1 h 3"/>
                <a:gd name="T62" fmla="*/ 130 w 145"/>
                <a:gd name="T63" fmla="*/ 2 h 3"/>
                <a:gd name="T64" fmla="*/ 129 w 145"/>
                <a:gd name="T65" fmla="*/ 0 h 3"/>
                <a:gd name="T66" fmla="*/ 124 w 145"/>
                <a:gd name="T67" fmla="*/ 2 h 3"/>
                <a:gd name="T68" fmla="*/ 122 w 145"/>
                <a:gd name="T69" fmla="*/ 1 h 3"/>
                <a:gd name="T70" fmla="*/ 118 w 145"/>
                <a:gd name="T71" fmla="*/ 1 h 3"/>
                <a:gd name="T72" fmla="*/ 117 w 145"/>
                <a:gd name="T73" fmla="*/ 1 h 3"/>
                <a:gd name="T74" fmla="*/ 113 w 145"/>
                <a:gd name="T75" fmla="*/ 2 h 3"/>
                <a:gd name="T76" fmla="*/ 112 w 145"/>
                <a:gd name="T77" fmla="*/ 0 h 3"/>
                <a:gd name="T78" fmla="*/ 107 w 145"/>
                <a:gd name="T79" fmla="*/ 2 h 3"/>
                <a:gd name="T80" fmla="*/ 105 w 145"/>
                <a:gd name="T81" fmla="*/ 1 h 3"/>
                <a:gd name="T82" fmla="*/ 100 w 145"/>
                <a:gd name="T83" fmla="*/ 1 h 3"/>
                <a:gd name="T84" fmla="*/ 98 w 145"/>
                <a:gd name="T85" fmla="*/ 1 h 3"/>
                <a:gd name="T86" fmla="*/ 92 w 145"/>
                <a:gd name="T87" fmla="*/ 1 h 3"/>
                <a:gd name="T88" fmla="*/ 91 w 145"/>
                <a:gd name="T89" fmla="*/ 1 h 3"/>
                <a:gd name="T90" fmla="*/ 85 w 145"/>
                <a:gd name="T91" fmla="*/ 3 h 3"/>
                <a:gd name="T92" fmla="*/ 142 w 145"/>
                <a:gd name="T9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" h="3">
                  <a:moveTo>
                    <a:pt x="0" y="1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144" y="1"/>
                  </a:moveTo>
                  <a:cubicBezTo>
                    <a:pt x="144" y="1"/>
                    <a:pt x="144" y="1"/>
                    <a:pt x="144" y="1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4" y="2"/>
                    <a:pt x="145" y="2"/>
                    <a:pt x="145" y="1"/>
                  </a:cubicBezTo>
                  <a:cubicBezTo>
                    <a:pt x="145" y="1"/>
                    <a:pt x="145" y="1"/>
                    <a:pt x="144" y="1"/>
                  </a:cubicBezTo>
                  <a:moveTo>
                    <a:pt x="32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1"/>
                    <a:pt x="25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7" y="2"/>
                    <a:pt x="17" y="1"/>
                    <a:pt x="17" y="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1"/>
                    <a:pt x="11" y="1"/>
                  </a:cubicBezTo>
                  <a:cubicBezTo>
                    <a:pt x="11" y="1"/>
                    <a:pt x="11" y="0"/>
                    <a:pt x="11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5" y="1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2"/>
                    <a:pt x="32" y="2"/>
                  </a:cubicBezTo>
                  <a:cubicBezTo>
                    <a:pt x="32" y="0"/>
                    <a:pt x="32" y="0"/>
                    <a:pt x="32" y="0"/>
                  </a:cubicBezTo>
                  <a:moveTo>
                    <a:pt x="40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2"/>
                    <a:pt x="33" y="3"/>
                    <a:pt x="33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2"/>
                    <a:pt x="39" y="2"/>
                  </a:cubicBezTo>
                  <a:cubicBezTo>
                    <a:pt x="39" y="1"/>
                    <a:pt x="39" y="1"/>
                    <a:pt x="40" y="0"/>
                  </a:cubicBezTo>
                  <a:moveTo>
                    <a:pt x="49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1" y="2"/>
                    <a:pt x="41" y="3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2"/>
                    <a:pt x="49" y="2"/>
                    <a:pt x="49" y="1"/>
                  </a:cubicBezTo>
                  <a:cubicBezTo>
                    <a:pt x="49" y="1"/>
                    <a:pt x="49" y="1"/>
                    <a:pt x="49" y="0"/>
                  </a:cubicBezTo>
                  <a:moveTo>
                    <a:pt x="59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51" y="2"/>
                    <a:pt x="51" y="2"/>
                    <a:pt x="51" y="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8" y="1"/>
                    <a:pt x="58" y="1"/>
                    <a:pt x="59" y="0"/>
                  </a:cubicBezTo>
                  <a:moveTo>
                    <a:pt x="73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2"/>
                    <a:pt x="67" y="2"/>
                    <a:pt x="67" y="2"/>
                  </a:cubicBezTo>
                  <a:cubicBezTo>
                    <a:pt x="67" y="2"/>
                    <a:pt x="67" y="2"/>
                    <a:pt x="67" y="1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1"/>
                    <a:pt x="60" y="2"/>
                    <a:pt x="60" y="2"/>
                  </a:cubicBezTo>
                  <a:cubicBezTo>
                    <a:pt x="60" y="2"/>
                    <a:pt x="60" y="3"/>
                    <a:pt x="60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3" y="0"/>
                  </a:cubicBezTo>
                  <a:moveTo>
                    <a:pt x="84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81" y="1"/>
                    <a:pt x="81" y="1"/>
                    <a:pt x="80" y="2"/>
                  </a:cubicBezTo>
                  <a:cubicBezTo>
                    <a:pt x="80" y="2"/>
                    <a:pt x="80" y="3"/>
                    <a:pt x="79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8" y="2"/>
                    <a:pt x="79" y="1"/>
                  </a:cubicBezTo>
                  <a:cubicBezTo>
                    <a:pt x="79" y="1"/>
                    <a:pt x="79" y="0"/>
                    <a:pt x="79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4" y="1"/>
                    <a:pt x="74" y="1"/>
                    <a:pt x="74" y="2"/>
                  </a:cubicBezTo>
                  <a:cubicBezTo>
                    <a:pt x="74" y="2"/>
                    <a:pt x="74" y="3"/>
                    <a:pt x="74" y="3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4" y="1"/>
                    <a:pt x="84" y="1"/>
                    <a:pt x="84" y="0"/>
                  </a:cubicBezTo>
                  <a:moveTo>
                    <a:pt x="142" y="0"/>
                  </a:moveTo>
                  <a:cubicBezTo>
                    <a:pt x="138" y="0"/>
                    <a:pt x="138" y="0"/>
                    <a:pt x="138" y="0"/>
                  </a:cubicBezTo>
                  <a:cubicBezTo>
                    <a:pt x="137" y="0"/>
                    <a:pt x="137" y="1"/>
                    <a:pt x="137" y="2"/>
                  </a:cubicBezTo>
                  <a:cubicBezTo>
                    <a:pt x="136" y="2"/>
                    <a:pt x="136" y="2"/>
                    <a:pt x="136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1"/>
                    <a:pt x="135" y="1"/>
                  </a:cubicBezTo>
                  <a:cubicBezTo>
                    <a:pt x="135" y="1"/>
                    <a:pt x="135" y="0"/>
                    <a:pt x="135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8" y="1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5" y="1"/>
                    <a:pt x="124" y="1"/>
                    <a:pt x="124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2" y="2"/>
                    <a:pt x="122" y="1"/>
                    <a:pt x="122" y="1"/>
                  </a:cubicBezTo>
                  <a:cubicBezTo>
                    <a:pt x="122" y="1"/>
                    <a:pt x="123" y="0"/>
                    <a:pt x="123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0"/>
                    <a:pt x="119" y="1"/>
                    <a:pt x="118" y="1"/>
                  </a:cubicBezTo>
                  <a:cubicBezTo>
                    <a:pt x="118" y="2"/>
                    <a:pt x="118" y="2"/>
                    <a:pt x="118" y="2"/>
                  </a:cubicBezTo>
                  <a:cubicBezTo>
                    <a:pt x="117" y="2"/>
                    <a:pt x="117" y="2"/>
                    <a:pt x="117" y="2"/>
                  </a:cubicBezTo>
                  <a:cubicBezTo>
                    <a:pt x="117" y="2"/>
                    <a:pt x="116" y="1"/>
                    <a:pt x="117" y="1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1" y="1"/>
                    <a:pt x="111" y="1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08" y="1"/>
                    <a:pt x="107" y="1"/>
                    <a:pt x="107" y="2"/>
                  </a:cubicBezTo>
                  <a:cubicBezTo>
                    <a:pt x="107" y="2"/>
                    <a:pt x="107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5" y="2"/>
                    <a:pt x="105" y="2"/>
                    <a:pt x="105" y="1"/>
                  </a:cubicBezTo>
                  <a:cubicBezTo>
                    <a:pt x="105" y="1"/>
                    <a:pt x="105" y="0"/>
                    <a:pt x="106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1"/>
                    <a:pt x="100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1"/>
                    <a:pt x="98" y="1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0"/>
                    <a:pt x="93" y="1"/>
                    <a:pt x="92" y="1"/>
                  </a:cubicBezTo>
                  <a:cubicBezTo>
                    <a:pt x="92" y="2"/>
                    <a:pt x="92" y="2"/>
                    <a:pt x="92" y="2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91" y="2"/>
                    <a:pt x="90" y="1"/>
                    <a:pt x="91" y="1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6" y="1"/>
                    <a:pt x="86" y="2"/>
                    <a:pt x="85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2" y="2"/>
                    <a:pt x="142" y="2"/>
                    <a:pt x="142" y="1"/>
                  </a:cubicBezTo>
                  <a:cubicBezTo>
                    <a:pt x="142" y="0"/>
                    <a:pt x="142" y="0"/>
                    <a:pt x="142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7" name="Freeform 356"/>
            <p:cNvSpPr/>
            <p:nvPr/>
          </p:nvSpPr>
          <p:spPr bwMode="auto">
            <a:xfrm>
              <a:off x="6741950" y="5820391"/>
              <a:ext cx="35491" cy="91258"/>
            </a:xfrm>
            <a:custGeom>
              <a:avLst/>
              <a:gdLst>
                <a:gd name="T0" fmla="*/ 2 w 3"/>
                <a:gd name="T1" fmla="*/ 0 h 8"/>
                <a:gd name="T2" fmla="*/ 1 w 3"/>
                <a:gd name="T3" fmla="*/ 1 h 8"/>
                <a:gd name="T4" fmla="*/ 0 w 3"/>
                <a:gd name="T5" fmla="*/ 3 h 8"/>
                <a:gd name="T6" fmla="*/ 0 w 3"/>
                <a:gd name="T7" fmla="*/ 5 h 8"/>
                <a:gd name="T8" fmla="*/ 0 w 3"/>
                <a:gd name="T9" fmla="*/ 6 h 8"/>
                <a:gd name="T10" fmla="*/ 1 w 3"/>
                <a:gd name="T11" fmla="*/ 8 h 8"/>
                <a:gd name="T12" fmla="*/ 1 w 3"/>
                <a:gd name="T13" fmla="*/ 8 h 8"/>
                <a:gd name="T14" fmla="*/ 1 w 3"/>
                <a:gd name="T15" fmla="*/ 8 h 8"/>
                <a:gd name="T16" fmla="*/ 2 w 3"/>
                <a:gd name="T17" fmla="*/ 7 h 8"/>
                <a:gd name="T18" fmla="*/ 2 w 3"/>
                <a:gd name="T19" fmla="*/ 6 h 8"/>
                <a:gd name="T20" fmla="*/ 2 w 3"/>
                <a:gd name="T21" fmla="*/ 6 h 8"/>
                <a:gd name="T22" fmla="*/ 3 w 3"/>
                <a:gd name="T23" fmla="*/ 2 h 8"/>
                <a:gd name="T24" fmla="*/ 3 w 3"/>
                <a:gd name="T25" fmla="*/ 1 h 8"/>
                <a:gd name="T26" fmla="*/ 2 w 3"/>
                <a:gd name="T27" fmla="*/ 0 h 8"/>
                <a:gd name="T28" fmla="*/ 2 w 3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8"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2" y="8"/>
                    <a:pt x="2" y="7"/>
                  </a:cubicBezTo>
                  <a:cubicBezTo>
                    <a:pt x="2" y="7"/>
                    <a:pt x="2" y="7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8" name="Freeform 357"/>
            <p:cNvSpPr/>
            <p:nvPr/>
          </p:nvSpPr>
          <p:spPr bwMode="auto">
            <a:xfrm>
              <a:off x="5038460" y="5805183"/>
              <a:ext cx="35491" cy="121678"/>
            </a:xfrm>
            <a:custGeom>
              <a:avLst/>
              <a:gdLst>
                <a:gd name="T0" fmla="*/ 1 w 3"/>
                <a:gd name="T1" fmla="*/ 0 h 10"/>
                <a:gd name="T2" fmla="*/ 0 w 3"/>
                <a:gd name="T3" fmla="*/ 1 h 10"/>
                <a:gd name="T4" fmla="*/ 0 w 3"/>
                <a:gd name="T5" fmla="*/ 7 h 10"/>
                <a:gd name="T6" fmla="*/ 0 w 3"/>
                <a:gd name="T7" fmla="*/ 9 h 10"/>
                <a:gd name="T8" fmla="*/ 1 w 3"/>
                <a:gd name="T9" fmla="*/ 9 h 10"/>
                <a:gd name="T10" fmla="*/ 2 w 3"/>
                <a:gd name="T11" fmla="*/ 10 h 10"/>
                <a:gd name="T12" fmla="*/ 2 w 3"/>
                <a:gd name="T13" fmla="*/ 10 h 10"/>
                <a:gd name="T14" fmla="*/ 3 w 3"/>
                <a:gd name="T15" fmla="*/ 9 h 10"/>
                <a:gd name="T16" fmla="*/ 3 w 3"/>
                <a:gd name="T17" fmla="*/ 8 h 10"/>
                <a:gd name="T18" fmla="*/ 3 w 3"/>
                <a:gd name="T19" fmla="*/ 6 h 10"/>
                <a:gd name="T20" fmla="*/ 3 w 3"/>
                <a:gd name="T21" fmla="*/ 3 h 10"/>
                <a:gd name="T22" fmla="*/ 3 w 3"/>
                <a:gd name="T23" fmla="*/ 2 h 10"/>
                <a:gd name="T24" fmla="*/ 2 w 3"/>
                <a:gd name="T25" fmla="*/ 0 h 10"/>
                <a:gd name="T26" fmla="*/ 2 w 3"/>
                <a:gd name="T27" fmla="*/ 0 h 10"/>
                <a:gd name="T28" fmla="*/ 1 w 3"/>
                <a:gd name="T2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1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9"/>
                    <a:pt x="1" y="9"/>
                    <a:pt x="1" y="9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0"/>
                    <a:pt x="3" y="9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8"/>
                    <a:pt x="3" y="7"/>
                    <a:pt x="3" y="6"/>
                  </a:cubicBezTo>
                  <a:cubicBezTo>
                    <a:pt x="3" y="5"/>
                    <a:pt x="3" y="4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9" name="Freeform 358"/>
            <p:cNvSpPr>
              <a:spLocks noEditPoints="1"/>
            </p:cNvSpPr>
            <p:nvPr/>
          </p:nvSpPr>
          <p:spPr bwMode="auto">
            <a:xfrm>
              <a:off x="5484612" y="5688574"/>
              <a:ext cx="730067" cy="91258"/>
            </a:xfrm>
            <a:custGeom>
              <a:avLst/>
              <a:gdLst>
                <a:gd name="T0" fmla="*/ 3 w 61"/>
                <a:gd name="T1" fmla="*/ 5 h 8"/>
                <a:gd name="T2" fmla="*/ 3 w 61"/>
                <a:gd name="T3" fmla="*/ 5 h 8"/>
                <a:gd name="T4" fmla="*/ 3 w 61"/>
                <a:gd name="T5" fmla="*/ 4 h 8"/>
                <a:gd name="T6" fmla="*/ 35 w 61"/>
                <a:gd name="T7" fmla="*/ 3 h 8"/>
                <a:gd name="T8" fmla="*/ 59 w 61"/>
                <a:gd name="T9" fmla="*/ 3 h 8"/>
                <a:gd name="T10" fmla="*/ 59 w 61"/>
                <a:gd name="T11" fmla="*/ 6 h 8"/>
                <a:gd name="T12" fmla="*/ 29 w 61"/>
                <a:gd name="T13" fmla="*/ 5 h 8"/>
                <a:gd name="T14" fmla="*/ 3 w 61"/>
                <a:gd name="T15" fmla="*/ 5 h 8"/>
                <a:gd name="T16" fmla="*/ 36 w 61"/>
                <a:gd name="T17" fmla="*/ 0 h 8"/>
                <a:gd name="T18" fmla="*/ 2 w 61"/>
                <a:gd name="T19" fmla="*/ 1 h 8"/>
                <a:gd name="T20" fmla="*/ 1 w 61"/>
                <a:gd name="T21" fmla="*/ 2 h 8"/>
                <a:gd name="T22" fmla="*/ 0 w 61"/>
                <a:gd name="T23" fmla="*/ 3 h 8"/>
                <a:gd name="T24" fmla="*/ 1 w 61"/>
                <a:gd name="T25" fmla="*/ 5 h 8"/>
                <a:gd name="T26" fmla="*/ 1 w 61"/>
                <a:gd name="T27" fmla="*/ 7 h 8"/>
                <a:gd name="T28" fmla="*/ 2 w 61"/>
                <a:gd name="T29" fmla="*/ 8 h 8"/>
                <a:gd name="T30" fmla="*/ 29 w 61"/>
                <a:gd name="T31" fmla="*/ 8 h 8"/>
                <a:gd name="T32" fmla="*/ 60 w 61"/>
                <a:gd name="T33" fmla="*/ 8 h 8"/>
                <a:gd name="T34" fmla="*/ 61 w 61"/>
                <a:gd name="T35" fmla="*/ 8 h 8"/>
                <a:gd name="T36" fmla="*/ 61 w 61"/>
                <a:gd name="T37" fmla="*/ 7 h 8"/>
                <a:gd name="T38" fmla="*/ 61 w 61"/>
                <a:gd name="T39" fmla="*/ 2 h 8"/>
                <a:gd name="T40" fmla="*/ 60 w 61"/>
                <a:gd name="T41" fmla="*/ 1 h 8"/>
                <a:gd name="T42" fmla="*/ 36 w 61"/>
                <a:gd name="T4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1" h="8">
                  <a:moveTo>
                    <a:pt x="3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5" y="3"/>
                    <a:pt x="25" y="3"/>
                    <a:pt x="35" y="3"/>
                  </a:cubicBezTo>
                  <a:cubicBezTo>
                    <a:pt x="43" y="3"/>
                    <a:pt x="51" y="3"/>
                    <a:pt x="59" y="3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49" y="5"/>
                    <a:pt x="39" y="5"/>
                    <a:pt x="29" y="5"/>
                  </a:cubicBezTo>
                  <a:cubicBezTo>
                    <a:pt x="20" y="5"/>
                    <a:pt x="12" y="5"/>
                    <a:pt x="3" y="5"/>
                  </a:cubicBezTo>
                  <a:moveTo>
                    <a:pt x="36" y="0"/>
                  </a:moveTo>
                  <a:cubicBezTo>
                    <a:pt x="25" y="0"/>
                    <a:pt x="14" y="1"/>
                    <a:pt x="2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3"/>
                    <a:pt x="1" y="4"/>
                    <a:pt x="1" y="5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11" y="8"/>
                    <a:pt x="20" y="8"/>
                    <a:pt x="29" y="8"/>
                  </a:cubicBezTo>
                  <a:cubicBezTo>
                    <a:pt x="39" y="8"/>
                    <a:pt x="50" y="8"/>
                    <a:pt x="60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1"/>
                    <a:pt x="61" y="1"/>
                    <a:pt x="60" y="1"/>
                  </a:cubicBezTo>
                  <a:cubicBezTo>
                    <a:pt x="52" y="0"/>
                    <a:pt x="44" y="0"/>
                    <a:pt x="36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0" name="Freeform 359"/>
            <p:cNvSpPr>
              <a:spLocks noEditPoints="1"/>
            </p:cNvSpPr>
            <p:nvPr/>
          </p:nvSpPr>
          <p:spPr bwMode="auto">
            <a:xfrm>
              <a:off x="5302095" y="5566896"/>
              <a:ext cx="253496" cy="81119"/>
            </a:xfrm>
            <a:custGeom>
              <a:avLst/>
              <a:gdLst>
                <a:gd name="T0" fmla="*/ 4 w 21"/>
                <a:gd name="T1" fmla="*/ 4 h 7"/>
                <a:gd name="T2" fmla="*/ 5 w 21"/>
                <a:gd name="T3" fmla="*/ 3 h 7"/>
                <a:gd name="T4" fmla="*/ 18 w 21"/>
                <a:gd name="T5" fmla="*/ 3 h 7"/>
                <a:gd name="T6" fmla="*/ 17 w 21"/>
                <a:gd name="T7" fmla="*/ 4 h 7"/>
                <a:gd name="T8" fmla="*/ 17 w 21"/>
                <a:gd name="T9" fmla="*/ 4 h 7"/>
                <a:gd name="T10" fmla="*/ 4 w 21"/>
                <a:gd name="T11" fmla="*/ 4 h 7"/>
                <a:gd name="T12" fmla="*/ 19 w 21"/>
                <a:gd name="T13" fmla="*/ 0 h 7"/>
                <a:gd name="T14" fmla="*/ 4 w 21"/>
                <a:gd name="T15" fmla="*/ 0 h 7"/>
                <a:gd name="T16" fmla="*/ 4 w 21"/>
                <a:gd name="T17" fmla="*/ 1 h 7"/>
                <a:gd name="T18" fmla="*/ 3 w 21"/>
                <a:gd name="T19" fmla="*/ 2 h 7"/>
                <a:gd name="T20" fmla="*/ 2 w 21"/>
                <a:gd name="T21" fmla="*/ 3 h 7"/>
                <a:gd name="T22" fmla="*/ 0 w 21"/>
                <a:gd name="T23" fmla="*/ 6 h 7"/>
                <a:gd name="T24" fmla="*/ 1 w 21"/>
                <a:gd name="T25" fmla="*/ 7 h 7"/>
                <a:gd name="T26" fmla="*/ 18 w 21"/>
                <a:gd name="T27" fmla="*/ 7 h 7"/>
                <a:gd name="T28" fmla="*/ 19 w 21"/>
                <a:gd name="T29" fmla="*/ 6 h 7"/>
                <a:gd name="T30" fmla="*/ 19 w 21"/>
                <a:gd name="T31" fmla="*/ 5 h 7"/>
                <a:gd name="T32" fmla="*/ 21 w 21"/>
                <a:gd name="T33" fmla="*/ 2 h 7"/>
                <a:gd name="T34" fmla="*/ 21 w 21"/>
                <a:gd name="T35" fmla="*/ 0 h 7"/>
                <a:gd name="T36" fmla="*/ 19 w 21"/>
                <a:gd name="T3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7">
                  <a:moveTo>
                    <a:pt x="4" y="4"/>
                  </a:moveTo>
                  <a:cubicBezTo>
                    <a:pt x="5" y="4"/>
                    <a:pt x="5" y="3"/>
                    <a:pt x="5" y="3"/>
                  </a:cubicBezTo>
                  <a:cubicBezTo>
                    <a:pt x="10" y="3"/>
                    <a:pt x="14" y="3"/>
                    <a:pt x="18" y="3"/>
                  </a:cubicBezTo>
                  <a:cubicBezTo>
                    <a:pt x="17" y="3"/>
                    <a:pt x="17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3" y="4"/>
                    <a:pt x="8" y="4"/>
                    <a:pt x="4" y="4"/>
                  </a:cubicBezTo>
                  <a:moveTo>
                    <a:pt x="19" y="0"/>
                  </a:moveTo>
                  <a:cubicBezTo>
                    <a:pt x="15" y="0"/>
                    <a:pt x="10" y="0"/>
                    <a:pt x="4" y="0"/>
                  </a:cubicBezTo>
                  <a:cubicBezTo>
                    <a:pt x="4" y="0"/>
                    <a:pt x="4" y="1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3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0" y="7"/>
                    <a:pt x="0" y="7"/>
                    <a:pt x="1" y="7"/>
                  </a:cubicBezTo>
                  <a:cubicBezTo>
                    <a:pt x="7" y="7"/>
                    <a:pt x="12" y="7"/>
                    <a:pt x="18" y="7"/>
                  </a:cubicBezTo>
                  <a:cubicBezTo>
                    <a:pt x="18" y="7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3"/>
                    <a:pt x="21" y="2"/>
                  </a:cubicBezTo>
                  <a:cubicBezTo>
                    <a:pt x="21" y="1"/>
                    <a:pt x="21" y="1"/>
                    <a:pt x="21" y="0"/>
                  </a:cubicBezTo>
                  <a:cubicBezTo>
                    <a:pt x="20" y="0"/>
                    <a:pt x="20" y="0"/>
                    <a:pt x="19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1" name="Freeform 360"/>
            <p:cNvSpPr>
              <a:spLocks noEditPoints="1"/>
            </p:cNvSpPr>
            <p:nvPr/>
          </p:nvSpPr>
          <p:spPr bwMode="auto">
            <a:xfrm>
              <a:off x="5205766" y="5698713"/>
              <a:ext cx="263635" cy="81119"/>
            </a:xfrm>
            <a:custGeom>
              <a:avLst/>
              <a:gdLst>
                <a:gd name="T0" fmla="*/ 5 w 22"/>
                <a:gd name="T1" fmla="*/ 4 h 7"/>
                <a:gd name="T2" fmla="*/ 6 w 22"/>
                <a:gd name="T3" fmla="*/ 3 h 7"/>
                <a:gd name="T4" fmla="*/ 18 w 22"/>
                <a:gd name="T5" fmla="*/ 2 h 7"/>
                <a:gd name="T6" fmla="*/ 18 w 22"/>
                <a:gd name="T7" fmla="*/ 4 h 7"/>
                <a:gd name="T8" fmla="*/ 17 w 22"/>
                <a:gd name="T9" fmla="*/ 4 h 7"/>
                <a:gd name="T10" fmla="*/ 5 w 22"/>
                <a:gd name="T11" fmla="*/ 4 h 7"/>
                <a:gd name="T12" fmla="*/ 20 w 22"/>
                <a:gd name="T13" fmla="*/ 0 h 7"/>
                <a:gd name="T14" fmla="*/ 5 w 22"/>
                <a:gd name="T15" fmla="*/ 0 h 7"/>
                <a:gd name="T16" fmla="*/ 4 w 22"/>
                <a:gd name="T17" fmla="*/ 1 h 7"/>
                <a:gd name="T18" fmla="*/ 4 w 22"/>
                <a:gd name="T19" fmla="*/ 1 h 7"/>
                <a:gd name="T20" fmla="*/ 3 w 22"/>
                <a:gd name="T21" fmla="*/ 3 h 7"/>
                <a:gd name="T22" fmla="*/ 0 w 22"/>
                <a:gd name="T23" fmla="*/ 6 h 7"/>
                <a:gd name="T24" fmla="*/ 2 w 22"/>
                <a:gd name="T25" fmla="*/ 7 h 7"/>
                <a:gd name="T26" fmla="*/ 18 w 22"/>
                <a:gd name="T27" fmla="*/ 7 h 7"/>
                <a:gd name="T28" fmla="*/ 20 w 22"/>
                <a:gd name="T29" fmla="*/ 5 h 7"/>
                <a:gd name="T30" fmla="*/ 20 w 22"/>
                <a:gd name="T31" fmla="*/ 5 h 7"/>
                <a:gd name="T32" fmla="*/ 21 w 22"/>
                <a:gd name="T33" fmla="*/ 2 h 7"/>
                <a:gd name="T34" fmla="*/ 21 w 22"/>
                <a:gd name="T35" fmla="*/ 0 h 7"/>
                <a:gd name="T36" fmla="*/ 20 w 22"/>
                <a:gd name="T3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" h="7">
                  <a:moveTo>
                    <a:pt x="5" y="4"/>
                  </a:moveTo>
                  <a:cubicBezTo>
                    <a:pt x="5" y="4"/>
                    <a:pt x="6" y="3"/>
                    <a:pt x="6" y="3"/>
                  </a:cubicBezTo>
                  <a:cubicBezTo>
                    <a:pt x="10" y="3"/>
                    <a:pt x="14" y="3"/>
                    <a:pt x="18" y="2"/>
                  </a:cubicBezTo>
                  <a:cubicBezTo>
                    <a:pt x="18" y="3"/>
                    <a:pt x="18" y="3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3" y="4"/>
                    <a:pt x="9" y="4"/>
                    <a:pt x="5" y="4"/>
                  </a:cubicBezTo>
                  <a:moveTo>
                    <a:pt x="20" y="0"/>
                  </a:moveTo>
                  <a:cubicBezTo>
                    <a:pt x="15" y="0"/>
                    <a:pt x="10" y="0"/>
                    <a:pt x="5" y="0"/>
                  </a:cubicBezTo>
                  <a:cubicBezTo>
                    <a:pt x="5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2"/>
                    <a:pt x="3" y="2"/>
                    <a:pt x="3" y="3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1" y="6"/>
                    <a:pt x="1" y="7"/>
                    <a:pt x="2" y="7"/>
                  </a:cubicBezTo>
                  <a:cubicBezTo>
                    <a:pt x="7" y="7"/>
                    <a:pt x="13" y="7"/>
                    <a:pt x="18" y="7"/>
                  </a:cubicBezTo>
                  <a:cubicBezTo>
                    <a:pt x="19" y="7"/>
                    <a:pt x="20" y="6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1" y="3"/>
                    <a:pt x="21" y="2"/>
                  </a:cubicBezTo>
                  <a:cubicBezTo>
                    <a:pt x="22" y="1"/>
                    <a:pt x="21" y="1"/>
                    <a:pt x="21" y="0"/>
                  </a:cubicBezTo>
                  <a:cubicBezTo>
                    <a:pt x="21" y="0"/>
                    <a:pt x="21" y="0"/>
                    <a:pt x="20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2" name="Freeform 361"/>
            <p:cNvSpPr>
              <a:spLocks noEditPoints="1"/>
            </p:cNvSpPr>
            <p:nvPr/>
          </p:nvSpPr>
          <p:spPr bwMode="auto">
            <a:xfrm>
              <a:off x="5986532" y="5551688"/>
              <a:ext cx="182517" cy="86190"/>
            </a:xfrm>
            <a:custGeom>
              <a:avLst/>
              <a:gdLst>
                <a:gd name="T0" fmla="*/ 3 w 15"/>
                <a:gd name="T1" fmla="*/ 5 h 7"/>
                <a:gd name="T2" fmla="*/ 3 w 15"/>
                <a:gd name="T3" fmla="*/ 3 h 7"/>
                <a:gd name="T4" fmla="*/ 12 w 15"/>
                <a:gd name="T5" fmla="*/ 3 h 7"/>
                <a:gd name="T6" fmla="*/ 12 w 15"/>
                <a:gd name="T7" fmla="*/ 5 h 7"/>
                <a:gd name="T8" fmla="*/ 3 w 15"/>
                <a:gd name="T9" fmla="*/ 5 h 7"/>
                <a:gd name="T10" fmla="*/ 2 w 15"/>
                <a:gd name="T11" fmla="*/ 0 h 7"/>
                <a:gd name="T12" fmla="*/ 1 w 15"/>
                <a:gd name="T13" fmla="*/ 1 h 7"/>
                <a:gd name="T14" fmla="*/ 0 w 15"/>
                <a:gd name="T15" fmla="*/ 6 h 7"/>
                <a:gd name="T16" fmla="*/ 0 w 15"/>
                <a:gd name="T17" fmla="*/ 7 h 7"/>
                <a:gd name="T18" fmla="*/ 1 w 15"/>
                <a:gd name="T19" fmla="*/ 7 h 7"/>
                <a:gd name="T20" fmla="*/ 13 w 15"/>
                <a:gd name="T21" fmla="*/ 7 h 7"/>
                <a:gd name="T22" fmla="*/ 14 w 15"/>
                <a:gd name="T23" fmla="*/ 7 h 7"/>
                <a:gd name="T24" fmla="*/ 15 w 15"/>
                <a:gd name="T25" fmla="*/ 6 h 7"/>
                <a:gd name="T26" fmla="*/ 14 w 15"/>
                <a:gd name="T27" fmla="*/ 2 h 7"/>
                <a:gd name="T28" fmla="*/ 13 w 15"/>
                <a:gd name="T29" fmla="*/ 1 h 7"/>
                <a:gd name="T30" fmla="*/ 2 w 15"/>
                <a:gd name="T3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" h="7">
                  <a:moveTo>
                    <a:pt x="3" y="5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6" y="3"/>
                    <a:pt x="9" y="3"/>
                    <a:pt x="12" y="3"/>
                  </a:cubicBezTo>
                  <a:cubicBezTo>
                    <a:pt x="12" y="4"/>
                    <a:pt x="12" y="4"/>
                    <a:pt x="12" y="5"/>
                  </a:cubicBezTo>
                  <a:cubicBezTo>
                    <a:pt x="3" y="5"/>
                    <a:pt x="3" y="5"/>
                    <a:pt x="3" y="5"/>
                  </a:cubicBezTo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4" y="4"/>
                    <a:pt x="14" y="3"/>
                    <a:pt x="14" y="2"/>
                  </a:cubicBezTo>
                  <a:cubicBezTo>
                    <a:pt x="14" y="1"/>
                    <a:pt x="14" y="1"/>
                    <a:pt x="13" y="1"/>
                  </a:cubicBezTo>
                  <a:cubicBezTo>
                    <a:pt x="9" y="0"/>
                    <a:pt x="6" y="0"/>
                    <a:pt x="2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3" name="Freeform 362"/>
            <p:cNvSpPr>
              <a:spLocks noEditPoints="1"/>
            </p:cNvSpPr>
            <p:nvPr/>
          </p:nvSpPr>
          <p:spPr bwMode="auto">
            <a:xfrm>
              <a:off x="6397196" y="5566896"/>
              <a:ext cx="238287" cy="70979"/>
            </a:xfrm>
            <a:custGeom>
              <a:avLst/>
              <a:gdLst>
                <a:gd name="T0" fmla="*/ 4 w 20"/>
                <a:gd name="T1" fmla="*/ 3 h 6"/>
                <a:gd name="T2" fmla="*/ 3 w 20"/>
                <a:gd name="T3" fmla="*/ 2 h 6"/>
                <a:gd name="T4" fmla="*/ 15 w 20"/>
                <a:gd name="T5" fmla="*/ 2 h 6"/>
                <a:gd name="T6" fmla="*/ 16 w 20"/>
                <a:gd name="T7" fmla="*/ 3 h 6"/>
                <a:gd name="T8" fmla="*/ 17 w 20"/>
                <a:gd name="T9" fmla="*/ 3 h 6"/>
                <a:gd name="T10" fmla="*/ 4 w 20"/>
                <a:gd name="T11" fmla="*/ 3 h 6"/>
                <a:gd name="T12" fmla="*/ 1 w 20"/>
                <a:gd name="T13" fmla="*/ 0 h 6"/>
                <a:gd name="T14" fmla="*/ 0 w 20"/>
                <a:gd name="T15" fmla="*/ 0 h 6"/>
                <a:gd name="T16" fmla="*/ 0 w 20"/>
                <a:gd name="T17" fmla="*/ 2 h 6"/>
                <a:gd name="T18" fmla="*/ 2 w 20"/>
                <a:gd name="T19" fmla="*/ 5 h 6"/>
                <a:gd name="T20" fmla="*/ 3 w 20"/>
                <a:gd name="T21" fmla="*/ 6 h 6"/>
                <a:gd name="T22" fmla="*/ 19 w 20"/>
                <a:gd name="T23" fmla="*/ 6 h 6"/>
                <a:gd name="T24" fmla="*/ 20 w 20"/>
                <a:gd name="T25" fmla="*/ 5 h 6"/>
                <a:gd name="T26" fmla="*/ 20 w 20"/>
                <a:gd name="T27" fmla="*/ 4 h 6"/>
                <a:gd name="T28" fmla="*/ 19 w 20"/>
                <a:gd name="T29" fmla="*/ 2 h 6"/>
                <a:gd name="T30" fmla="*/ 15 w 20"/>
                <a:gd name="T31" fmla="*/ 0 h 6"/>
                <a:gd name="T32" fmla="*/ 1 w 20"/>
                <a:gd name="T3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6">
                  <a:moveTo>
                    <a:pt x="4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7" y="2"/>
                    <a:pt x="11" y="2"/>
                    <a:pt x="15" y="2"/>
                  </a:cubicBezTo>
                  <a:cubicBezTo>
                    <a:pt x="16" y="2"/>
                    <a:pt x="16" y="3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2" y="3"/>
                    <a:pt x="8" y="3"/>
                    <a:pt x="4" y="3"/>
                  </a:cubicBezTo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8" y="6"/>
                    <a:pt x="13" y="6"/>
                    <a:pt x="19" y="6"/>
                  </a:cubicBezTo>
                  <a:cubicBezTo>
                    <a:pt x="19" y="6"/>
                    <a:pt x="19" y="5"/>
                    <a:pt x="20" y="5"/>
                  </a:cubicBezTo>
                  <a:cubicBezTo>
                    <a:pt x="20" y="5"/>
                    <a:pt x="20" y="4"/>
                    <a:pt x="20" y="4"/>
                  </a:cubicBezTo>
                  <a:cubicBezTo>
                    <a:pt x="19" y="3"/>
                    <a:pt x="19" y="3"/>
                    <a:pt x="19" y="2"/>
                  </a:cubicBezTo>
                  <a:cubicBezTo>
                    <a:pt x="19" y="0"/>
                    <a:pt x="18" y="0"/>
                    <a:pt x="15" y="0"/>
                  </a:cubicBezTo>
                  <a:cubicBezTo>
                    <a:pt x="10" y="0"/>
                    <a:pt x="6" y="0"/>
                    <a:pt x="1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4" name="Freeform 363"/>
            <p:cNvSpPr>
              <a:spLocks noEditPoints="1"/>
            </p:cNvSpPr>
            <p:nvPr/>
          </p:nvSpPr>
          <p:spPr bwMode="auto">
            <a:xfrm>
              <a:off x="6442824" y="5698713"/>
              <a:ext cx="243356" cy="70979"/>
            </a:xfrm>
            <a:custGeom>
              <a:avLst/>
              <a:gdLst>
                <a:gd name="T0" fmla="*/ 4 w 20"/>
                <a:gd name="T1" fmla="*/ 4 h 6"/>
                <a:gd name="T2" fmla="*/ 3 w 20"/>
                <a:gd name="T3" fmla="*/ 3 h 6"/>
                <a:gd name="T4" fmla="*/ 15 w 20"/>
                <a:gd name="T5" fmla="*/ 3 h 6"/>
                <a:gd name="T6" fmla="*/ 16 w 20"/>
                <a:gd name="T7" fmla="*/ 3 h 6"/>
                <a:gd name="T8" fmla="*/ 17 w 20"/>
                <a:gd name="T9" fmla="*/ 3 h 6"/>
                <a:gd name="T10" fmla="*/ 4 w 20"/>
                <a:gd name="T11" fmla="*/ 4 h 6"/>
                <a:gd name="T12" fmla="*/ 1 w 20"/>
                <a:gd name="T13" fmla="*/ 0 h 6"/>
                <a:gd name="T14" fmla="*/ 0 w 20"/>
                <a:gd name="T15" fmla="*/ 1 h 6"/>
                <a:gd name="T16" fmla="*/ 0 w 20"/>
                <a:gd name="T17" fmla="*/ 2 h 6"/>
                <a:gd name="T18" fmla="*/ 2 w 20"/>
                <a:gd name="T19" fmla="*/ 5 h 6"/>
                <a:gd name="T20" fmla="*/ 3 w 20"/>
                <a:gd name="T21" fmla="*/ 6 h 6"/>
                <a:gd name="T22" fmla="*/ 18 w 20"/>
                <a:gd name="T23" fmla="*/ 6 h 6"/>
                <a:gd name="T24" fmla="*/ 20 w 20"/>
                <a:gd name="T25" fmla="*/ 5 h 6"/>
                <a:gd name="T26" fmla="*/ 20 w 20"/>
                <a:gd name="T27" fmla="*/ 4 h 6"/>
                <a:gd name="T28" fmla="*/ 19 w 20"/>
                <a:gd name="T29" fmla="*/ 3 h 6"/>
                <a:gd name="T30" fmla="*/ 15 w 20"/>
                <a:gd name="T31" fmla="*/ 0 h 6"/>
                <a:gd name="T32" fmla="*/ 1 w 20"/>
                <a:gd name="T3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6">
                  <a:moveTo>
                    <a:pt x="4" y="4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7" y="3"/>
                    <a:pt x="11" y="3"/>
                    <a:pt x="15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2" y="3"/>
                    <a:pt x="8" y="4"/>
                    <a:pt x="4" y="4"/>
                  </a:cubicBezTo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8" y="6"/>
                    <a:pt x="13" y="6"/>
                    <a:pt x="18" y="6"/>
                  </a:cubicBezTo>
                  <a:cubicBezTo>
                    <a:pt x="19" y="6"/>
                    <a:pt x="19" y="6"/>
                    <a:pt x="20" y="5"/>
                  </a:cubicBezTo>
                  <a:cubicBezTo>
                    <a:pt x="20" y="5"/>
                    <a:pt x="20" y="4"/>
                    <a:pt x="20" y="4"/>
                  </a:cubicBezTo>
                  <a:cubicBezTo>
                    <a:pt x="19" y="4"/>
                    <a:pt x="19" y="3"/>
                    <a:pt x="19" y="3"/>
                  </a:cubicBezTo>
                  <a:cubicBezTo>
                    <a:pt x="18" y="1"/>
                    <a:pt x="18" y="0"/>
                    <a:pt x="15" y="0"/>
                  </a:cubicBezTo>
                  <a:cubicBezTo>
                    <a:pt x="10" y="0"/>
                    <a:pt x="6" y="0"/>
                    <a:pt x="1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5" name="Freeform 364"/>
            <p:cNvSpPr>
              <a:spLocks noEditPoints="1"/>
            </p:cNvSpPr>
            <p:nvPr/>
          </p:nvSpPr>
          <p:spPr bwMode="auto">
            <a:xfrm>
              <a:off x="6179189" y="5566896"/>
              <a:ext cx="202796" cy="70979"/>
            </a:xfrm>
            <a:custGeom>
              <a:avLst/>
              <a:gdLst>
                <a:gd name="T0" fmla="*/ 3 w 17"/>
                <a:gd name="T1" fmla="*/ 4 h 6"/>
                <a:gd name="T2" fmla="*/ 3 w 17"/>
                <a:gd name="T3" fmla="*/ 2 h 6"/>
                <a:gd name="T4" fmla="*/ 13 w 17"/>
                <a:gd name="T5" fmla="*/ 2 h 6"/>
                <a:gd name="T6" fmla="*/ 13 w 17"/>
                <a:gd name="T7" fmla="*/ 3 h 6"/>
                <a:gd name="T8" fmla="*/ 13 w 17"/>
                <a:gd name="T9" fmla="*/ 3 h 6"/>
                <a:gd name="T10" fmla="*/ 13 w 17"/>
                <a:gd name="T11" fmla="*/ 3 h 6"/>
                <a:gd name="T12" fmla="*/ 3 w 17"/>
                <a:gd name="T13" fmla="*/ 4 h 6"/>
                <a:gd name="T14" fmla="*/ 2 w 17"/>
                <a:gd name="T15" fmla="*/ 0 h 6"/>
                <a:gd name="T16" fmla="*/ 1 w 17"/>
                <a:gd name="T17" fmla="*/ 0 h 6"/>
                <a:gd name="T18" fmla="*/ 1 w 17"/>
                <a:gd name="T19" fmla="*/ 1 h 6"/>
                <a:gd name="T20" fmla="*/ 1 w 17"/>
                <a:gd name="T21" fmla="*/ 5 h 6"/>
                <a:gd name="T22" fmla="*/ 2 w 17"/>
                <a:gd name="T23" fmla="*/ 6 h 6"/>
                <a:gd name="T24" fmla="*/ 16 w 17"/>
                <a:gd name="T25" fmla="*/ 6 h 6"/>
                <a:gd name="T26" fmla="*/ 17 w 17"/>
                <a:gd name="T27" fmla="*/ 5 h 6"/>
                <a:gd name="T28" fmla="*/ 17 w 17"/>
                <a:gd name="T29" fmla="*/ 4 h 6"/>
                <a:gd name="T30" fmla="*/ 16 w 17"/>
                <a:gd name="T31" fmla="*/ 2 h 6"/>
                <a:gd name="T32" fmla="*/ 15 w 17"/>
                <a:gd name="T33" fmla="*/ 1 h 6"/>
                <a:gd name="T34" fmla="*/ 15 w 17"/>
                <a:gd name="T35" fmla="*/ 1 h 6"/>
                <a:gd name="T36" fmla="*/ 14 w 17"/>
                <a:gd name="T37" fmla="*/ 0 h 6"/>
                <a:gd name="T38" fmla="*/ 2 w 17"/>
                <a:gd name="T39" fmla="*/ 0 h 6"/>
                <a:gd name="T40" fmla="*/ 2 w 17"/>
                <a:gd name="T4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6">
                  <a:moveTo>
                    <a:pt x="3" y="4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" y="2"/>
                    <a:pt x="1" y="4"/>
                    <a:pt x="1" y="5"/>
                  </a:cubicBezTo>
                  <a:cubicBezTo>
                    <a:pt x="1" y="6"/>
                    <a:pt x="2" y="6"/>
                    <a:pt x="2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7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6" y="3"/>
                    <a:pt x="16" y="3"/>
                    <a:pt x="16" y="2"/>
                  </a:cubicBezTo>
                  <a:cubicBezTo>
                    <a:pt x="16" y="2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6" name="Freeform 365"/>
            <p:cNvSpPr>
              <a:spLocks noEditPoints="1"/>
            </p:cNvSpPr>
            <p:nvPr/>
          </p:nvSpPr>
          <p:spPr bwMode="auto">
            <a:xfrm>
              <a:off x="6240028" y="5698713"/>
              <a:ext cx="192657" cy="70979"/>
            </a:xfrm>
            <a:custGeom>
              <a:avLst/>
              <a:gdLst>
                <a:gd name="T0" fmla="*/ 3 w 16"/>
                <a:gd name="T1" fmla="*/ 4 h 6"/>
                <a:gd name="T2" fmla="*/ 2 w 16"/>
                <a:gd name="T3" fmla="*/ 2 h 6"/>
                <a:gd name="T4" fmla="*/ 12 w 16"/>
                <a:gd name="T5" fmla="*/ 2 h 6"/>
                <a:gd name="T6" fmla="*/ 12 w 16"/>
                <a:gd name="T7" fmla="*/ 3 h 6"/>
                <a:gd name="T8" fmla="*/ 12 w 16"/>
                <a:gd name="T9" fmla="*/ 3 h 6"/>
                <a:gd name="T10" fmla="*/ 13 w 16"/>
                <a:gd name="T11" fmla="*/ 3 h 6"/>
                <a:gd name="T12" fmla="*/ 3 w 16"/>
                <a:gd name="T13" fmla="*/ 4 h 6"/>
                <a:gd name="T14" fmla="*/ 1 w 16"/>
                <a:gd name="T15" fmla="*/ 0 h 6"/>
                <a:gd name="T16" fmla="*/ 0 w 16"/>
                <a:gd name="T17" fmla="*/ 0 h 6"/>
                <a:gd name="T18" fmla="*/ 0 w 16"/>
                <a:gd name="T19" fmla="*/ 1 h 6"/>
                <a:gd name="T20" fmla="*/ 0 w 16"/>
                <a:gd name="T21" fmla="*/ 5 h 6"/>
                <a:gd name="T22" fmla="*/ 2 w 16"/>
                <a:gd name="T23" fmla="*/ 6 h 6"/>
                <a:gd name="T24" fmla="*/ 15 w 16"/>
                <a:gd name="T25" fmla="*/ 6 h 6"/>
                <a:gd name="T26" fmla="*/ 16 w 16"/>
                <a:gd name="T27" fmla="*/ 5 h 6"/>
                <a:gd name="T28" fmla="*/ 16 w 16"/>
                <a:gd name="T29" fmla="*/ 4 h 6"/>
                <a:gd name="T30" fmla="*/ 15 w 16"/>
                <a:gd name="T31" fmla="*/ 2 h 6"/>
                <a:gd name="T32" fmla="*/ 14 w 16"/>
                <a:gd name="T33" fmla="*/ 1 h 6"/>
                <a:gd name="T34" fmla="*/ 14 w 16"/>
                <a:gd name="T35" fmla="*/ 1 h 6"/>
                <a:gd name="T36" fmla="*/ 13 w 16"/>
                <a:gd name="T37" fmla="*/ 0 h 6"/>
                <a:gd name="T38" fmla="*/ 1 w 16"/>
                <a:gd name="T39" fmla="*/ 0 h 6"/>
                <a:gd name="T40" fmla="*/ 1 w 16"/>
                <a:gd name="T4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6">
                  <a:moveTo>
                    <a:pt x="3" y="4"/>
                  </a:moveTo>
                  <a:cubicBezTo>
                    <a:pt x="2" y="3"/>
                    <a:pt x="2" y="3"/>
                    <a:pt x="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6" y="5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5" y="3"/>
                    <a:pt x="15" y="3"/>
                    <a:pt x="15" y="2"/>
                  </a:cubicBezTo>
                  <a:cubicBezTo>
                    <a:pt x="15" y="2"/>
                    <a:pt x="15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7" name="Freeform 366"/>
            <p:cNvSpPr>
              <a:spLocks noEditPoints="1"/>
            </p:cNvSpPr>
            <p:nvPr/>
          </p:nvSpPr>
          <p:spPr bwMode="auto">
            <a:xfrm>
              <a:off x="5773596" y="5551688"/>
              <a:ext cx="202796" cy="86190"/>
            </a:xfrm>
            <a:custGeom>
              <a:avLst/>
              <a:gdLst>
                <a:gd name="T0" fmla="*/ 4 w 17"/>
                <a:gd name="T1" fmla="*/ 5 h 7"/>
                <a:gd name="T2" fmla="*/ 5 w 17"/>
                <a:gd name="T3" fmla="*/ 3 h 7"/>
                <a:gd name="T4" fmla="*/ 14 w 17"/>
                <a:gd name="T5" fmla="*/ 3 h 7"/>
                <a:gd name="T6" fmla="*/ 13 w 17"/>
                <a:gd name="T7" fmla="*/ 5 h 7"/>
                <a:gd name="T8" fmla="*/ 4 w 17"/>
                <a:gd name="T9" fmla="*/ 5 h 7"/>
                <a:gd name="T10" fmla="*/ 15 w 17"/>
                <a:gd name="T11" fmla="*/ 0 h 7"/>
                <a:gd name="T12" fmla="*/ 3 w 17"/>
                <a:gd name="T13" fmla="*/ 0 h 7"/>
                <a:gd name="T14" fmla="*/ 2 w 17"/>
                <a:gd name="T15" fmla="*/ 2 h 7"/>
                <a:gd name="T16" fmla="*/ 1 w 17"/>
                <a:gd name="T17" fmla="*/ 5 h 7"/>
                <a:gd name="T18" fmla="*/ 1 w 17"/>
                <a:gd name="T19" fmla="*/ 7 h 7"/>
                <a:gd name="T20" fmla="*/ 2 w 17"/>
                <a:gd name="T21" fmla="*/ 7 h 7"/>
                <a:gd name="T22" fmla="*/ 14 w 17"/>
                <a:gd name="T23" fmla="*/ 7 h 7"/>
                <a:gd name="T24" fmla="*/ 15 w 17"/>
                <a:gd name="T25" fmla="*/ 7 h 7"/>
                <a:gd name="T26" fmla="*/ 16 w 17"/>
                <a:gd name="T27" fmla="*/ 6 h 7"/>
                <a:gd name="T28" fmla="*/ 16 w 17"/>
                <a:gd name="T29" fmla="*/ 5 h 7"/>
                <a:gd name="T30" fmla="*/ 16 w 17"/>
                <a:gd name="T31" fmla="*/ 2 h 7"/>
                <a:gd name="T32" fmla="*/ 16 w 17"/>
                <a:gd name="T33" fmla="*/ 1 h 7"/>
                <a:gd name="T34" fmla="*/ 15 w 17"/>
                <a:gd name="T3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" h="7">
                  <a:moveTo>
                    <a:pt x="4" y="5"/>
                  </a:moveTo>
                  <a:cubicBezTo>
                    <a:pt x="4" y="4"/>
                    <a:pt x="4" y="4"/>
                    <a:pt x="5" y="3"/>
                  </a:cubicBezTo>
                  <a:cubicBezTo>
                    <a:pt x="8" y="3"/>
                    <a:pt x="11" y="3"/>
                    <a:pt x="14" y="3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4" y="5"/>
                    <a:pt x="4" y="5"/>
                    <a:pt x="4" y="5"/>
                  </a:cubicBezTo>
                  <a:moveTo>
                    <a:pt x="15" y="0"/>
                  </a:moveTo>
                  <a:cubicBezTo>
                    <a:pt x="11" y="0"/>
                    <a:pt x="7" y="0"/>
                    <a:pt x="3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6" y="7"/>
                    <a:pt x="16" y="6"/>
                    <a:pt x="16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2"/>
                    <a:pt x="16" y="1"/>
                    <a:pt x="16" y="1"/>
                  </a:cubicBezTo>
                  <a:cubicBezTo>
                    <a:pt x="16" y="1"/>
                    <a:pt x="16" y="0"/>
                    <a:pt x="15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8" name="Freeform 367"/>
            <p:cNvSpPr>
              <a:spLocks noEditPoints="1"/>
            </p:cNvSpPr>
            <p:nvPr/>
          </p:nvSpPr>
          <p:spPr bwMode="auto">
            <a:xfrm>
              <a:off x="5565731" y="5566896"/>
              <a:ext cx="207868" cy="81119"/>
            </a:xfrm>
            <a:custGeom>
              <a:avLst/>
              <a:gdLst>
                <a:gd name="T0" fmla="*/ 3 w 17"/>
                <a:gd name="T1" fmla="*/ 4 h 7"/>
                <a:gd name="T2" fmla="*/ 4 w 17"/>
                <a:gd name="T3" fmla="*/ 2 h 7"/>
                <a:gd name="T4" fmla="*/ 13 w 17"/>
                <a:gd name="T5" fmla="*/ 2 h 7"/>
                <a:gd name="T6" fmla="*/ 13 w 17"/>
                <a:gd name="T7" fmla="*/ 2 h 7"/>
                <a:gd name="T8" fmla="*/ 13 w 17"/>
                <a:gd name="T9" fmla="*/ 4 h 7"/>
                <a:gd name="T10" fmla="*/ 3 w 17"/>
                <a:gd name="T11" fmla="*/ 4 h 7"/>
                <a:gd name="T12" fmla="*/ 15 w 17"/>
                <a:gd name="T13" fmla="*/ 0 h 7"/>
                <a:gd name="T14" fmla="*/ 3 w 17"/>
                <a:gd name="T15" fmla="*/ 0 h 7"/>
                <a:gd name="T16" fmla="*/ 2 w 17"/>
                <a:gd name="T17" fmla="*/ 1 h 7"/>
                <a:gd name="T18" fmla="*/ 0 w 17"/>
                <a:gd name="T19" fmla="*/ 5 h 7"/>
                <a:gd name="T20" fmla="*/ 0 w 17"/>
                <a:gd name="T21" fmla="*/ 6 h 7"/>
                <a:gd name="T22" fmla="*/ 1 w 17"/>
                <a:gd name="T23" fmla="*/ 7 h 7"/>
                <a:gd name="T24" fmla="*/ 14 w 17"/>
                <a:gd name="T25" fmla="*/ 7 h 7"/>
                <a:gd name="T26" fmla="*/ 15 w 17"/>
                <a:gd name="T27" fmla="*/ 6 h 7"/>
                <a:gd name="T28" fmla="*/ 15 w 17"/>
                <a:gd name="T29" fmla="*/ 5 h 7"/>
                <a:gd name="T30" fmla="*/ 15 w 17"/>
                <a:gd name="T31" fmla="*/ 4 h 7"/>
                <a:gd name="T32" fmla="*/ 17 w 17"/>
                <a:gd name="T33" fmla="*/ 1 h 7"/>
                <a:gd name="T34" fmla="*/ 16 w 17"/>
                <a:gd name="T35" fmla="*/ 0 h 7"/>
                <a:gd name="T36" fmla="*/ 15 w 17"/>
                <a:gd name="T3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7">
                  <a:moveTo>
                    <a:pt x="3" y="4"/>
                  </a:moveTo>
                  <a:cubicBezTo>
                    <a:pt x="3" y="3"/>
                    <a:pt x="4" y="3"/>
                    <a:pt x="4" y="2"/>
                  </a:cubicBezTo>
                  <a:cubicBezTo>
                    <a:pt x="7" y="2"/>
                    <a:pt x="10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15" y="0"/>
                  </a:moveTo>
                  <a:cubicBezTo>
                    <a:pt x="11" y="0"/>
                    <a:pt x="7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1" y="2"/>
                    <a:pt x="1" y="3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6"/>
                    <a:pt x="1" y="7"/>
                    <a:pt x="1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5" y="7"/>
                    <a:pt x="15" y="6"/>
                    <a:pt x="15" y="6"/>
                  </a:cubicBezTo>
                  <a:cubicBezTo>
                    <a:pt x="15" y="6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3"/>
                    <a:pt x="16" y="2"/>
                    <a:pt x="17" y="1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16" y="0"/>
                    <a:pt x="16" y="0"/>
                    <a:pt x="15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9" name="Freeform 368"/>
            <p:cNvSpPr/>
            <p:nvPr/>
          </p:nvSpPr>
          <p:spPr bwMode="auto">
            <a:xfrm>
              <a:off x="5099299" y="5830531"/>
              <a:ext cx="50699" cy="70979"/>
            </a:xfrm>
            <a:custGeom>
              <a:avLst/>
              <a:gdLst>
                <a:gd name="T0" fmla="*/ 3 w 4"/>
                <a:gd name="T1" fmla="*/ 0 h 6"/>
                <a:gd name="T2" fmla="*/ 2 w 4"/>
                <a:gd name="T3" fmla="*/ 1 h 6"/>
                <a:gd name="T4" fmla="*/ 2 w 4"/>
                <a:gd name="T5" fmla="*/ 2 h 6"/>
                <a:gd name="T6" fmla="*/ 1 w 4"/>
                <a:gd name="T7" fmla="*/ 4 h 6"/>
                <a:gd name="T8" fmla="*/ 1 w 4"/>
                <a:gd name="T9" fmla="*/ 5 h 6"/>
                <a:gd name="T10" fmla="*/ 1 w 4"/>
                <a:gd name="T11" fmla="*/ 6 h 6"/>
                <a:gd name="T12" fmla="*/ 2 w 4"/>
                <a:gd name="T13" fmla="*/ 6 h 6"/>
                <a:gd name="T14" fmla="*/ 2 w 4"/>
                <a:gd name="T15" fmla="*/ 5 h 6"/>
                <a:gd name="T16" fmla="*/ 3 w 4"/>
                <a:gd name="T17" fmla="*/ 4 h 6"/>
                <a:gd name="T18" fmla="*/ 4 w 4"/>
                <a:gd name="T19" fmla="*/ 2 h 6"/>
                <a:gd name="T20" fmla="*/ 4 w 4"/>
                <a:gd name="T21" fmla="*/ 1 h 6"/>
                <a:gd name="T22" fmla="*/ 3 w 4"/>
                <a:gd name="T23" fmla="*/ 0 h 6"/>
                <a:gd name="T24" fmla="*/ 3 w 4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2" y="3"/>
                    <a:pt x="1" y="3"/>
                    <a:pt x="1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0" y="5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4"/>
                    <a:pt x="3" y="3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0" name="Freeform 369"/>
            <p:cNvSpPr/>
            <p:nvPr/>
          </p:nvSpPr>
          <p:spPr bwMode="auto">
            <a:xfrm>
              <a:off x="5170278" y="5840671"/>
              <a:ext cx="50699" cy="60839"/>
            </a:xfrm>
            <a:custGeom>
              <a:avLst/>
              <a:gdLst>
                <a:gd name="T0" fmla="*/ 3 w 4"/>
                <a:gd name="T1" fmla="*/ 0 h 5"/>
                <a:gd name="T2" fmla="*/ 2 w 4"/>
                <a:gd name="T3" fmla="*/ 0 h 5"/>
                <a:gd name="T4" fmla="*/ 1 w 4"/>
                <a:gd name="T5" fmla="*/ 1 h 5"/>
                <a:gd name="T6" fmla="*/ 0 w 4"/>
                <a:gd name="T7" fmla="*/ 3 h 5"/>
                <a:gd name="T8" fmla="*/ 0 w 4"/>
                <a:gd name="T9" fmla="*/ 4 h 5"/>
                <a:gd name="T10" fmla="*/ 1 w 4"/>
                <a:gd name="T11" fmla="*/ 5 h 5"/>
                <a:gd name="T12" fmla="*/ 1 w 4"/>
                <a:gd name="T13" fmla="*/ 5 h 5"/>
                <a:gd name="T14" fmla="*/ 2 w 4"/>
                <a:gd name="T15" fmla="*/ 4 h 5"/>
                <a:gd name="T16" fmla="*/ 2 w 4"/>
                <a:gd name="T17" fmla="*/ 3 h 5"/>
                <a:gd name="T18" fmla="*/ 4 w 4"/>
                <a:gd name="T19" fmla="*/ 1 h 5"/>
                <a:gd name="T20" fmla="*/ 4 w 4"/>
                <a:gd name="T21" fmla="*/ 1 h 5"/>
                <a:gd name="T22" fmla="*/ 3 w 4"/>
                <a:gd name="T23" fmla="*/ 0 h 5"/>
                <a:gd name="T24" fmla="*/ 3 w 4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3"/>
                    <a:pt x="3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1" name="Freeform 370"/>
            <p:cNvSpPr/>
            <p:nvPr/>
          </p:nvSpPr>
          <p:spPr bwMode="auto">
            <a:xfrm>
              <a:off x="5246325" y="5840671"/>
              <a:ext cx="45631" cy="60839"/>
            </a:xfrm>
            <a:custGeom>
              <a:avLst/>
              <a:gdLst>
                <a:gd name="T0" fmla="*/ 3 w 4"/>
                <a:gd name="T1" fmla="*/ 0 h 5"/>
                <a:gd name="T2" fmla="*/ 2 w 4"/>
                <a:gd name="T3" fmla="*/ 1 h 5"/>
                <a:gd name="T4" fmla="*/ 1 w 4"/>
                <a:gd name="T5" fmla="*/ 2 h 5"/>
                <a:gd name="T6" fmla="*/ 1 w 4"/>
                <a:gd name="T7" fmla="*/ 3 h 5"/>
                <a:gd name="T8" fmla="*/ 0 w 4"/>
                <a:gd name="T9" fmla="*/ 4 h 5"/>
                <a:gd name="T10" fmla="*/ 1 w 4"/>
                <a:gd name="T11" fmla="*/ 5 h 5"/>
                <a:gd name="T12" fmla="*/ 1 w 4"/>
                <a:gd name="T13" fmla="*/ 5 h 5"/>
                <a:gd name="T14" fmla="*/ 2 w 4"/>
                <a:gd name="T15" fmla="*/ 5 h 5"/>
                <a:gd name="T16" fmla="*/ 3 w 4"/>
                <a:gd name="T17" fmla="*/ 3 h 5"/>
                <a:gd name="T18" fmla="*/ 3 w 4"/>
                <a:gd name="T19" fmla="*/ 2 h 5"/>
                <a:gd name="T20" fmla="*/ 3 w 4"/>
                <a:gd name="T21" fmla="*/ 2 h 5"/>
                <a:gd name="T22" fmla="*/ 3 w 4"/>
                <a:gd name="T23" fmla="*/ 0 h 5"/>
                <a:gd name="T24" fmla="*/ 3 w 4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2" y="0"/>
                    <a:pt x="2" y="0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2" name="Freeform 371"/>
            <p:cNvSpPr/>
            <p:nvPr/>
          </p:nvSpPr>
          <p:spPr bwMode="auto">
            <a:xfrm>
              <a:off x="5337583" y="5840671"/>
              <a:ext cx="40559" cy="60839"/>
            </a:xfrm>
            <a:custGeom>
              <a:avLst/>
              <a:gdLst>
                <a:gd name="T0" fmla="*/ 2 w 3"/>
                <a:gd name="T1" fmla="*/ 0 h 5"/>
                <a:gd name="T2" fmla="*/ 1 w 3"/>
                <a:gd name="T3" fmla="*/ 0 h 5"/>
                <a:gd name="T4" fmla="*/ 1 w 3"/>
                <a:gd name="T5" fmla="*/ 2 h 5"/>
                <a:gd name="T6" fmla="*/ 0 w 3"/>
                <a:gd name="T7" fmla="*/ 3 h 5"/>
                <a:gd name="T8" fmla="*/ 0 w 3"/>
                <a:gd name="T9" fmla="*/ 4 h 5"/>
                <a:gd name="T10" fmla="*/ 0 w 3"/>
                <a:gd name="T11" fmla="*/ 5 h 5"/>
                <a:gd name="T12" fmla="*/ 1 w 3"/>
                <a:gd name="T13" fmla="*/ 5 h 5"/>
                <a:gd name="T14" fmla="*/ 2 w 3"/>
                <a:gd name="T15" fmla="*/ 5 h 5"/>
                <a:gd name="T16" fmla="*/ 2 w 3"/>
                <a:gd name="T17" fmla="*/ 3 h 5"/>
                <a:gd name="T18" fmla="*/ 3 w 3"/>
                <a:gd name="T19" fmla="*/ 1 h 5"/>
                <a:gd name="T20" fmla="*/ 3 w 3"/>
                <a:gd name="T21" fmla="*/ 1 h 5"/>
                <a:gd name="T22" fmla="*/ 3 w 3"/>
                <a:gd name="T23" fmla="*/ 0 h 5"/>
                <a:gd name="T24" fmla="*/ 2 w 3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3" name="Freeform 372"/>
            <p:cNvSpPr/>
            <p:nvPr/>
          </p:nvSpPr>
          <p:spPr bwMode="auto">
            <a:xfrm>
              <a:off x="5423773" y="5840671"/>
              <a:ext cx="35491" cy="70979"/>
            </a:xfrm>
            <a:custGeom>
              <a:avLst/>
              <a:gdLst>
                <a:gd name="T0" fmla="*/ 2 w 3"/>
                <a:gd name="T1" fmla="*/ 0 h 6"/>
                <a:gd name="T2" fmla="*/ 1 w 3"/>
                <a:gd name="T3" fmla="*/ 1 h 6"/>
                <a:gd name="T4" fmla="*/ 1 w 3"/>
                <a:gd name="T5" fmla="*/ 1 h 6"/>
                <a:gd name="T6" fmla="*/ 0 w 3"/>
                <a:gd name="T7" fmla="*/ 3 h 6"/>
                <a:gd name="T8" fmla="*/ 0 w 3"/>
                <a:gd name="T9" fmla="*/ 5 h 6"/>
                <a:gd name="T10" fmla="*/ 0 w 3"/>
                <a:gd name="T11" fmla="*/ 6 h 6"/>
                <a:gd name="T12" fmla="*/ 1 w 3"/>
                <a:gd name="T13" fmla="*/ 6 h 6"/>
                <a:gd name="T14" fmla="*/ 1 w 3"/>
                <a:gd name="T15" fmla="*/ 6 h 6"/>
                <a:gd name="T16" fmla="*/ 1 w 3"/>
                <a:gd name="T17" fmla="*/ 6 h 6"/>
                <a:gd name="T18" fmla="*/ 2 w 3"/>
                <a:gd name="T19" fmla="*/ 5 h 6"/>
                <a:gd name="T20" fmla="*/ 2 w 3"/>
                <a:gd name="T21" fmla="*/ 3 h 6"/>
                <a:gd name="T22" fmla="*/ 3 w 3"/>
                <a:gd name="T23" fmla="*/ 1 h 6"/>
                <a:gd name="T24" fmla="*/ 3 w 3"/>
                <a:gd name="T25" fmla="*/ 1 h 6"/>
                <a:gd name="T26" fmla="*/ 2 w 3"/>
                <a:gd name="T27" fmla="*/ 0 h 6"/>
                <a:gd name="T28" fmla="*/ 2 w 3"/>
                <a:gd name="T2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6">
                  <a:moveTo>
                    <a:pt x="2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2" y="5"/>
                    <a:pt x="2" y="5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4" name="Freeform 373"/>
            <p:cNvSpPr/>
            <p:nvPr/>
          </p:nvSpPr>
          <p:spPr bwMode="auto">
            <a:xfrm>
              <a:off x="5509960" y="5840671"/>
              <a:ext cx="55771" cy="70979"/>
            </a:xfrm>
            <a:custGeom>
              <a:avLst/>
              <a:gdLst>
                <a:gd name="T0" fmla="*/ 3 w 5"/>
                <a:gd name="T1" fmla="*/ 0 h 6"/>
                <a:gd name="T2" fmla="*/ 3 w 5"/>
                <a:gd name="T3" fmla="*/ 0 h 6"/>
                <a:gd name="T4" fmla="*/ 2 w 5"/>
                <a:gd name="T5" fmla="*/ 1 h 6"/>
                <a:gd name="T6" fmla="*/ 1 w 5"/>
                <a:gd name="T7" fmla="*/ 3 h 6"/>
                <a:gd name="T8" fmla="*/ 0 w 5"/>
                <a:gd name="T9" fmla="*/ 5 h 6"/>
                <a:gd name="T10" fmla="*/ 0 w 5"/>
                <a:gd name="T11" fmla="*/ 6 h 6"/>
                <a:gd name="T12" fmla="*/ 1 w 5"/>
                <a:gd name="T13" fmla="*/ 6 h 6"/>
                <a:gd name="T14" fmla="*/ 1 w 5"/>
                <a:gd name="T15" fmla="*/ 6 h 6"/>
                <a:gd name="T16" fmla="*/ 2 w 5"/>
                <a:gd name="T17" fmla="*/ 6 h 6"/>
                <a:gd name="T18" fmla="*/ 2 w 5"/>
                <a:gd name="T19" fmla="*/ 6 h 6"/>
                <a:gd name="T20" fmla="*/ 3 w 5"/>
                <a:gd name="T21" fmla="*/ 3 h 6"/>
                <a:gd name="T22" fmla="*/ 4 w 5"/>
                <a:gd name="T23" fmla="*/ 1 h 6"/>
                <a:gd name="T24" fmla="*/ 4 w 5"/>
                <a:gd name="T25" fmla="*/ 1 h 6"/>
                <a:gd name="T26" fmla="*/ 4 w 5"/>
                <a:gd name="T27" fmla="*/ 0 h 6"/>
                <a:gd name="T28" fmla="*/ 3 w 5"/>
                <a:gd name="T2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6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4"/>
                    <a:pt x="3" y="3"/>
                  </a:cubicBezTo>
                  <a:cubicBezTo>
                    <a:pt x="3" y="3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5" name="Freeform 374"/>
            <p:cNvSpPr/>
            <p:nvPr/>
          </p:nvSpPr>
          <p:spPr bwMode="auto">
            <a:xfrm>
              <a:off x="5626570" y="5840671"/>
              <a:ext cx="35491" cy="70979"/>
            </a:xfrm>
            <a:custGeom>
              <a:avLst/>
              <a:gdLst>
                <a:gd name="T0" fmla="*/ 2 w 3"/>
                <a:gd name="T1" fmla="*/ 0 h 6"/>
                <a:gd name="T2" fmla="*/ 2 w 3"/>
                <a:gd name="T3" fmla="*/ 1 h 6"/>
                <a:gd name="T4" fmla="*/ 1 w 3"/>
                <a:gd name="T5" fmla="*/ 1 h 6"/>
                <a:gd name="T6" fmla="*/ 0 w 3"/>
                <a:gd name="T7" fmla="*/ 3 h 6"/>
                <a:gd name="T8" fmla="*/ 0 w 3"/>
                <a:gd name="T9" fmla="*/ 4 h 6"/>
                <a:gd name="T10" fmla="*/ 0 w 3"/>
                <a:gd name="T11" fmla="*/ 6 h 6"/>
                <a:gd name="T12" fmla="*/ 0 w 3"/>
                <a:gd name="T13" fmla="*/ 6 h 6"/>
                <a:gd name="T14" fmla="*/ 1 w 3"/>
                <a:gd name="T15" fmla="*/ 6 h 6"/>
                <a:gd name="T16" fmla="*/ 2 w 3"/>
                <a:gd name="T17" fmla="*/ 6 h 6"/>
                <a:gd name="T18" fmla="*/ 2 w 3"/>
                <a:gd name="T19" fmla="*/ 6 h 6"/>
                <a:gd name="T20" fmla="*/ 2 w 3"/>
                <a:gd name="T21" fmla="*/ 4 h 6"/>
                <a:gd name="T22" fmla="*/ 3 w 3"/>
                <a:gd name="T23" fmla="*/ 3 h 6"/>
                <a:gd name="T24" fmla="*/ 3 w 3"/>
                <a:gd name="T25" fmla="*/ 2 h 6"/>
                <a:gd name="T26" fmla="*/ 3 w 3"/>
                <a:gd name="T27" fmla="*/ 1 h 6"/>
                <a:gd name="T28" fmla="*/ 3 w 3"/>
                <a:gd name="T29" fmla="*/ 1 h 6"/>
                <a:gd name="T30" fmla="*/ 2 w 3"/>
                <a:gd name="T3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" h="6">
                  <a:moveTo>
                    <a:pt x="2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6" name="Freeform 375"/>
            <p:cNvSpPr/>
            <p:nvPr/>
          </p:nvSpPr>
          <p:spPr bwMode="auto">
            <a:xfrm>
              <a:off x="5738108" y="5830531"/>
              <a:ext cx="55771" cy="81119"/>
            </a:xfrm>
            <a:custGeom>
              <a:avLst/>
              <a:gdLst>
                <a:gd name="T0" fmla="*/ 4 w 5"/>
                <a:gd name="T1" fmla="*/ 0 h 7"/>
                <a:gd name="T2" fmla="*/ 3 w 5"/>
                <a:gd name="T3" fmla="*/ 0 h 7"/>
                <a:gd name="T4" fmla="*/ 2 w 5"/>
                <a:gd name="T5" fmla="*/ 2 h 7"/>
                <a:gd name="T6" fmla="*/ 1 w 5"/>
                <a:gd name="T7" fmla="*/ 4 h 7"/>
                <a:gd name="T8" fmla="*/ 0 w 5"/>
                <a:gd name="T9" fmla="*/ 6 h 7"/>
                <a:gd name="T10" fmla="*/ 0 w 5"/>
                <a:gd name="T11" fmla="*/ 7 h 7"/>
                <a:gd name="T12" fmla="*/ 1 w 5"/>
                <a:gd name="T13" fmla="*/ 7 h 7"/>
                <a:gd name="T14" fmla="*/ 1 w 5"/>
                <a:gd name="T15" fmla="*/ 7 h 7"/>
                <a:gd name="T16" fmla="*/ 2 w 5"/>
                <a:gd name="T17" fmla="*/ 7 h 7"/>
                <a:gd name="T18" fmla="*/ 2 w 5"/>
                <a:gd name="T19" fmla="*/ 6 h 7"/>
                <a:gd name="T20" fmla="*/ 3 w 5"/>
                <a:gd name="T21" fmla="*/ 4 h 7"/>
                <a:gd name="T22" fmla="*/ 4 w 5"/>
                <a:gd name="T23" fmla="*/ 2 h 7"/>
                <a:gd name="T24" fmla="*/ 5 w 5"/>
                <a:gd name="T25" fmla="*/ 1 h 7"/>
                <a:gd name="T26" fmla="*/ 4 w 5"/>
                <a:gd name="T27" fmla="*/ 0 h 7"/>
                <a:gd name="T28" fmla="*/ 4 w 5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7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2" y="7"/>
                    <a:pt x="2" y="6"/>
                    <a:pt x="2" y="6"/>
                  </a:cubicBezTo>
                  <a:cubicBezTo>
                    <a:pt x="2" y="6"/>
                    <a:pt x="2" y="5"/>
                    <a:pt x="3" y="4"/>
                  </a:cubicBezTo>
                  <a:cubicBezTo>
                    <a:pt x="3" y="3"/>
                    <a:pt x="3" y="3"/>
                    <a:pt x="4" y="2"/>
                  </a:cubicBezTo>
                  <a:cubicBezTo>
                    <a:pt x="4" y="2"/>
                    <a:pt x="4" y="2"/>
                    <a:pt x="5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7" name="Freeform 376"/>
            <p:cNvSpPr/>
            <p:nvPr/>
          </p:nvSpPr>
          <p:spPr bwMode="auto">
            <a:xfrm>
              <a:off x="5844574" y="5830531"/>
              <a:ext cx="45631" cy="81119"/>
            </a:xfrm>
            <a:custGeom>
              <a:avLst/>
              <a:gdLst>
                <a:gd name="T0" fmla="*/ 3 w 4"/>
                <a:gd name="T1" fmla="*/ 0 h 7"/>
                <a:gd name="T2" fmla="*/ 2 w 4"/>
                <a:gd name="T3" fmla="*/ 1 h 7"/>
                <a:gd name="T4" fmla="*/ 2 w 4"/>
                <a:gd name="T5" fmla="*/ 2 h 7"/>
                <a:gd name="T6" fmla="*/ 0 w 4"/>
                <a:gd name="T7" fmla="*/ 4 h 7"/>
                <a:gd name="T8" fmla="*/ 0 w 4"/>
                <a:gd name="T9" fmla="*/ 5 h 7"/>
                <a:gd name="T10" fmla="*/ 0 w 4"/>
                <a:gd name="T11" fmla="*/ 6 h 7"/>
                <a:gd name="T12" fmla="*/ 1 w 4"/>
                <a:gd name="T13" fmla="*/ 7 h 7"/>
                <a:gd name="T14" fmla="*/ 2 w 4"/>
                <a:gd name="T15" fmla="*/ 6 h 7"/>
                <a:gd name="T16" fmla="*/ 3 w 4"/>
                <a:gd name="T17" fmla="*/ 4 h 7"/>
                <a:gd name="T18" fmla="*/ 4 w 4"/>
                <a:gd name="T19" fmla="*/ 2 h 7"/>
                <a:gd name="T20" fmla="*/ 4 w 4"/>
                <a:gd name="T21" fmla="*/ 2 h 7"/>
                <a:gd name="T22" fmla="*/ 4 w 4"/>
                <a:gd name="T23" fmla="*/ 1 h 7"/>
                <a:gd name="T24" fmla="*/ 3 w 4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cubicBezTo>
                    <a:pt x="3" y="0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8" name="Freeform 377"/>
            <p:cNvSpPr/>
            <p:nvPr/>
          </p:nvSpPr>
          <p:spPr bwMode="auto">
            <a:xfrm>
              <a:off x="5905413" y="5855882"/>
              <a:ext cx="45631" cy="55771"/>
            </a:xfrm>
            <a:custGeom>
              <a:avLst/>
              <a:gdLst>
                <a:gd name="T0" fmla="*/ 3 w 4"/>
                <a:gd name="T1" fmla="*/ 0 h 5"/>
                <a:gd name="T2" fmla="*/ 2 w 4"/>
                <a:gd name="T3" fmla="*/ 0 h 5"/>
                <a:gd name="T4" fmla="*/ 2 w 4"/>
                <a:gd name="T5" fmla="*/ 0 h 5"/>
                <a:gd name="T6" fmla="*/ 1 w 4"/>
                <a:gd name="T7" fmla="*/ 2 h 5"/>
                <a:gd name="T8" fmla="*/ 0 w 4"/>
                <a:gd name="T9" fmla="*/ 4 h 5"/>
                <a:gd name="T10" fmla="*/ 0 w 4"/>
                <a:gd name="T11" fmla="*/ 5 h 5"/>
                <a:gd name="T12" fmla="*/ 1 w 4"/>
                <a:gd name="T13" fmla="*/ 5 h 5"/>
                <a:gd name="T14" fmla="*/ 2 w 4"/>
                <a:gd name="T15" fmla="*/ 5 h 5"/>
                <a:gd name="T16" fmla="*/ 2 w 4"/>
                <a:gd name="T17" fmla="*/ 4 h 5"/>
                <a:gd name="T18" fmla="*/ 3 w 4"/>
                <a:gd name="T19" fmla="*/ 2 h 5"/>
                <a:gd name="T20" fmla="*/ 3 w 4"/>
                <a:gd name="T21" fmla="*/ 2 h 5"/>
                <a:gd name="T22" fmla="*/ 4 w 4"/>
                <a:gd name="T23" fmla="*/ 0 h 5"/>
                <a:gd name="T24" fmla="*/ 3 w 4"/>
                <a:gd name="T25" fmla="*/ 0 h 5"/>
                <a:gd name="T26" fmla="*/ 3 w 4"/>
                <a:gd name="T2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ubicBezTo>
                    <a:pt x="2" y="3"/>
                    <a:pt x="2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9" name="Freeform 378"/>
            <p:cNvSpPr/>
            <p:nvPr/>
          </p:nvSpPr>
          <p:spPr bwMode="auto">
            <a:xfrm>
              <a:off x="5976392" y="5830531"/>
              <a:ext cx="60839" cy="81119"/>
            </a:xfrm>
            <a:custGeom>
              <a:avLst/>
              <a:gdLst>
                <a:gd name="T0" fmla="*/ 4 w 5"/>
                <a:gd name="T1" fmla="*/ 0 h 7"/>
                <a:gd name="T2" fmla="*/ 3 w 5"/>
                <a:gd name="T3" fmla="*/ 1 h 7"/>
                <a:gd name="T4" fmla="*/ 2 w 5"/>
                <a:gd name="T5" fmla="*/ 2 h 7"/>
                <a:gd name="T6" fmla="*/ 1 w 5"/>
                <a:gd name="T7" fmla="*/ 4 h 7"/>
                <a:gd name="T8" fmla="*/ 1 w 5"/>
                <a:gd name="T9" fmla="*/ 5 h 7"/>
                <a:gd name="T10" fmla="*/ 1 w 5"/>
                <a:gd name="T11" fmla="*/ 7 h 7"/>
                <a:gd name="T12" fmla="*/ 1 w 5"/>
                <a:gd name="T13" fmla="*/ 7 h 7"/>
                <a:gd name="T14" fmla="*/ 2 w 5"/>
                <a:gd name="T15" fmla="*/ 6 h 7"/>
                <a:gd name="T16" fmla="*/ 3 w 5"/>
                <a:gd name="T17" fmla="*/ 4 h 7"/>
                <a:gd name="T18" fmla="*/ 5 w 5"/>
                <a:gd name="T19" fmla="*/ 2 h 7"/>
                <a:gd name="T20" fmla="*/ 5 w 5"/>
                <a:gd name="T21" fmla="*/ 2 h 7"/>
                <a:gd name="T22" fmla="*/ 4 w 5"/>
                <a:gd name="T23" fmla="*/ 1 h 7"/>
                <a:gd name="T24" fmla="*/ 4 w 5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7">
                  <a:moveTo>
                    <a:pt x="4" y="0"/>
                  </a:moveTo>
                  <a:cubicBezTo>
                    <a:pt x="4" y="0"/>
                    <a:pt x="3" y="1"/>
                    <a:pt x="3" y="1"/>
                  </a:cubicBezTo>
                  <a:cubicBezTo>
                    <a:pt x="3" y="1"/>
                    <a:pt x="3" y="2"/>
                    <a:pt x="2" y="2"/>
                  </a:cubicBezTo>
                  <a:cubicBezTo>
                    <a:pt x="2" y="3"/>
                    <a:pt x="2" y="3"/>
                    <a:pt x="1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0" y="6"/>
                    <a:pt x="1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6"/>
                    <a:pt x="2" y="6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4" y="3"/>
                    <a:pt x="4" y="3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0" name="Freeform 379"/>
            <p:cNvSpPr/>
            <p:nvPr/>
          </p:nvSpPr>
          <p:spPr bwMode="auto">
            <a:xfrm>
              <a:off x="6037231" y="5830531"/>
              <a:ext cx="45631" cy="81119"/>
            </a:xfrm>
            <a:custGeom>
              <a:avLst/>
              <a:gdLst>
                <a:gd name="T0" fmla="*/ 3 w 4"/>
                <a:gd name="T1" fmla="*/ 0 h 7"/>
                <a:gd name="T2" fmla="*/ 2 w 4"/>
                <a:gd name="T3" fmla="*/ 1 h 7"/>
                <a:gd name="T4" fmla="*/ 2 w 4"/>
                <a:gd name="T5" fmla="*/ 2 h 7"/>
                <a:gd name="T6" fmla="*/ 1 w 4"/>
                <a:gd name="T7" fmla="*/ 4 h 7"/>
                <a:gd name="T8" fmla="*/ 0 w 4"/>
                <a:gd name="T9" fmla="*/ 6 h 7"/>
                <a:gd name="T10" fmla="*/ 0 w 4"/>
                <a:gd name="T11" fmla="*/ 7 h 7"/>
                <a:gd name="T12" fmla="*/ 1 w 4"/>
                <a:gd name="T13" fmla="*/ 7 h 7"/>
                <a:gd name="T14" fmla="*/ 1 w 4"/>
                <a:gd name="T15" fmla="*/ 7 h 7"/>
                <a:gd name="T16" fmla="*/ 2 w 4"/>
                <a:gd name="T17" fmla="*/ 7 h 7"/>
                <a:gd name="T18" fmla="*/ 2 w 4"/>
                <a:gd name="T19" fmla="*/ 7 h 7"/>
                <a:gd name="T20" fmla="*/ 4 w 4"/>
                <a:gd name="T21" fmla="*/ 4 h 7"/>
                <a:gd name="T22" fmla="*/ 4 w 4"/>
                <a:gd name="T23" fmla="*/ 2 h 7"/>
                <a:gd name="T24" fmla="*/ 4 w 4"/>
                <a:gd name="T25" fmla="*/ 2 h 7"/>
                <a:gd name="T26" fmla="*/ 4 w 4"/>
                <a:gd name="T27" fmla="*/ 1 h 7"/>
                <a:gd name="T28" fmla="*/ 3 w 4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7">
                  <a:moveTo>
                    <a:pt x="3" y="0"/>
                  </a:moveTo>
                  <a:cubicBezTo>
                    <a:pt x="3" y="0"/>
                    <a:pt x="3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1" y="4"/>
                  </a:cubicBezTo>
                  <a:cubicBezTo>
                    <a:pt x="1" y="5"/>
                    <a:pt x="1" y="5"/>
                    <a:pt x="0" y="6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5"/>
                    <a:pt x="4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1" name="Freeform 380"/>
            <p:cNvSpPr/>
            <p:nvPr/>
          </p:nvSpPr>
          <p:spPr bwMode="auto">
            <a:xfrm>
              <a:off x="6118350" y="5840671"/>
              <a:ext cx="60839" cy="60839"/>
            </a:xfrm>
            <a:custGeom>
              <a:avLst/>
              <a:gdLst>
                <a:gd name="T0" fmla="*/ 4 w 5"/>
                <a:gd name="T1" fmla="*/ 0 h 5"/>
                <a:gd name="T2" fmla="*/ 4 w 5"/>
                <a:gd name="T3" fmla="*/ 0 h 5"/>
                <a:gd name="T4" fmla="*/ 2 w 5"/>
                <a:gd name="T5" fmla="*/ 1 h 5"/>
                <a:gd name="T6" fmla="*/ 1 w 5"/>
                <a:gd name="T7" fmla="*/ 3 h 5"/>
                <a:gd name="T8" fmla="*/ 1 w 5"/>
                <a:gd name="T9" fmla="*/ 4 h 5"/>
                <a:gd name="T10" fmla="*/ 1 w 5"/>
                <a:gd name="T11" fmla="*/ 5 h 5"/>
                <a:gd name="T12" fmla="*/ 2 w 5"/>
                <a:gd name="T13" fmla="*/ 5 h 5"/>
                <a:gd name="T14" fmla="*/ 2 w 5"/>
                <a:gd name="T15" fmla="*/ 4 h 5"/>
                <a:gd name="T16" fmla="*/ 3 w 5"/>
                <a:gd name="T17" fmla="*/ 3 h 5"/>
                <a:gd name="T18" fmla="*/ 5 w 5"/>
                <a:gd name="T19" fmla="*/ 1 h 5"/>
                <a:gd name="T20" fmla="*/ 5 w 5"/>
                <a:gd name="T21" fmla="*/ 1 h 5"/>
                <a:gd name="T22" fmla="*/ 5 w 5"/>
                <a:gd name="T23" fmla="*/ 0 h 5"/>
                <a:gd name="T24" fmla="*/ 4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1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0" y="4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3" y="2"/>
                    <a:pt x="4" y="2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2" name="Freeform 381"/>
            <p:cNvSpPr/>
            <p:nvPr/>
          </p:nvSpPr>
          <p:spPr bwMode="auto">
            <a:xfrm>
              <a:off x="6214680" y="5840671"/>
              <a:ext cx="50699" cy="60839"/>
            </a:xfrm>
            <a:custGeom>
              <a:avLst/>
              <a:gdLst>
                <a:gd name="T0" fmla="*/ 3 w 4"/>
                <a:gd name="T1" fmla="*/ 0 h 5"/>
                <a:gd name="T2" fmla="*/ 3 w 4"/>
                <a:gd name="T3" fmla="*/ 0 h 5"/>
                <a:gd name="T4" fmla="*/ 1 w 4"/>
                <a:gd name="T5" fmla="*/ 1 h 5"/>
                <a:gd name="T6" fmla="*/ 0 w 4"/>
                <a:gd name="T7" fmla="*/ 3 h 5"/>
                <a:gd name="T8" fmla="*/ 0 w 4"/>
                <a:gd name="T9" fmla="*/ 4 h 5"/>
                <a:gd name="T10" fmla="*/ 0 w 4"/>
                <a:gd name="T11" fmla="*/ 5 h 5"/>
                <a:gd name="T12" fmla="*/ 1 w 4"/>
                <a:gd name="T13" fmla="*/ 5 h 5"/>
                <a:gd name="T14" fmla="*/ 2 w 4"/>
                <a:gd name="T15" fmla="*/ 4 h 5"/>
                <a:gd name="T16" fmla="*/ 2 w 4"/>
                <a:gd name="T17" fmla="*/ 3 h 5"/>
                <a:gd name="T18" fmla="*/ 4 w 4"/>
                <a:gd name="T19" fmla="*/ 2 h 5"/>
                <a:gd name="T20" fmla="*/ 4 w 4"/>
                <a:gd name="T21" fmla="*/ 1 h 5"/>
                <a:gd name="T22" fmla="*/ 4 w 4"/>
                <a:gd name="T23" fmla="*/ 0 h 5"/>
                <a:gd name="T24" fmla="*/ 3 w 4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1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3" y="2"/>
                    <a:pt x="3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3" name="Freeform 382"/>
            <p:cNvSpPr/>
            <p:nvPr/>
          </p:nvSpPr>
          <p:spPr bwMode="auto">
            <a:xfrm>
              <a:off x="6300866" y="5830531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0 h 6"/>
                <a:gd name="T4" fmla="*/ 2 w 5"/>
                <a:gd name="T5" fmla="*/ 2 h 6"/>
                <a:gd name="T6" fmla="*/ 1 w 5"/>
                <a:gd name="T7" fmla="*/ 4 h 6"/>
                <a:gd name="T8" fmla="*/ 0 w 5"/>
                <a:gd name="T9" fmla="*/ 5 h 6"/>
                <a:gd name="T10" fmla="*/ 1 w 5"/>
                <a:gd name="T11" fmla="*/ 6 h 6"/>
                <a:gd name="T12" fmla="*/ 1 w 5"/>
                <a:gd name="T13" fmla="*/ 6 h 6"/>
                <a:gd name="T14" fmla="*/ 2 w 5"/>
                <a:gd name="T15" fmla="*/ 6 h 6"/>
                <a:gd name="T16" fmla="*/ 3 w 5"/>
                <a:gd name="T17" fmla="*/ 4 h 6"/>
                <a:gd name="T18" fmla="*/ 4 w 5"/>
                <a:gd name="T19" fmla="*/ 2 h 6"/>
                <a:gd name="T20" fmla="*/ 5 w 5"/>
                <a:gd name="T21" fmla="*/ 2 h 6"/>
                <a:gd name="T22" fmla="*/ 5 w 5"/>
                <a:gd name="T23" fmla="*/ 1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2" y="1"/>
                    <a:pt x="2" y="2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4"/>
                  </a:cubicBezTo>
                  <a:cubicBezTo>
                    <a:pt x="3" y="3"/>
                    <a:pt x="4" y="3"/>
                    <a:pt x="4" y="2"/>
                  </a:cubicBezTo>
                  <a:cubicBezTo>
                    <a:pt x="4" y="2"/>
                    <a:pt x="4" y="2"/>
                    <a:pt x="5" y="2"/>
                  </a:cubicBezTo>
                  <a:cubicBezTo>
                    <a:pt x="5" y="2"/>
                    <a:pt x="5" y="1"/>
                    <a:pt x="5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4" name="Freeform 383"/>
            <p:cNvSpPr/>
            <p:nvPr/>
          </p:nvSpPr>
          <p:spPr bwMode="auto">
            <a:xfrm>
              <a:off x="6371845" y="5820391"/>
              <a:ext cx="70979" cy="81119"/>
            </a:xfrm>
            <a:custGeom>
              <a:avLst/>
              <a:gdLst>
                <a:gd name="T0" fmla="*/ 5 w 6"/>
                <a:gd name="T1" fmla="*/ 0 h 7"/>
                <a:gd name="T2" fmla="*/ 4 w 6"/>
                <a:gd name="T3" fmla="*/ 1 h 7"/>
                <a:gd name="T4" fmla="*/ 2 w 6"/>
                <a:gd name="T5" fmla="*/ 3 h 7"/>
                <a:gd name="T6" fmla="*/ 1 w 6"/>
                <a:gd name="T7" fmla="*/ 5 h 7"/>
                <a:gd name="T8" fmla="*/ 1 w 6"/>
                <a:gd name="T9" fmla="*/ 5 h 7"/>
                <a:gd name="T10" fmla="*/ 1 w 6"/>
                <a:gd name="T11" fmla="*/ 7 h 7"/>
                <a:gd name="T12" fmla="*/ 1 w 6"/>
                <a:gd name="T13" fmla="*/ 7 h 7"/>
                <a:gd name="T14" fmla="*/ 2 w 6"/>
                <a:gd name="T15" fmla="*/ 7 h 7"/>
                <a:gd name="T16" fmla="*/ 3 w 6"/>
                <a:gd name="T17" fmla="*/ 5 h 7"/>
                <a:gd name="T18" fmla="*/ 5 w 6"/>
                <a:gd name="T19" fmla="*/ 3 h 7"/>
                <a:gd name="T20" fmla="*/ 5 w 6"/>
                <a:gd name="T21" fmla="*/ 2 h 7"/>
                <a:gd name="T22" fmla="*/ 5 w 6"/>
                <a:gd name="T23" fmla="*/ 1 h 7"/>
                <a:gd name="T24" fmla="*/ 5 w 6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5" name="Freeform 384"/>
            <p:cNvSpPr/>
            <p:nvPr/>
          </p:nvSpPr>
          <p:spPr bwMode="auto">
            <a:xfrm>
              <a:off x="6432684" y="5830531"/>
              <a:ext cx="70979" cy="70979"/>
            </a:xfrm>
            <a:custGeom>
              <a:avLst/>
              <a:gdLst>
                <a:gd name="T0" fmla="*/ 5 w 6"/>
                <a:gd name="T1" fmla="*/ 0 h 6"/>
                <a:gd name="T2" fmla="*/ 4 w 6"/>
                <a:gd name="T3" fmla="*/ 0 h 6"/>
                <a:gd name="T4" fmla="*/ 2 w 6"/>
                <a:gd name="T5" fmla="*/ 2 h 6"/>
                <a:gd name="T6" fmla="*/ 1 w 6"/>
                <a:gd name="T7" fmla="*/ 4 h 6"/>
                <a:gd name="T8" fmla="*/ 1 w 6"/>
                <a:gd name="T9" fmla="*/ 5 h 6"/>
                <a:gd name="T10" fmla="*/ 1 w 6"/>
                <a:gd name="T11" fmla="*/ 6 h 6"/>
                <a:gd name="T12" fmla="*/ 2 w 6"/>
                <a:gd name="T13" fmla="*/ 6 h 6"/>
                <a:gd name="T14" fmla="*/ 2 w 6"/>
                <a:gd name="T15" fmla="*/ 5 h 6"/>
                <a:gd name="T16" fmla="*/ 3 w 6"/>
                <a:gd name="T17" fmla="*/ 4 h 6"/>
                <a:gd name="T18" fmla="*/ 5 w 6"/>
                <a:gd name="T19" fmla="*/ 2 h 6"/>
                <a:gd name="T20" fmla="*/ 5 w 6"/>
                <a:gd name="T21" fmla="*/ 2 h 6"/>
                <a:gd name="T22" fmla="*/ 6 w 6"/>
                <a:gd name="T23" fmla="*/ 0 h 6"/>
                <a:gd name="T24" fmla="*/ 5 w 6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6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4" y="1"/>
                    <a:pt x="3" y="1"/>
                    <a:pt x="2" y="2"/>
                  </a:cubicBezTo>
                  <a:cubicBezTo>
                    <a:pt x="2" y="3"/>
                    <a:pt x="1" y="3"/>
                    <a:pt x="1" y="4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0" y="5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4" y="3"/>
                    <a:pt x="4" y="3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6" name="Freeform 385"/>
            <p:cNvSpPr/>
            <p:nvPr/>
          </p:nvSpPr>
          <p:spPr bwMode="auto">
            <a:xfrm>
              <a:off x="6503663" y="5840671"/>
              <a:ext cx="60839" cy="60839"/>
            </a:xfrm>
            <a:custGeom>
              <a:avLst/>
              <a:gdLst>
                <a:gd name="T0" fmla="*/ 4 w 5"/>
                <a:gd name="T1" fmla="*/ 0 h 5"/>
                <a:gd name="T2" fmla="*/ 3 w 5"/>
                <a:gd name="T3" fmla="*/ 0 h 5"/>
                <a:gd name="T4" fmla="*/ 2 w 5"/>
                <a:gd name="T5" fmla="*/ 1 h 5"/>
                <a:gd name="T6" fmla="*/ 1 w 5"/>
                <a:gd name="T7" fmla="*/ 3 h 5"/>
                <a:gd name="T8" fmla="*/ 0 w 5"/>
                <a:gd name="T9" fmla="*/ 4 h 5"/>
                <a:gd name="T10" fmla="*/ 1 w 5"/>
                <a:gd name="T11" fmla="*/ 5 h 5"/>
                <a:gd name="T12" fmla="*/ 1 w 5"/>
                <a:gd name="T13" fmla="*/ 5 h 5"/>
                <a:gd name="T14" fmla="*/ 2 w 5"/>
                <a:gd name="T15" fmla="*/ 5 h 5"/>
                <a:gd name="T16" fmla="*/ 3 w 5"/>
                <a:gd name="T17" fmla="*/ 3 h 5"/>
                <a:gd name="T18" fmla="*/ 5 w 5"/>
                <a:gd name="T19" fmla="*/ 2 h 5"/>
                <a:gd name="T20" fmla="*/ 5 w 5"/>
                <a:gd name="T21" fmla="*/ 1 h 5"/>
                <a:gd name="T22" fmla="*/ 5 w 5"/>
                <a:gd name="T23" fmla="*/ 0 h 5"/>
                <a:gd name="T24" fmla="*/ 4 w 5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1" y="3"/>
                    <a:pt x="0" y="4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3" y="4"/>
                    <a:pt x="3" y="3"/>
                  </a:cubicBezTo>
                  <a:cubicBezTo>
                    <a:pt x="4" y="2"/>
                    <a:pt x="4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7" name="Freeform 386"/>
            <p:cNvSpPr/>
            <p:nvPr/>
          </p:nvSpPr>
          <p:spPr bwMode="auto">
            <a:xfrm>
              <a:off x="6574642" y="5830531"/>
              <a:ext cx="60839" cy="70979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1 h 6"/>
                <a:gd name="T4" fmla="*/ 3 w 5"/>
                <a:gd name="T5" fmla="*/ 2 h 6"/>
                <a:gd name="T6" fmla="*/ 1 w 5"/>
                <a:gd name="T7" fmla="*/ 4 h 6"/>
                <a:gd name="T8" fmla="*/ 1 w 5"/>
                <a:gd name="T9" fmla="*/ 4 h 6"/>
                <a:gd name="T10" fmla="*/ 1 w 5"/>
                <a:gd name="T11" fmla="*/ 6 h 6"/>
                <a:gd name="T12" fmla="*/ 2 w 5"/>
                <a:gd name="T13" fmla="*/ 6 h 6"/>
                <a:gd name="T14" fmla="*/ 2 w 5"/>
                <a:gd name="T15" fmla="*/ 6 h 6"/>
                <a:gd name="T16" fmla="*/ 3 w 5"/>
                <a:gd name="T17" fmla="*/ 4 h 6"/>
                <a:gd name="T18" fmla="*/ 5 w 5"/>
                <a:gd name="T19" fmla="*/ 2 h 6"/>
                <a:gd name="T20" fmla="*/ 5 w 5"/>
                <a:gd name="T21" fmla="*/ 2 h 6"/>
                <a:gd name="T22" fmla="*/ 5 w 5"/>
                <a:gd name="T23" fmla="*/ 0 h 6"/>
                <a:gd name="T24" fmla="*/ 4 w 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4" y="0"/>
                    <a:pt x="4" y="0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1" y="5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8" name="Freeform 387"/>
            <p:cNvSpPr/>
            <p:nvPr/>
          </p:nvSpPr>
          <p:spPr bwMode="auto">
            <a:xfrm>
              <a:off x="6660832" y="5830531"/>
              <a:ext cx="70979" cy="70979"/>
            </a:xfrm>
            <a:custGeom>
              <a:avLst/>
              <a:gdLst>
                <a:gd name="T0" fmla="*/ 4 w 6"/>
                <a:gd name="T1" fmla="*/ 0 h 6"/>
                <a:gd name="T2" fmla="*/ 4 w 6"/>
                <a:gd name="T3" fmla="*/ 0 h 6"/>
                <a:gd name="T4" fmla="*/ 2 w 6"/>
                <a:gd name="T5" fmla="*/ 2 h 6"/>
                <a:gd name="T6" fmla="*/ 0 w 6"/>
                <a:gd name="T7" fmla="*/ 4 h 6"/>
                <a:gd name="T8" fmla="*/ 0 w 6"/>
                <a:gd name="T9" fmla="*/ 5 h 6"/>
                <a:gd name="T10" fmla="*/ 0 w 6"/>
                <a:gd name="T11" fmla="*/ 6 h 6"/>
                <a:gd name="T12" fmla="*/ 1 w 6"/>
                <a:gd name="T13" fmla="*/ 6 h 6"/>
                <a:gd name="T14" fmla="*/ 2 w 6"/>
                <a:gd name="T15" fmla="*/ 6 h 6"/>
                <a:gd name="T16" fmla="*/ 3 w 6"/>
                <a:gd name="T17" fmla="*/ 4 h 6"/>
                <a:gd name="T18" fmla="*/ 5 w 6"/>
                <a:gd name="T19" fmla="*/ 2 h 6"/>
                <a:gd name="T20" fmla="*/ 5 w 6"/>
                <a:gd name="T21" fmla="*/ 2 h 6"/>
                <a:gd name="T22" fmla="*/ 5 w 6"/>
                <a:gd name="T23" fmla="*/ 0 h 6"/>
                <a:gd name="T24" fmla="*/ 4 w 6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2" y="1"/>
                    <a:pt x="2" y="2"/>
                  </a:cubicBezTo>
                  <a:cubicBezTo>
                    <a:pt x="1" y="2"/>
                    <a:pt x="1" y="3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2" y="6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3"/>
                    <a:pt x="4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6" y="1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9" name="Freeform 388"/>
            <p:cNvSpPr>
              <a:spLocks noEditPoints="1"/>
            </p:cNvSpPr>
            <p:nvPr/>
          </p:nvSpPr>
          <p:spPr bwMode="auto">
            <a:xfrm>
              <a:off x="5378143" y="4056062"/>
              <a:ext cx="562762" cy="801046"/>
            </a:xfrm>
            <a:custGeom>
              <a:avLst/>
              <a:gdLst>
                <a:gd name="T0" fmla="*/ 47 w 47"/>
                <a:gd name="T1" fmla="*/ 4 h 67"/>
                <a:gd name="T2" fmla="*/ 44 w 47"/>
                <a:gd name="T3" fmla="*/ 4 h 67"/>
                <a:gd name="T4" fmla="*/ 0 w 47"/>
                <a:gd name="T5" fmla="*/ 66 h 67"/>
                <a:gd name="T6" fmla="*/ 1 w 47"/>
                <a:gd name="T7" fmla="*/ 67 h 67"/>
                <a:gd name="T8" fmla="*/ 3 w 47"/>
                <a:gd name="T9" fmla="*/ 67 h 67"/>
                <a:gd name="T10" fmla="*/ 47 w 47"/>
                <a:gd name="T11" fmla="*/ 4 h 67"/>
                <a:gd name="T12" fmla="*/ 46 w 47"/>
                <a:gd name="T13" fmla="*/ 0 h 67"/>
                <a:gd name="T14" fmla="*/ 46 w 47"/>
                <a:gd name="T15" fmla="*/ 1 h 67"/>
                <a:gd name="T16" fmla="*/ 47 w 47"/>
                <a:gd name="T17" fmla="*/ 1 h 67"/>
                <a:gd name="T18" fmla="*/ 46 w 47"/>
                <a:gd name="T19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7">
                  <a:moveTo>
                    <a:pt x="47" y="4"/>
                  </a:moveTo>
                  <a:cubicBezTo>
                    <a:pt x="44" y="4"/>
                    <a:pt x="44" y="4"/>
                    <a:pt x="44" y="4"/>
                  </a:cubicBezTo>
                  <a:cubicBezTo>
                    <a:pt x="28" y="24"/>
                    <a:pt x="13" y="45"/>
                    <a:pt x="0" y="66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2" y="67"/>
                    <a:pt x="2" y="67"/>
                    <a:pt x="3" y="67"/>
                  </a:cubicBezTo>
                  <a:cubicBezTo>
                    <a:pt x="16" y="45"/>
                    <a:pt x="31" y="24"/>
                    <a:pt x="47" y="4"/>
                  </a:cubicBezTo>
                  <a:moveTo>
                    <a:pt x="46" y="0"/>
                  </a:moveTo>
                  <a:cubicBezTo>
                    <a:pt x="46" y="1"/>
                    <a:pt x="46" y="1"/>
                    <a:pt x="46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6" y="0"/>
                    <a:pt x="46" y="0"/>
                    <a:pt x="46" y="0"/>
                  </a:cubicBezTo>
                </a:path>
              </a:pathLst>
            </a:custGeom>
            <a:solidFill>
              <a:srgbClr val="88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20" name="Freeform 389"/>
            <p:cNvSpPr>
              <a:spLocks noEditPoints="1"/>
            </p:cNvSpPr>
            <p:nvPr/>
          </p:nvSpPr>
          <p:spPr bwMode="auto">
            <a:xfrm>
              <a:off x="5388282" y="4066202"/>
              <a:ext cx="562762" cy="806118"/>
            </a:xfrm>
            <a:custGeom>
              <a:avLst/>
              <a:gdLst>
                <a:gd name="T0" fmla="*/ 0 w 47"/>
                <a:gd name="T1" fmla="*/ 66 h 67"/>
                <a:gd name="T2" fmla="*/ 1 w 47"/>
                <a:gd name="T3" fmla="*/ 67 h 67"/>
                <a:gd name="T4" fmla="*/ 2 w 47"/>
                <a:gd name="T5" fmla="*/ 66 h 67"/>
                <a:gd name="T6" fmla="*/ 0 w 47"/>
                <a:gd name="T7" fmla="*/ 66 h 67"/>
                <a:gd name="T8" fmla="*/ 46 w 47"/>
                <a:gd name="T9" fmla="*/ 0 h 67"/>
                <a:gd name="T10" fmla="*/ 45 w 47"/>
                <a:gd name="T11" fmla="*/ 0 h 67"/>
                <a:gd name="T12" fmla="*/ 43 w 47"/>
                <a:gd name="T13" fmla="*/ 3 h 67"/>
                <a:gd name="T14" fmla="*/ 46 w 47"/>
                <a:gd name="T15" fmla="*/ 3 h 67"/>
                <a:gd name="T16" fmla="*/ 47 w 47"/>
                <a:gd name="T17" fmla="*/ 1 h 67"/>
                <a:gd name="T18" fmla="*/ 46 w 47"/>
                <a:gd name="T19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7">
                  <a:moveTo>
                    <a:pt x="0" y="66"/>
                  </a:moveTo>
                  <a:cubicBezTo>
                    <a:pt x="1" y="67"/>
                    <a:pt x="1" y="67"/>
                    <a:pt x="1" y="67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1" y="66"/>
                    <a:pt x="1" y="66"/>
                    <a:pt x="0" y="66"/>
                  </a:cubicBezTo>
                  <a:moveTo>
                    <a:pt x="46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44" y="1"/>
                    <a:pt x="43" y="2"/>
                    <a:pt x="43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2"/>
                    <a:pt x="47" y="2"/>
                    <a:pt x="47" y="1"/>
                  </a:cubicBezTo>
                  <a:cubicBezTo>
                    <a:pt x="46" y="0"/>
                    <a:pt x="46" y="0"/>
                    <a:pt x="46" y="0"/>
                  </a:cubicBezTo>
                </a:path>
              </a:pathLst>
            </a:custGeom>
            <a:solidFill>
              <a:srgbClr val="4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21" name="Freeform 390"/>
            <p:cNvSpPr/>
            <p:nvPr/>
          </p:nvSpPr>
          <p:spPr bwMode="auto">
            <a:xfrm>
              <a:off x="5651918" y="4101693"/>
              <a:ext cx="562762" cy="755418"/>
            </a:xfrm>
            <a:custGeom>
              <a:avLst/>
              <a:gdLst>
                <a:gd name="T0" fmla="*/ 47 w 47"/>
                <a:gd name="T1" fmla="*/ 0 h 63"/>
                <a:gd name="T2" fmla="*/ 43 w 47"/>
                <a:gd name="T3" fmla="*/ 0 h 63"/>
                <a:gd name="T4" fmla="*/ 0 w 47"/>
                <a:gd name="T5" fmla="*/ 63 h 63"/>
                <a:gd name="T6" fmla="*/ 0 w 47"/>
                <a:gd name="T7" fmla="*/ 63 h 63"/>
                <a:gd name="T8" fmla="*/ 3 w 47"/>
                <a:gd name="T9" fmla="*/ 63 h 63"/>
                <a:gd name="T10" fmla="*/ 47 w 47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63">
                  <a:moveTo>
                    <a:pt x="47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29" y="20"/>
                    <a:pt x="14" y="41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7" y="42"/>
                    <a:pt x="32" y="20"/>
                    <a:pt x="47" y="0"/>
                  </a:cubicBezTo>
                </a:path>
              </a:pathLst>
            </a:custGeom>
            <a:solidFill>
              <a:srgbClr val="88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25" name="Freeform 391"/>
            <p:cNvSpPr>
              <a:spLocks noEditPoints="1"/>
            </p:cNvSpPr>
            <p:nvPr/>
          </p:nvSpPr>
          <p:spPr bwMode="auto">
            <a:xfrm>
              <a:off x="5651918" y="4066202"/>
              <a:ext cx="562762" cy="806118"/>
            </a:xfrm>
            <a:custGeom>
              <a:avLst/>
              <a:gdLst>
                <a:gd name="T0" fmla="*/ 3 w 47"/>
                <a:gd name="T1" fmla="*/ 66 h 67"/>
                <a:gd name="T2" fmla="*/ 0 w 47"/>
                <a:gd name="T3" fmla="*/ 66 h 67"/>
                <a:gd name="T4" fmla="*/ 2 w 47"/>
                <a:gd name="T5" fmla="*/ 67 h 67"/>
                <a:gd name="T6" fmla="*/ 3 w 47"/>
                <a:gd name="T7" fmla="*/ 66 h 67"/>
                <a:gd name="T8" fmla="*/ 45 w 47"/>
                <a:gd name="T9" fmla="*/ 0 h 67"/>
                <a:gd name="T10" fmla="*/ 43 w 47"/>
                <a:gd name="T11" fmla="*/ 3 h 67"/>
                <a:gd name="T12" fmla="*/ 47 w 47"/>
                <a:gd name="T13" fmla="*/ 3 h 67"/>
                <a:gd name="T14" fmla="*/ 47 w 47"/>
                <a:gd name="T15" fmla="*/ 2 h 67"/>
                <a:gd name="T16" fmla="*/ 45 w 47"/>
                <a:gd name="T17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67">
                  <a:moveTo>
                    <a:pt x="3" y="66"/>
                  </a:moveTo>
                  <a:cubicBezTo>
                    <a:pt x="0" y="66"/>
                    <a:pt x="0" y="66"/>
                    <a:pt x="0" y="6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2" y="67"/>
                    <a:pt x="3" y="66"/>
                    <a:pt x="3" y="66"/>
                  </a:cubicBezTo>
                  <a:moveTo>
                    <a:pt x="45" y="0"/>
                  </a:moveTo>
                  <a:cubicBezTo>
                    <a:pt x="45" y="1"/>
                    <a:pt x="44" y="2"/>
                    <a:pt x="43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solidFill>
              <a:srgbClr val="4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26" name="Freeform 392"/>
            <p:cNvSpPr/>
            <p:nvPr/>
          </p:nvSpPr>
          <p:spPr bwMode="auto">
            <a:xfrm>
              <a:off x="6311006" y="4451515"/>
              <a:ext cx="278847" cy="405593"/>
            </a:xfrm>
            <a:custGeom>
              <a:avLst/>
              <a:gdLst>
                <a:gd name="T0" fmla="*/ 22 w 23"/>
                <a:gd name="T1" fmla="*/ 0 h 34"/>
                <a:gd name="T2" fmla="*/ 0 w 23"/>
                <a:gd name="T3" fmla="*/ 33 h 34"/>
                <a:gd name="T4" fmla="*/ 2 w 23"/>
                <a:gd name="T5" fmla="*/ 34 h 34"/>
                <a:gd name="T6" fmla="*/ 3 w 23"/>
                <a:gd name="T7" fmla="*/ 34 h 34"/>
                <a:gd name="T8" fmla="*/ 23 w 23"/>
                <a:gd name="T9" fmla="*/ 4 h 34"/>
                <a:gd name="T10" fmla="*/ 23 w 23"/>
                <a:gd name="T11" fmla="*/ 1 h 34"/>
                <a:gd name="T12" fmla="*/ 22 w 23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4">
                  <a:moveTo>
                    <a:pt x="22" y="0"/>
                  </a:moveTo>
                  <a:cubicBezTo>
                    <a:pt x="15" y="11"/>
                    <a:pt x="8" y="22"/>
                    <a:pt x="0" y="33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10" y="24"/>
                    <a:pt x="16" y="14"/>
                    <a:pt x="23" y="4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88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27" name="Freeform 393"/>
            <p:cNvSpPr>
              <a:spLocks noEditPoints="1"/>
            </p:cNvSpPr>
            <p:nvPr/>
          </p:nvSpPr>
          <p:spPr bwMode="auto">
            <a:xfrm>
              <a:off x="6336357" y="4461655"/>
              <a:ext cx="263635" cy="410664"/>
            </a:xfrm>
            <a:custGeom>
              <a:avLst/>
              <a:gdLst>
                <a:gd name="T0" fmla="*/ 1 w 22"/>
                <a:gd name="T1" fmla="*/ 33 h 34"/>
                <a:gd name="T2" fmla="*/ 0 w 22"/>
                <a:gd name="T3" fmla="*/ 33 h 34"/>
                <a:gd name="T4" fmla="*/ 1 w 22"/>
                <a:gd name="T5" fmla="*/ 34 h 34"/>
                <a:gd name="T6" fmla="*/ 1 w 22"/>
                <a:gd name="T7" fmla="*/ 33 h 34"/>
                <a:gd name="T8" fmla="*/ 21 w 22"/>
                <a:gd name="T9" fmla="*/ 0 h 34"/>
                <a:gd name="T10" fmla="*/ 21 w 22"/>
                <a:gd name="T11" fmla="*/ 3 h 34"/>
                <a:gd name="T12" fmla="*/ 22 w 22"/>
                <a:gd name="T13" fmla="*/ 1 h 34"/>
                <a:gd name="T14" fmla="*/ 21 w 22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34">
                  <a:moveTo>
                    <a:pt x="1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1" y="33"/>
                    <a:pt x="1" y="33"/>
                    <a:pt x="1" y="33"/>
                  </a:cubicBezTo>
                  <a:moveTo>
                    <a:pt x="21" y="0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21" y="2"/>
                    <a:pt x="22" y="2"/>
                    <a:pt x="22" y="1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49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7076470" y="5344094"/>
              <a:ext cx="454933" cy="385638"/>
              <a:chOff x="6399214" y="5918201"/>
              <a:chExt cx="239713" cy="203200"/>
            </a:xfrm>
          </p:grpSpPr>
          <p:sp>
            <p:nvSpPr>
              <p:cNvPr id="139" name="Freeform 350"/>
              <p:cNvSpPr/>
              <p:nvPr/>
            </p:nvSpPr>
            <p:spPr bwMode="auto">
              <a:xfrm>
                <a:off x="6402389" y="5918201"/>
                <a:ext cx="236538" cy="203200"/>
              </a:xfrm>
              <a:custGeom>
                <a:avLst/>
                <a:gdLst>
                  <a:gd name="T0" fmla="*/ 25 w 63"/>
                  <a:gd name="T1" fmla="*/ 0 h 54"/>
                  <a:gd name="T2" fmla="*/ 16 w 63"/>
                  <a:gd name="T3" fmla="*/ 1 h 54"/>
                  <a:gd name="T4" fmla="*/ 2 w 63"/>
                  <a:gd name="T5" fmla="*/ 11 h 54"/>
                  <a:gd name="T6" fmla="*/ 2 w 63"/>
                  <a:gd name="T7" fmla="*/ 11 h 54"/>
                  <a:gd name="T8" fmla="*/ 3 w 63"/>
                  <a:gd name="T9" fmla="*/ 13 h 54"/>
                  <a:gd name="T10" fmla="*/ 2 w 63"/>
                  <a:gd name="T11" fmla="*/ 16 h 54"/>
                  <a:gd name="T12" fmla="*/ 12 w 63"/>
                  <a:gd name="T13" fmla="*/ 5 h 54"/>
                  <a:gd name="T14" fmla="*/ 11 w 63"/>
                  <a:gd name="T15" fmla="*/ 5 h 54"/>
                  <a:gd name="T16" fmla="*/ 11 w 63"/>
                  <a:gd name="T17" fmla="*/ 3 h 54"/>
                  <a:gd name="T18" fmla="*/ 12 w 63"/>
                  <a:gd name="T19" fmla="*/ 3 h 54"/>
                  <a:gd name="T20" fmla="*/ 12 w 63"/>
                  <a:gd name="T21" fmla="*/ 3 h 54"/>
                  <a:gd name="T22" fmla="*/ 15 w 63"/>
                  <a:gd name="T23" fmla="*/ 4 h 54"/>
                  <a:gd name="T24" fmla="*/ 17 w 63"/>
                  <a:gd name="T25" fmla="*/ 3 h 54"/>
                  <a:gd name="T26" fmla="*/ 25 w 63"/>
                  <a:gd name="T27" fmla="*/ 2 h 54"/>
                  <a:gd name="T28" fmla="*/ 41 w 63"/>
                  <a:gd name="T29" fmla="*/ 6 h 54"/>
                  <a:gd name="T30" fmla="*/ 44 w 63"/>
                  <a:gd name="T31" fmla="*/ 6 h 54"/>
                  <a:gd name="T32" fmla="*/ 45 w 63"/>
                  <a:gd name="T33" fmla="*/ 6 h 54"/>
                  <a:gd name="T34" fmla="*/ 46 w 63"/>
                  <a:gd name="T35" fmla="*/ 7 h 54"/>
                  <a:gd name="T36" fmla="*/ 45 w 63"/>
                  <a:gd name="T37" fmla="*/ 8 h 54"/>
                  <a:gd name="T38" fmla="*/ 47 w 63"/>
                  <a:gd name="T39" fmla="*/ 9 h 54"/>
                  <a:gd name="T40" fmla="*/ 61 w 63"/>
                  <a:gd name="T41" fmla="*/ 36 h 54"/>
                  <a:gd name="T42" fmla="*/ 60 w 63"/>
                  <a:gd name="T43" fmla="*/ 42 h 54"/>
                  <a:gd name="T44" fmla="*/ 61 w 63"/>
                  <a:gd name="T45" fmla="*/ 42 h 54"/>
                  <a:gd name="T46" fmla="*/ 62 w 63"/>
                  <a:gd name="T47" fmla="*/ 42 h 54"/>
                  <a:gd name="T48" fmla="*/ 62 w 63"/>
                  <a:gd name="T49" fmla="*/ 44 h 54"/>
                  <a:gd name="T50" fmla="*/ 58 w 63"/>
                  <a:gd name="T51" fmla="*/ 47 h 54"/>
                  <a:gd name="T52" fmla="*/ 57 w 63"/>
                  <a:gd name="T53" fmla="*/ 48 h 54"/>
                  <a:gd name="T54" fmla="*/ 48 w 63"/>
                  <a:gd name="T55" fmla="*/ 51 h 54"/>
                  <a:gd name="T56" fmla="*/ 37 w 63"/>
                  <a:gd name="T57" fmla="*/ 48 h 54"/>
                  <a:gd name="T58" fmla="*/ 28 w 63"/>
                  <a:gd name="T59" fmla="*/ 41 h 54"/>
                  <a:gd name="T60" fmla="*/ 20 w 63"/>
                  <a:gd name="T61" fmla="*/ 35 h 54"/>
                  <a:gd name="T62" fmla="*/ 15 w 63"/>
                  <a:gd name="T63" fmla="*/ 32 h 54"/>
                  <a:gd name="T64" fmla="*/ 3 w 63"/>
                  <a:gd name="T65" fmla="*/ 21 h 54"/>
                  <a:gd name="T66" fmla="*/ 2 w 63"/>
                  <a:gd name="T67" fmla="*/ 20 h 54"/>
                  <a:gd name="T68" fmla="*/ 0 w 63"/>
                  <a:gd name="T69" fmla="*/ 16 h 54"/>
                  <a:gd name="T70" fmla="*/ 0 w 63"/>
                  <a:gd name="T71" fmla="*/ 21 h 54"/>
                  <a:gd name="T72" fmla="*/ 14 w 63"/>
                  <a:gd name="T73" fmla="*/ 34 h 54"/>
                  <a:gd name="T74" fmla="*/ 18 w 63"/>
                  <a:gd name="T75" fmla="*/ 37 h 54"/>
                  <a:gd name="T76" fmla="*/ 26 w 63"/>
                  <a:gd name="T77" fmla="*/ 43 h 54"/>
                  <a:gd name="T78" fmla="*/ 36 w 63"/>
                  <a:gd name="T79" fmla="*/ 51 h 54"/>
                  <a:gd name="T80" fmla="*/ 48 w 63"/>
                  <a:gd name="T81" fmla="*/ 54 h 54"/>
                  <a:gd name="T82" fmla="*/ 58 w 63"/>
                  <a:gd name="T83" fmla="*/ 50 h 54"/>
                  <a:gd name="T84" fmla="*/ 63 w 63"/>
                  <a:gd name="T85" fmla="*/ 35 h 54"/>
                  <a:gd name="T86" fmla="*/ 48 w 63"/>
                  <a:gd name="T87" fmla="*/ 7 h 54"/>
                  <a:gd name="T88" fmla="*/ 25 w 63"/>
                  <a:gd name="T8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3" h="54">
                    <a:moveTo>
                      <a:pt x="25" y="0"/>
                    </a:moveTo>
                    <a:cubicBezTo>
                      <a:pt x="22" y="0"/>
                      <a:pt x="19" y="0"/>
                      <a:pt x="16" y="1"/>
                    </a:cubicBezTo>
                    <a:cubicBezTo>
                      <a:pt x="10" y="2"/>
                      <a:pt x="5" y="6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3" y="11"/>
                      <a:pt x="3" y="12"/>
                      <a:pt x="3" y="13"/>
                    </a:cubicBezTo>
                    <a:cubicBezTo>
                      <a:pt x="2" y="14"/>
                      <a:pt x="2" y="15"/>
                      <a:pt x="2" y="16"/>
                    </a:cubicBezTo>
                    <a:cubicBezTo>
                      <a:pt x="3" y="12"/>
                      <a:pt x="7" y="8"/>
                      <a:pt x="12" y="5"/>
                    </a:cubicBezTo>
                    <a:cubicBezTo>
                      <a:pt x="12" y="5"/>
                      <a:pt x="12" y="5"/>
                      <a:pt x="11" y="5"/>
                    </a:cubicBezTo>
                    <a:cubicBezTo>
                      <a:pt x="11" y="5"/>
                      <a:pt x="10" y="4"/>
                      <a:pt x="11" y="3"/>
                    </a:cubicBezTo>
                    <a:cubicBezTo>
                      <a:pt x="11" y="3"/>
                      <a:pt x="11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3"/>
                      <a:pt x="14" y="3"/>
                      <a:pt x="15" y="4"/>
                    </a:cubicBezTo>
                    <a:cubicBezTo>
                      <a:pt x="16" y="4"/>
                      <a:pt x="16" y="3"/>
                      <a:pt x="17" y="3"/>
                    </a:cubicBezTo>
                    <a:cubicBezTo>
                      <a:pt x="20" y="3"/>
                      <a:pt x="22" y="2"/>
                      <a:pt x="25" y="2"/>
                    </a:cubicBezTo>
                    <a:cubicBezTo>
                      <a:pt x="31" y="2"/>
                      <a:pt x="36" y="4"/>
                      <a:pt x="41" y="6"/>
                    </a:cubicBezTo>
                    <a:cubicBezTo>
                      <a:pt x="42" y="6"/>
                      <a:pt x="43" y="6"/>
                      <a:pt x="44" y="6"/>
                    </a:cubicBezTo>
                    <a:cubicBezTo>
                      <a:pt x="45" y="6"/>
                      <a:pt x="45" y="6"/>
                      <a:pt x="45" y="6"/>
                    </a:cubicBezTo>
                    <a:cubicBezTo>
                      <a:pt x="46" y="6"/>
                      <a:pt x="46" y="6"/>
                      <a:pt x="46" y="7"/>
                    </a:cubicBezTo>
                    <a:cubicBezTo>
                      <a:pt x="46" y="8"/>
                      <a:pt x="46" y="8"/>
                      <a:pt x="45" y="8"/>
                    </a:cubicBezTo>
                    <a:cubicBezTo>
                      <a:pt x="46" y="9"/>
                      <a:pt x="46" y="9"/>
                      <a:pt x="47" y="9"/>
                    </a:cubicBezTo>
                    <a:cubicBezTo>
                      <a:pt x="55" y="16"/>
                      <a:pt x="60" y="25"/>
                      <a:pt x="61" y="36"/>
                    </a:cubicBezTo>
                    <a:cubicBezTo>
                      <a:pt x="61" y="38"/>
                      <a:pt x="61" y="40"/>
                      <a:pt x="60" y="42"/>
                    </a:cubicBezTo>
                    <a:cubicBezTo>
                      <a:pt x="60" y="42"/>
                      <a:pt x="61" y="42"/>
                      <a:pt x="61" y="42"/>
                    </a:cubicBezTo>
                    <a:cubicBezTo>
                      <a:pt x="61" y="42"/>
                      <a:pt x="62" y="42"/>
                      <a:pt x="62" y="42"/>
                    </a:cubicBezTo>
                    <a:cubicBezTo>
                      <a:pt x="62" y="43"/>
                      <a:pt x="62" y="43"/>
                      <a:pt x="62" y="44"/>
                    </a:cubicBezTo>
                    <a:cubicBezTo>
                      <a:pt x="61" y="45"/>
                      <a:pt x="59" y="46"/>
                      <a:pt x="58" y="47"/>
                    </a:cubicBezTo>
                    <a:cubicBezTo>
                      <a:pt x="58" y="47"/>
                      <a:pt x="57" y="48"/>
                      <a:pt x="57" y="48"/>
                    </a:cubicBezTo>
                    <a:cubicBezTo>
                      <a:pt x="54" y="51"/>
                      <a:pt x="50" y="51"/>
                      <a:pt x="48" y="51"/>
                    </a:cubicBezTo>
                    <a:cubicBezTo>
                      <a:pt x="44" y="51"/>
                      <a:pt x="40" y="50"/>
                      <a:pt x="37" y="48"/>
                    </a:cubicBezTo>
                    <a:cubicBezTo>
                      <a:pt x="34" y="46"/>
                      <a:pt x="31" y="44"/>
                      <a:pt x="28" y="41"/>
                    </a:cubicBezTo>
                    <a:cubicBezTo>
                      <a:pt x="25" y="39"/>
                      <a:pt x="23" y="37"/>
                      <a:pt x="20" y="35"/>
                    </a:cubicBezTo>
                    <a:cubicBezTo>
                      <a:pt x="18" y="34"/>
                      <a:pt x="17" y="33"/>
                      <a:pt x="15" y="32"/>
                    </a:cubicBezTo>
                    <a:cubicBezTo>
                      <a:pt x="9" y="29"/>
                      <a:pt x="4" y="26"/>
                      <a:pt x="3" y="21"/>
                    </a:cubicBezTo>
                    <a:cubicBezTo>
                      <a:pt x="2" y="21"/>
                      <a:pt x="2" y="20"/>
                      <a:pt x="2" y="20"/>
                    </a:cubicBezTo>
                    <a:cubicBezTo>
                      <a:pt x="1" y="19"/>
                      <a:pt x="0" y="18"/>
                      <a:pt x="0" y="16"/>
                    </a:cubicBezTo>
                    <a:cubicBezTo>
                      <a:pt x="0" y="18"/>
                      <a:pt x="0" y="19"/>
                      <a:pt x="0" y="21"/>
                    </a:cubicBezTo>
                    <a:cubicBezTo>
                      <a:pt x="2" y="27"/>
                      <a:pt x="8" y="31"/>
                      <a:pt x="14" y="34"/>
                    </a:cubicBezTo>
                    <a:cubicBezTo>
                      <a:pt x="15" y="35"/>
                      <a:pt x="17" y="36"/>
                      <a:pt x="18" y="37"/>
                    </a:cubicBezTo>
                    <a:cubicBezTo>
                      <a:pt x="21" y="39"/>
                      <a:pt x="24" y="41"/>
                      <a:pt x="26" y="43"/>
                    </a:cubicBezTo>
                    <a:cubicBezTo>
                      <a:pt x="29" y="46"/>
                      <a:pt x="32" y="48"/>
                      <a:pt x="36" y="51"/>
                    </a:cubicBezTo>
                    <a:cubicBezTo>
                      <a:pt x="39" y="53"/>
                      <a:pt x="44" y="54"/>
                      <a:pt x="48" y="54"/>
                    </a:cubicBezTo>
                    <a:cubicBezTo>
                      <a:pt x="52" y="54"/>
                      <a:pt x="56" y="52"/>
                      <a:pt x="58" y="50"/>
                    </a:cubicBezTo>
                    <a:cubicBezTo>
                      <a:pt x="62" y="47"/>
                      <a:pt x="63" y="42"/>
                      <a:pt x="63" y="35"/>
                    </a:cubicBezTo>
                    <a:cubicBezTo>
                      <a:pt x="62" y="24"/>
                      <a:pt x="57" y="14"/>
                      <a:pt x="48" y="7"/>
                    </a:cubicBezTo>
                    <a:cubicBezTo>
                      <a:pt x="42" y="2"/>
                      <a:pt x="33" y="0"/>
                      <a:pt x="25" y="0"/>
                    </a:cubicBezTo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  <p:sp>
            <p:nvSpPr>
              <p:cNvPr id="140" name="Freeform 351"/>
              <p:cNvSpPr/>
              <p:nvPr/>
            </p:nvSpPr>
            <p:spPr bwMode="auto">
              <a:xfrm>
                <a:off x="6399214" y="5959476"/>
                <a:ext cx="236538" cy="142875"/>
              </a:xfrm>
              <a:custGeom>
                <a:avLst/>
                <a:gdLst>
                  <a:gd name="T0" fmla="*/ 3 w 63"/>
                  <a:gd name="T1" fmla="*/ 0 h 38"/>
                  <a:gd name="T2" fmla="*/ 2 w 63"/>
                  <a:gd name="T3" fmla="*/ 0 h 38"/>
                  <a:gd name="T4" fmla="*/ 1 w 63"/>
                  <a:gd name="T5" fmla="*/ 5 h 38"/>
                  <a:gd name="T6" fmla="*/ 3 w 63"/>
                  <a:gd name="T7" fmla="*/ 9 h 38"/>
                  <a:gd name="T8" fmla="*/ 4 w 63"/>
                  <a:gd name="T9" fmla="*/ 10 h 38"/>
                  <a:gd name="T10" fmla="*/ 10 w 63"/>
                  <a:gd name="T11" fmla="*/ 13 h 38"/>
                  <a:gd name="T12" fmla="*/ 10 w 63"/>
                  <a:gd name="T13" fmla="*/ 14 h 38"/>
                  <a:gd name="T14" fmla="*/ 30 w 63"/>
                  <a:gd name="T15" fmla="*/ 27 h 38"/>
                  <a:gd name="T16" fmla="*/ 32 w 63"/>
                  <a:gd name="T17" fmla="*/ 29 h 38"/>
                  <a:gd name="T18" fmla="*/ 40 w 63"/>
                  <a:gd name="T19" fmla="*/ 36 h 38"/>
                  <a:gd name="T20" fmla="*/ 49 w 63"/>
                  <a:gd name="T21" fmla="*/ 38 h 38"/>
                  <a:gd name="T22" fmla="*/ 59 w 63"/>
                  <a:gd name="T23" fmla="*/ 36 h 38"/>
                  <a:gd name="T24" fmla="*/ 63 w 63"/>
                  <a:gd name="T25" fmla="*/ 33 h 38"/>
                  <a:gd name="T26" fmla="*/ 63 w 63"/>
                  <a:gd name="T27" fmla="*/ 31 h 38"/>
                  <a:gd name="T28" fmla="*/ 62 w 63"/>
                  <a:gd name="T29" fmla="*/ 31 h 38"/>
                  <a:gd name="T30" fmla="*/ 61 w 63"/>
                  <a:gd name="T31" fmla="*/ 31 h 38"/>
                  <a:gd name="T32" fmla="*/ 61 w 63"/>
                  <a:gd name="T33" fmla="*/ 31 h 38"/>
                  <a:gd name="T34" fmla="*/ 49 w 63"/>
                  <a:gd name="T35" fmla="*/ 36 h 38"/>
                  <a:gd name="T36" fmla="*/ 41 w 63"/>
                  <a:gd name="T37" fmla="*/ 34 h 38"/>
                  <a:gd name="T38" fmla="*/ 34 w 63"/>
                  <a:gd name="T39" fmla="*/ 27 h 38"/>
                  <a:gd name="T40" fmla="*/ 32 w 63"/>
                  <a:gd name="T41" fmla="*/ 25 h 38"/>
                  <a:gd name="T42" fmla="*/ 18 w 63"/>
                  <a:gd name="T43" fmla="*/ 15 h 38"/>
                  <a:gd name="T44" fmla="*/ 17 w 63"/>
                  <a:gd name="T45" fmla="*/ 16 h 38"/>
                  <a:gd name="T46" fmla="*/ 15 w 63"/>
                  <a:gd name="T47" fmla="*/ 14 h 38"/>
                  <a:gd name="T48" fmla="*/ 16 w 63"/>
                  <a:gd name="T49" fmla="*/ 14 h 38"/>
                  <a:gd name="T50" fmla="*/ 11 w 63"/>
                  <a:gd name="T51" fmla="*/ 11 h 38"/>
                  <a:gd name="T52" fmla="*/ 11 w 63"/>
                  <a:gd name="T53" fmla="*/ 11 h 38"/>
                  <a:gd name="T54" fmla="*/ 5 w 63"/>
                  <a:gd name="T55" fmla="*/ 7 h 38"/>
                  <a:gd name="T56" fmla="*/ 3 w 63"/>
                  <a:gd name="T57" fmla="*/ 5 h 38"/>
                  <a:gd name="T58" fmla="*/ 4 w 63"/>
                  <a:gd name="T59" fmla="*/ 2 h 38"/>
                  <a:gd name="T60" fmla="*/ 3 w 63"/>
                  <a:gd name="T61" fmla="*/ 0 h 38"/>
                  <a:gd name="T62" fmla="*/ 3 w 63"/>
                  <a:gd name="T63" fmla="*/ 0 h 38"/>
                  <a:gd name="T64" fmla="*/ 3 w 63"/>
                  <a:gd name="T65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3" h="38">
                    <a:moveTo>
                      <a:pt x="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2"/>
                      <a:pt x="0" y="4"/>
                      <a:pt x="1" y="5"/>
                    </a:cubicBezTo>
                    <a:cubicBezTo>
                      <a:pt x="1" y="7"/>
                      <a:pt x="2" y="8"/>
                      <a:pt x="3" y="9"/>
                    </a:cubicBezTo>
                    <a:cubicBezTo>
                      <a:pt x="3" y="9"/>
                      <a:pt x="3" y="10"/>
                      <a:pt x="4" y="10"/>
                    </a:cubicBezTo>
                    <a:cubicBezTo>
                      <a:pt x="5" y="11"/>
                      <a:pt x="7" y="12"/>
                      <a:pt x="10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8" y="18"/>
                      <a:pt x="25" y="22"/>
                      <a:pt x="30" y="27"/>
                    </a:cubicBezTo>
                    <a:cubicBezTo>
                      <a:pt x="31" y="28"/>
                      <a:pt x="31" y="28"/>
                      <a:pt x="32" y="29"/>
                    </a:cubicBezTo>
                    <a:cubicBezTo>
                      <a:pt x="34" y="32"/>
                      <a:pt x="37" y="34"/>
                      <a:pt x="40" y="36"/>
                    </a:cubicBezTo>
                    <a:cubicBezTo>
                      <a:pt x="42" y="37"/>
                      <a:pt x="46" y="38"/>
                      <a:pt x="49" y="38"/>
                    </a:cubicBezTo>
                    <a:cubicBezTo>
                      <a:pt x="52" y="38"/>
                      <a:pt x="56" y="37"/>
                      <a:pt x="59" y="36"/>
                    </a:cubicBezTo>
                    <a:cubicBezTo>
                      <a:pt x="60" y="35"/>
                      <a:pt x="62" y="34"/>
                      <a:pt x="63" y="33"/>
                    </a:cubicBezTo>
                    <a:cubicBezTo>
                      <a:pt x="63" y="32"/>
                      <a:pt x="63" y="32"/>
                      <a:pt x="63" y="31"/>
                    </a:cubicBezTo>
                    <a:cubicBezTo>
                      <a:pt x="63" y="31"/>
                      <a:pt x="62" y="31"/>
                      <a:pt x="62" y="31"/>
                    </a:cubicBezTo>
                    <a:cubicBezTo>
                      <a:pt x="62" y="31"/>
                      <a:pt x="61" y="31"/>
                      <a:pt x="61" y="31"/>
                    </a:cubicBezTo>
                    <a:cubicBezTo>
                      <a:pt x="61" y="31"/>
                      <a:pt x="61" y="31"/>
                      <a:pt x="61" y="31"/>
                    </a:cubicBezTo>
                    <a:cubicBezTo>
                      <a:pt x="58" y="34"/>
                      <a:pt x="53" y="36"/>
                      <a:pt x="49" y="36"/>
                    </a:cubicBezTo>
                    <a:cubicBezTo>
                      <a:pt x="46" y="36"/>
                      <a:pt x="43" y="35"/>
                      <a:pt x="41" y="34"/>
                    </a:cubicBezTo>
                    <a:cubicBezTo>
                      <a:pt x="38" y="32"/>
                      <a:pt x="36" y="30"/>
                      <a:pt x="34" y="27"/>
                    </a:cubicBezTo>
                    <a:cubicBezTo>
                      <a:pt x="33" y="27"/>
                      <a:pt x="32" y="26"/>
                      <a:pt x="32" y="25"/>
                    </a:cubicBezTo>
                    <a:cubicBezTo>
                      <a:pt x="28" y="21"/>
                      <a:pt x="23" y="18"/>
                      <a:pt x="18" y="15"/>
                    </a:cubicBezTo>
                    <a:cubicBezTo>
                      <a:pt x="18" y="15"/>
                      <a:pt x="17" y="16"/>
                      <a:pt x="17" y="16"/>
                    </a:cubicBezTo>
                    <a:cubicBezTo>
                      <a:pt x="16" y="16"/>
                      <a:pt x="15" y="15"/>
                      <a:pt x="15" y="14"/>
                    </a:cubicBezTo>
                    <a:cubicBezTo>
                      <a:pt x="15" y="14"/>
                      <a:pt x="15" y="14"/>
                      <a:pt x="16" y="14"/>
                    </a:cubicBezTo>
                    <a:cubicBezTo>
                      <a:pt x="14" y="13"/>
                      <a:pt x="13" y="12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8" y="10"/>
                      <a:pt x="6" y="9"/>
                      <a:pt x="5" y="7"/>
                    </a:cubicBezTo>
                    <a:cubicBezTo>
                      <a:pt x="4" y="7"/>
                      <a:pt x="4" y="6"/>
                      <a:pt x="3" y="5"/>
                    </a:cubicBezTo>
                    <a:cubicBezTo>
                      <a:pt x="3" y="4"/>
                      <a:pt x="3" y="3"/>
                      <a:pt x="4" y="2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  <p:sp>
            <p:nvSpPr>
              <p:cNvPr id="141" name="Freeform 352"/>
              <p:cNvSpPr/>
              <p:nvPr/>
            </p:nvSpPr>
            <p:spPr bwMode="auto">
              <a:xfrm>
                <a:off x="6454776" y="5940426"/>
                <a:ext cx="120650" cy="79375"/>
              </a:xfrm>
              <a:custGeom>
                <a:avLst/>
                <a:gdLst>
                  <a:gd name="T0" fmla="*/ 30 w 32"/>
                  <a:gd name="T1" fmla="*/ 0 h 21"/>
                  <a:gd name="T2" fmla="*/ 27 w 32"/>
                  <a:gd name="T3" fmla="*/ 0 h 21"/>
                  <a:gd name="T4" fmla="*/ 17 w 32"/>
                  <a:gd name="T5" fmla="*/ 4 h 21"/>
                  <a:gd name="T6" fmla="*/ 15 w 32"/>
                  <a:gd name="T7" fmla="*/ 5 h 21"/>
                  <a:gd name="T8" fmla="*/ 16 w 32"/>
                  <a:gd name="T9" fmla="*/ 7 h 21"/>
                  <a:gd name="T10" fmla="*/ 14 w 32"/>
                  <a:gd name="T11" fmla="*/ 8 h 21"/>
                  <a:gd name="T12" fmla="*/ 14 w 32"/>
                  <a:gd name="T13" fmla="*/ 8 h 21"/>
                  <a:gd name="T14" fmla="*/ 13 w 32"/>
                  <a:gd name="T15" fmla="*/ 7 h 21"/>
                  <a:gd name="T16" fmla="*/ 13 w 32"/>
                  <a:gd name="T17" fmla="*/ 7 h 21"/>
                  <a:gd name="T18" fmla="*/ 12 w 32"/>
                  <a:gd name="T19" fmla="*/ 7 h 21"/>
                  <a:gd name="T20" fmla="*/ 5 w 32"/>
                  <a:gd name="T21" fmla="*/ 12 h 21"/>
                  <a:gd name="T22" fmla="*/ 1 w 32"/>
                  <a:gd name="T23" fmla="*/ 19 h 21"/>
                  <a:gd name="T24" fmla="*/ 0 w 32"/>
                  <a:gd name="T25" fmla="*/ 19 h 21"/>
                  <a:gd name="T26" fmla="*/ 2 w 32"/>
                  <a:gd name="T27" fmla="*/ 21 h 21"/>
                  <a:gd name="T28" fmla="*/ 3 w 32"/>
                  <a:gd name="T29" fmla="*/ 20 h 21"/>
                  <a:gd name="T30" fmla="*/ 3 w 32"/>
                  <a:gd name="T31" fmla="*/ 20 h 21"/>
                  <a:gd name="T32" fmla="*/ 6 w 32"/>
                  <a:gd name="T33" fmla="*/ 14 h 21"/>
                  <a:gd name="T34" fmla="*/ 13 w 32"/>
                  <a:gd name="T35" fmla="*/ 9 h 21"/>
                  <a:gd name="T36" fmla="*/ 18 w 32"/>
                  <a:gd name="T37" fmla="*/ 7 h 21"/>
                  <a:gd name="T38" fmla="*/ 30 w 32"/>
                  <a:gd name="T39" fmla="*/ 2 h 21"/>
                  <a:gd name="T40" fmla="*/ 31 w 32"/>
                  <a:gd name="T41" fmla="*/ 2 h 21"/>
                  <a:gd name="T42" fmla="*/ 31 w 32"/>
                  <a:gd name="T43" fmla="*/ 2 h 21"/>
                  <a:gd name="T44" fmla="*/ 31 w 32"/>
                  <a:gd name="T45" fmla="*/ 2 h 21"/>
                  <a:gd name="T46" fmla="*/ 32 w 32"/>
                  <a:gd name="T47" fmla="*/ 1 h 21"/>
                  <a:gd name="T48" fmla="*/ 31 w 32"/>
                  <a:gd name="T49" fmla="*/ 0 h 21"/>
                  <a:gd name="T50" fmla="*/ 30 w 32"/>
                  <a:gd name="T51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2" h="21">
                    <a:moveTo>
                      <a:pt x="30" y="0"/>
                    </a:moveTo>
                    <a:cubicBezTo>
                      <a:pt x="29" y="0"/>
                      <a:pt x="28" y="0"/>
                      <a:pt x="27" y="0"/>
                    </a:cubicBezTo>
                    <a:cubicBezTo>
                      <a:pt x="23" y="1"/>
                      <a:pt x="20" y="3"/>
                      <a:pt x="17" y="4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6"/>
                      <a:pt x="16" y="6"/>
                      <a:pt x="16" y="7"/>
                    </a:cubicBezTo>
                    <a:cubicBezTo>
                      <a:pt x="15" y="7"/>
                      <a:pt x="15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8"/>
                      <a:pt x="7" y="10"/>
                      <a:pt x="5" y="12"/>
                    </a:cubicBezTo>
                    <a:cubicBezTo>
                      <a:pt x="2" y="14"/>
                      <a:pt x="1" y="16"/>
                      <a:pt x="1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1" y="21"/>
                      <a:pt x="2" y="21"/>
                    </a:cubicBezTo>
                    <a:cubicBezTo>
                      <a:pt x="2" y="21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18"/>
                      <a:pt x="4" y="15"/>
                      <a:pt x="6" y="14"/>
                    </a:cubicBezTo>
                    <a:cubicBezTo>
                      <a:pt x="8" y="12"/>
                      <a:pt x="11" y="11"/>
                      <a:pt x="13" y="9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21" y="5"/>
                      <a:pt x="26" y="2"/>
                      <a:pt x="30" y="2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2" y="2"/>
                      <a:pt x="32" y="2"/>
                      <a:pt x="32" y="1"/>
                    </a:cubicBezTo>
                    <a:cubicBezTo>
                      <a:pt x="32" y="0"/>
                      <a:pt x="32" y="0"/>
                      <a:pt x="31" y="0"/>
                    </a:cubicBezTo>
                    <a:cubicBezTo>
                      <a:pt x="31" y="0"/>
                      <a:pt x="31" y="0"/>
                      <a:pt x="30" y="0"/>
                    </a:cubicBezTo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  <p:sp>
            <p:nvSpPr>
              <p:cNvPr id="142" name="Freeform 353"/>
              <p:cNvSpPr/>
              <p:nvPr/>
            </p:nvSpPr>
            <p:spPr bwMode="auto">
              <a:xfrm>
                <a:off x="6440489" y="5929313"/>
                <a:ext cx="74613" cy="41275"/>
              </a:xfrm>
              <a:custGeom>
                <a:avLst/>
                <a:gdLst>
                  <a:gd name="T0" fmla="*/ 2 w 20"/>
                  <a:gd name="T1" fmla="*/ 0 h 11"/>
                  <a:gd name="T2" fmla="*/ 1 w 20"/>
                  <a:gd name="T3" fmla="*/ 0 h 11"/>
                  <a:gd name="T4" fmla="*/ 1 w 20"/>
                  <a:gd name="T5" fmla="*/ 2 h 11"/>
                  <a:gd name="T6" fmla="*/ 2 w 20"/>
                  <a:gd name="T7" fmla="*/ 2 h 11"/>
                  <a:gd name="T8" fmla="*/ 17 w 20"/>
                  <a:gd name="T9" fmla="*/ 9 h 11"/>
                  <a:gd name="T10" fmla="*/ 17 w 20"/>
                  <a:gd name="T11" fmla="*/ 10 h 11"/>
                  <a:gd name="T12" fmla="*/ 17 w 20"/>
                  <a:gd name="T13" fmla="*/ 10 h 11"/>
                  <a:gd name="T14" fmla="*/ 18 w 20"/>
                  <a:gd name="T15" fmla="*/ 11 h 11"/>
                  <a:gd name="T16" fmla="*/ 18 w 20"/>
                  <a:gd name="T17" fmla="*/ 11 h 11"/>
                  <a:gd name="T18" fmla="*/ 20 w 20"/>
                  <a:gd name="T19" fmla="*/ 10 h 11"/>
                  <a:gd name="T20" fmla="*/ 19 w 20"/>
                  <a:gd name="T21" fmla="*/ 8 h 11"/>
                  <a:gd name="T22" fmla="*/ 18 w 20"/>
                  <a:gd name="T23" fmla="*/ 7 h 11"/>
                  <a:gd name="T24" fmla="*/ 5 w 20"/>
                  <a:gd name="T25" fmla="*/ 1 h 11"/>
                  <a:gd name="T26" fmla="*/ 2 w 20"/>
                  <a:gd name="T27" fmla="*/ 0 h 11"/>
                  <a:gd name="T28" fmla="*/ 2 w 20"/>
                  <a:gd name="T2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1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7" y="4"/>
                      <a:pt x="12" y="6"/>
                      <a:pt x="17" y="9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9" y="11"/>
                      <a:pt x="19" y="10"/>
                      <a:pt x="20" y="10"/>
                    </a:cubicBezTo>
                    <a:cubicBezTo>
                      <a:pt x="20" y="9"/>
                      <a:pt x="19" y="9"/>
                      <a:pt x="19" y="8"/>
                    </a:cubicBezTo>
                    <a:cubicBezTo>
                      <a:pt x="19" y="8"/>
                      <a:pt x="19" y="8"/>
                      <a:pt x="18" y="7"/>
                    </a:cubicBezTo>
                    <a:cubicBezTo>
                      <a:pt x="14" y="5"/>
                      <a:pt x="10" y="2"/>
                      <a:pt x="5" y="1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</p:grpSp>
      <p:grpSp>
        <p:nvGrpSpPr>
          <p:cNvPr id="143" name="组合 142"/>
          <p:cNvGrpSpPr/>
          <p:nvPr/>
        </p:nvGrpSpPr>
        <p:grpSpPr>
          <a:xfrm>
            <a:off x="7350679" y="1939197"/>
            <a:ext cx="3286682" cy="1399077"/>
            <a:chOff x="6443663" y="2474774"/>
            <a:chExt cx="4006850" cy="1399077"/>
          </a:xfrm>
        </p:grpSpPr>
        <p:sp>
          <p:nvSpPr>
            <p:cNvPr id="144" name="文本框 143"/>
            <p:cNvSpPr txBox="1"/>
            <p:nvPr/>
          </p:nvSpPr>
          <p:spPr>
            <a:xfrm>
              <a:off x="6559452" y="2474774"/>
              <a:ext cx="1741624" cy="9167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添加添加文字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145" name="文本框 93"/>
            <p:cNvSpPr txBox="1">
              <a:spLocks noChangeArrowheads="1"/>
            </p:cNvSpPr>
            <p:nvPr/>
          </p:nvSpPr>
          <p:spPr bwMode="auto">
            <a:xfrm>
              <a:off x="6443663" y="2951163"/>
              <a:ext cx="4006850" cy="922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6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6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7847188" y="4177781"/>
            <a:ext cx="3286682" cy="1399077"/>
            <a:chOff x="6443663" y="2474774"/>
            <a:chExt cx="4006850" cy="1399077"/>
          </a:xfrm>
        </p:grpSpPr>
        <p:sp>
          <p:nvSpPr>
            <p:cNvPr id="147" name="文本框 146"/>
            <p:cNvSpPr txBox="1"/>
            <p:nvPr/>
          </p:nvSpPr>
          <p:spPr>
            <a:xfrm>
              <a:off x="6559452" y="2474774"/>
              <a:ext cx="1741624" cy="5133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添加文字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148" name="文本框 93"/>
            <p:cNvSpPr txBox="1">
              <a:spLocks noChangeArrowheads="1"/>
            </p:cNvSpPr>
            <p:nvPr/>
          </p:nvSpPr>
          <p:spPr bwMode="auto">
            <a:xfrm>
              <a:off x="6443663" y="2951163"/>
              <a:ext cx="4006850" cy="922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6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6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544427" y="3924325"/>
            <a:ext cx="3286682" cy="1399077"/>
            <a:chOff x="6443663" y="2474774"/>
            <a:chExt cx="4006850" cy="1399077"/>
          </a:xfrm>
        </p:grpSpPr>
        <p:sp>
          <p:nvSpPr>
            <p:cNvPr id="150" name="文本框 149"/>
            <p:cNvSpPr txBox="1"/>
            <p:nvPr/>
          </p:nvSpPr>
          <p:spPr>
            <a:xfrm>
              <a:off x="6559452" y="2474774"/>
              <a:ext cx="1741624" cy="5133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添加文字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151" name="文本框 93"/>
            <p:cNvSpPr txBox="1">
              <a:spLocks noChangeArrowheads="1"/>
            </p:cNvSpPr>
            <p:nvPr/>
          </p:nvSpPr>
          <p:spPr bwMode="auto">
            <a:xfrm>
              <a:off x="6443663" y="2951163"/>
              <a:ext cx="4006850" cy="922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6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6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1051023" y="2447825"/>
            <a:ext cx="2851775" cy="1410876"/>
            <a:chOff x="6443661" y="2474774"/>
            <a:chExt cx="4687104" cy="1410876"/>
          </a:xfrm>
        </p:grpSpPr>
        <p:sp>
          <p:nvSpPr>
            <p:cNvPr id="153" name="文本框 152"/>
            <p:cNvSpPr txBox="1"/>
            <p:nvPr/>
          </p:nvSpPr>
          <p:spPr>
            <a:xfrm>
              <a:off x="6559451" y="2474774"/>
              <a:ext cx="2947762" cy="5133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添加文字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154" name="文本框 93"/>
            <p:cNvSpPr txBox="1">
              <a:spLocks noChangeArrowheads="1"/>
            </p:cNvSpPr>
            <p:nvPr/>
          </p:nvSpPr>
          <p:spPr bwMode="auto">
            <a:xfrm>
              <a:off x="6443661" y="2951163"/>
              <a:ext cx="4687104" cy="934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6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6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155" name="组合 154"/>
          <p:cNvGrpSpPr/>
          <p:nvPr/>
        </p:nvGrpSpPr>
        <p:grpSpPr>
          <a:xfrm>
            <a:off x="3500987" y="1315651"/>
            <a:ext cx="3161203" cy="1410876"/>
            <a:chOff x="6443661" y="2474774"/>
            <a:chExt cx="5195672" cy="1410876"/>
          </a:xfrm>
        </p:grpSpPr>
        <p:sp>
          <p:nvSpPr>
            <p:cNvPr id="156" name="文本框 155"/>
            <p:cNvSpPr txBox="1"/>
            <p:nvPr/>
          </p:nvSpPr>
          <p:spPr>
            <a:xfrm>
              <a:off x="6559451" y="2474774"/>
              <a:ext cx="2947762" cy="5133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l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添加文字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157" name="文本框 93"/>
            <p:cNvSpPr txBox="1">
              <a:spLocks noChangeArrowheads="1"/>
            </p:cNvSpPr>
            <p:nvPr/>
          </p:nvSpPr>
          <p:spPr bwMode="auto">
            <a:xfrm>
              <a:off x="6443661" y="2951163"/>
              <a:ext cx="5195672" cy="934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6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6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sp>
        <p:nvSpPr>
          <p:cNvPr id="225" name="文本框 224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226" name="矩形 225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227" name="组合 226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229" name="图片 228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228" name="文本框 227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02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230" name="图片 2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  <p:bldP spid="2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组合 122"/>
          <p:cNvGrpSpPr/>
          <p:nvPr/>
        </p:nvGrpSpPr>
        <p:grpSpPr>
          <a:xfrm>
            <a:off x="996950" y="1851025"/>
            <a:ext cx="3148013" cy="2206625"/>
            <a:chOff x="996950" y="1851025"/>
            <a:chExt cx="3148013" cy="2206625"/>
          </a:xfrm>
        </p:grpSpPr>
        <p:sp>
          <p:nvSpPr>
            <p:cNvPr id="124" name="任意多边形 123"/>
            <p:cNvSpPr/>
            <p:nvPr/>
          </p:nvSpPr>
          <p:spPr>
            <a:xfrm>
              <a:off x="1341438" y="2135188"/>
              <a:ext cx="2803525" cy="1922462"/>
            </a:xfrm>
            <a:custGeom>
              <a:avLst/>
              <a:gdLst>
                <a:gd name="connsiteX0" fmla="*/ 135734 w 5735830"/>
                <a:gd name="connsiteY0" fmla="*/ 360201 h 4633519"/>
                <a:gd name="connsiteX1" fmla="*/ 250034 w 5735830"/>
                <a:gd name="connsiteY1" fmla="*/ 1666487 h 4633519"/>
                <a:gd name="connsiteX2" fmla="*/ 201049 w 5735830"/>
                <a:gd name="connsiteY2" fmla="*/ 4262730 h 4633519"/>
                <a:gd name="connsiteX3" fmla="*/ 1376706 w 5735830"/>
                <a:gd name="connsiteY3" fmla="*/ 4475001 h 4633519"/>
                <a:gd name="connsiteX4" fmla="*/ 5344549 w 5735830"/>
                <a:gd name="connsiteY4" fmla="*/ 4491330 h 4633519"/>
                <a:gd name="connsiteX5" fmla="*/ 5360877 w 5735830"/>
                <a:gd name="connsiteY5" fmla="*/ 2613544 h 4633519"/>
                <a:gd name="connsiteX6" fmla="*/ 5507834 w 5735830"/>
                <a:gd name="connsiteY6" fmla="*/ 278558 h 4633519"/>
                <a:gd name="connsiteX7" fmla="*/ 1899220 w 5735830"/>
                <a:gd name="connsiteY7" fmla="*/ 294887 h 4633519"/>
                <a:gd name="connsiteX8" fmla="*/ 152063 w 5735830"/>
                <a:gd name="connsiteY8" fmla="*/ 972 h 4633519"/>
                <a:gd name="connsiteX9" fmla="*/ 86749 w 5735830"/>
                <a:gd name="connsiteY9" fmla="*/ 409187 h 4633519"/>
                <a:gd name="connsiteX10" fmla="*/ 135734 w 5735830"/>
                <a:gd name="connsiteY10" fmla="*/ 360201 h 4633519"/>
                <a:gd name="connsiteX0-1" fmla="*/ 92877 w 5741958"/>
                <a:gd name="connsiteY0-2" fmla="*/ 409187 h 4633519"/>
                <a:gd name="connsiteX1-3" fmla="*/ 256162 w 5741958"/>
                <a:gd name="connsiteY1-4" fmla="*/ 1666487 h 4633519"/>
                <a:gd name="connsiteX2-5" fmla="*/ 207177 w 5741958"/>
                <a:gd name="connsiteY2-6" fmla="*/ 4262730 h 4633519"/>
                <a:gd name="connsiteX3-7" fmla="*/ 1382834 w 5741958"/>
                <a:gd name="connsiteY3-8" fmla="*/ 4475001 h 4633519"/>
                <a:gd name="connsiteX4-9" fmla="*/ 5350677 w 5741958"/>
                <a:gd name="connsiteY4-10" fmla="*/ 4491330 h 4633519"/>
                <a:gd name="connsiteX5-11" fmla="*/ 5367005 w 5741958"/>
                <a:gd name="connsiteY5-12" fmla="*/ 2613544 h 4633519"/>
                <a:gd name="connsiteX6-13" fmla="*/ 5513962 w 5741958"/>
                <a:gd name="connsiteY6-14" fmla="*/ 278558 h 4633519"/>
                <a:gd name="connsiteX7-15" fmla="*/ 1905348 w 5741958"/>
                <a:gd name="connsiteY7-16" fmla="*/ 294887 h 4633519"/>
                <a:gd name="connsiteX8-17" fmla="*/ 158191 w 5741958"/>
                <a:gd name="connsiteY8-18" fmla="*/ 972 h 4633519"/>
                <a:gd name="connsiteX9-19" fmla="*/ 92877 w 5741958"/>
                <a:gd name="connsiteY9-20" fmla="*/ 409187 h 4633519"/>
                <a:gd name="connsiteX0-21" fmla="*/ 92877 w 5741958"/>
                <a:gd name="connsiteY0-22" fmla="*/ 768415 h 4633519"/>
                <a:gd name="connsiteX1-23" fmla="*/ 256162 w 5741958"/>
                <a:gd name="connsiteY1-24" fmla="*/ 1666487 h 4633519"/>
                <a:gd name="connsiteX2-25" fmla="*/ 207177 w 5741958"/>
                <a:gd name="connsiteY2-26" fmla="*/ 4262730 h 4633519"/>
                <a:gd name="connsiteX3-27" fmla="*/ 1382834 w 5741958"/>
                <a:gd name="connsiteY3-28" fmla="*/ 4475001 h 4633519"/>
                <a:gd name="connsiteX4-29" fmla="*/ 5350677 w 5741958"/>
                <a:gd name="connsiteY4-30" fmla="*/ 4491330 h 4633519"/>
                <a:gd name="connsiteX5-31" fmla="*/ 5367005 w 5741958"/>
                <a:gd name="connsiteY5-32" fmla="*/ 2613544 h 4633519"/>
                <a:gd name="connsiteX6-33" fmla="*/ 5513962 w 5741958"/>
                <a:gd name="connsiteY6-34" fmla="*/ 278558 h 4633519"/>
                <a:gd name="connsiteX7-35" fmla="*/ 1905348 w 5741958"/>
                <a:gd name="connsiteY7-36" fmla="*/ 294887 h 4633519"/>
                <a:gd name="connsiteX8-37" fmla="*/ 158191 w 5741958"/>
                <a:gd name="connsiteY8-38" fmla="*/ 972 h 4633519"/>
                <a:gd name="connsiteX9-39" fmla="*/ 92877 w 5741958"/>
                <a:gd name="connsiteY9-40" fmla="*/ 768415 h 4633519"/>
                <a:gd name="connsiteX0-41" fmla="*/ 3451 w 5652532"/>
                <a:gd name="connsiteY0-42" fmla="*/ 654617 h 4519721"/>
                <a:gd name="connsiteX1-43" fmla="*/ 166736 w 5652532"/>
                <a:gd name="connsiteY1-44" fmla="*/ 1552689 h 4519721"/>
                <a:gd name="connsiteX2-45" fmla="*/ 117751 w 5652532"/>
                <a:gd name="connsiteY2-46" fmla="*/ 4148932 h 4519721"/>
                <a:gd name="connsiteX3-47" fmla="*/ 1293408 w 5652532"/>
                <a:gd name="connsiteY3-48" fmla="*/ 4361203 h 4519721"/>
                <a:gd name="connsiteX4-49" fmla="*/ 5261251 w 5652532"/>
                <a:gd name="connsiteY4-50" fmla="*/ 4377532 h 4519721"/>
                <a:gd name="connsiteX5-51" fmla="*/ 5277579 w 5652532"/>
                <a:gd name="connsiteY5-52" fmla="*/ 2499746 h 4519721"/>
                <a:gd name="connsiteX6-53" fmla="*/ 5424536 w 5652532"/>
                <a:gd name="connsiteY6-54" fmla="*/ 164760 h 4519721"/>
                <a:gd name="connsiteX7-55" fmla="*/ 1815922 w 5652532"/>
                <a:gd name="connsiteY7-56" fmla="*/ 181089 h 4519721"/>
                <a:gd name="connsiteX8-57" fmla="*/ 346351 w 5652532"/>
                <a:gd name="connsiteY8-58" fmla="*/ 1474 h 4519721"/>
                <a:gd name="connsiteX9-59" fmla="*/ 3451 w 5652532"/>
                <a:gd name="connsiteY9-60" fmla="*/ 654617 h 4519721"/>
                <a:gd name="connsiteX0-61" fmla="*/ 3451 w 5613197"/>
                <a:gd name="connsiteY0-62" fmla="*/ 698621 h 4563725"/>
                <a:gd name="connsiteX1-63" fmla="*/ 166736 w 5613197"/>
                <a:gd name="connsiteY1-64" fmla="*/ 1596693 h 4563725"/>
                <a:gd name="connsiteX2-65" fmla="*/ 117751 w 5613197"/>
                <a:gd name="connsiteY2-66" fmla="*/ 4192936 h 4563725"/>
                <a:gd name="connsiteX3-67" fmla="*/ 1293408 w 5613197"/>
                <a:gd name="connsiteY3-68" fmla="*/ 4405207 h 4563725"/>
                <a:gd name="connsiteX4-69" fmla="*/ 5261251 w 5613197"/>
                <a:gd name="connsiteY4-70" fmla="*/ 4421536 h 4563725"/>
                <a:gd name="connsiteX5-71" fmla="*/ 5277579 w 5613197"/>
                <a:gd name="connsiteY5-72" fmla="*/ 2543750 h 4563725"/>
                <a:gd name="connsiteX6-73" fmla="*/ 5424536 w 5613197"/>
                <a:gd name="connsiteY6-74" fmla="*/ 208764 h 4563725"/>
                <a:gd name="connsiteX7-75" fmla="*/ 2354765 w 5613197"/>
                <a:gd name="connsiteY7-76" fmla="*/ 94464 h 4563725"/>
                <a:gd name="connsiteX8-77" fmla="*/ 346351 w 5613197"/>
                <a:gd name="connsiteY8-78" fmla="*/ 45478 h 4563725"/>
                <a:gd name="connsiteX9-79" fmla="*/ 3451 w 5613197"/>
                <a:gd name="connsiteY9-80" fmla="*/ 698621 h 4563725"/>
                <a:gd name="connsiteX0-81" fmla="*/ 3451 w 5554564"/>
                <a:gd name="connsiteY0-82" fmla="*/ 677467 h 4542571"/>
                <a:gd name="connsiteX1-83" fmla="*/ 166736 w 5554564"/>
                <a:gd name="connsiteY1-84" fmla="*/ 1575539 h 4542571"/>
                <a:gd name="connsiteX2-85" fmla="*/ 117751 w 5554564"/>
                <a:gd name="connsiteY2-86" fmla="*/ 4171782 h 4542571"/>
                <a:gd name="connsiteX3-87" fmla="*/ 1293408 w 5554564"/>
                <a:gd name="connsiteY3-88" fmla="*/ 4384053 h 4542571"/>
                <a:gd name="connsiteX4-89" fmla="*/ 5261251 w 5554564"/>
                <a:gd name="connsiteY4-90" fmla="*/ 4400382 h 4542571"/>
                <a:gd name="connsiteX5-91" fmla="*/ 5277579 w 5554564"/>
                <a:gd name="connsiteY5-92" fmla="*/ 2522596 h 4542571"/>
                <a:gd name="connsiteX6-93" fmla="*/ 5424536 w 5554564"/>
                <a:gd name="connsiteY6-94" fmla="*/ 187610 h 4542571"/>
                <a:gd name="connsiteX7-95" fmla="*/ 2354765 w 5554564"/>
                <a:gd name="connsiteY7-96" fmla="*/ 73310 h 4542571"/>
                <a:gd name="connsiteX8-97" fmla="*/ 346351 w 5554564"/>
                <a:gd name="connsiteY8-98" fmla="*/ 24324 h 4542571"/>
                <a:gd name="connsiteX9-99" fmla="*/ 3451 w 5554564"/>
                <a:gd name="connsiteY9-100" fmla="*/ 677467 h 4542571"/>
                <a:gd name="connsiteX0-101" fmla="*/ 3451 w 5682000"/>
                <a:gd name="connsiteY0-102" fmla="*/ 700982 h 4563669"/>
                <a:gd name="connsiteX1-103" fmla="*/ 166736 w 5682000"/>
                <a:gd name="connsiteY1-104" fmla="*/ 1599054 h 4563669"/>
                <a:gd name="connsiteX2-105" fmla="*/ 117751 w 5682000"/>
                <a:gd name="connsiteY2-106" fmla="*/ 4195297 h 4563669"/>
                <a:gd name="connsiteX3-107" fmla="*/ 1293408 w 5682000"/>
                <a:gd name="connsiteY3-108" fmla="*/ 4407568 h 4563669"/>
                <a:gd name="connsiteX4-109" fmla="*/ 5261251 w 5682000"/>
                <a:gd name="connsiteY4-110" fmla="*/ 4423897 h 4563669"/>
                <a:gd name="connsiteX5-111" fmla="*/ 5489850 w 5682000"/>
                <a:gd name="connsiteY5-112" fmla="*/ 2578768 h 4563669"/>
                <a:gd name="connsiteX6-113" fmla="*/ 5424536 w 5682000"/>
                <a:gd name="connsiteY6-114" fmla="*/ 211125 h 4563669"/>
                <a:gd name="connsiteX7-115" fmla="*/ 2354765 w 5682000"/>
                <a:gd name="connsiteY7-116" fmla="*/ 96825 h 4563669"/>
                <a:gd name="connsiteX8-117" fmla="*/ 346351 w 5682000"/>
                <a:gd name="connsiteY8-118" fmla="*/ 47839 h 4563669"/>
                <a:gd name="connsiteX9-119" fmla="*/ 3451 w 5682000"/>
                <a:gd name="connsiteY9-120" fmla="*/ 700982 h 4563669"/>
                <a:gd name="connsiteX0-121" fmla="*/ 3451 w 5687062"/>
                <a:gd name="connsiteY0-122" fmla="*/ 700982 h 4602114"/>
                <a:gd name="connsiteX1-123" fmla="*/ 166736 w 5687062"/>
                <a:gd name="connsiteY1-124" fmla="*/ 1599054 h 4602114"/>
                <a:gd name="connsiteX2-125" fmla="*/ 117751 w 5687062"/>
                <a:gd name="connsiteY2-126" fmla="*/ 4195297 h 4602114"/>
                <a:gd name="connsiteX3-127" fmla="*/ 1293408 w 5687062"/>
                <a:gd name="connsiteY3-128" fmla="*/ 4407568 h 4602114"/>
                <a:gd name="connsiteX4-129" fmla="*/ 5146951 w 5687062"/>
                <a:gd name="connsiteY4-130" fmla="*/ 4472883 h 4602114"/>
                <a:gd name="connsiteX5-131" fmla="*/ 5489850 w 5687062"/>
                <a:gd name="connsiteY5-132" fmla="*/ 2578768 h 4602114"/>
                <a:gd name="connsiteX6-133" fmla="*/ 5424536 w 5687062"/>
                <a:gd name="connsiteY6-134" fmla="*/ 211125 h 4602114"/>
                <a:gd name="connsiteX7-135" fmla="*/ 2354765 w 5687062"/>
                <a:gd name="connsiteY7-136" fmla="*/ 96825 h 4602114"/>
                <a:gd name="connsiteX8-137" fmla="*/ 346351 w 5687062"/>
                <a:gd name="connsiteY8-138" fmla="*/ 47839 h 4602114"/>
                <a:gd name="connsiteX9-139" fmla="*/ 3451 w 5687062"/>
                <a:gd name="connsiteY9-140" fmla="*/ 700982 h 4602114"/>
                <a:gd name="connsiteX0-141" fmla="*/ 3451 w 5687062"/>
                <a:gd name="connsiteY0-142" fmla="*/ 700982 h 4630183"/>
                <a:gd name="connsiteX1-143" fmla="*/ 166736 w 5687062"/>
                <a:gd name="connsiteY1-144" fmla="*/ 1599054 h 4630183"/>
                <a:gd name="connsiteX2-145" fmla="*/ 117751 w 5687062"/>
                <a:gd name="connsiteY2-146" fmla="*/ 4195297 h 4630183"/>
                <a:gd name="connsiteX3-147" fmla="*/ 1750608 w 5687062"/>
                <a:gd name="connsiteY3-148" fmla="*/ 4489211 h 4630183"/>
                <a:gd name="connsiteX4-149" fmla="*/ 5146951 w 5687062"/>
                <a:gd name="connsiteY4-150" fmla="*/ 4472883 h 4630183"/>
                <a:gd name="connsiteX5-151" fmla="*/ 5489850 w 5687062"/>
                <a:gd name="connsiteY5-152" fmla="*/ 2578768 h 4630183"/>
                <a:gd name="connsiteX6-153" fmla="*/ 5424536 w 5687062"/>
                <a:gd name="connsiteY6-154" fmla="*/ 211125 h 4630183"/>
                <a:gd name="connsiteX7-155" fmla="*/ 2354765 w 5687062"/>
                <a:gd name="connsiteY7-156" fmla="*/ 96825 h 4630183"/>
                <a:gd name="connsiteX8-157" fmla="*/ 346351 w 5687062"/>
                <a:gd name="connsiteY8-158" fmla="*/ 47839 h 4630183"/>
                <a:gd name="connsiteX9-159" fmla="*/ 3451 w 5687062"/>
                <a:gd name="connsiteY9-160" fmla="*/ 700982 h 4630183"/>
                <a:gd name="connsiteX0-161" fmla="*/ 39466 w 5723077"/>
                <a:gd name="connsiteY0-162" fmla="*/ 700982 h 4630183"/>
                <a:gd name="connsiteX1-163" fmla="*/ 55794 w 5723077"/>
                <a:gd name="connsiteY1-164" fmla="*/ 1958282 h 4630183"/>
                <a:gd name="connsiteX2-165" fmla="*/ 153766 w 5723077"/>
                <a:gd name="connsiteY2-166" fmla="*/ 4195297 h 4630183"/>
                <a:gd name="connsiteX3-167" fmla="*/ 1786623 w 5723077"/>
                <a:gd name="connsiteY3-168" fmla="*/ 4489211 h 4630183"/>
                <a:gd name="connsiteX4-169" fmla="*/ 5182966 w 5723077"/>
                <a:gd name="connsiteY4-170" fmla="*/ 4472883 h 4630183"/>
                <a:gd name="connsiteX5-171" fmla="*/ 5525865 w 5723077"/>
                <a:gd name="connsiteY5-172" fmla="*/ 2578768 h 4630183"/>
                <a:gd name="connsiteX6-173" fmla="*/ 5460551 w 5723077"/>
                <a:gd name="connsiteY6-174" fmla="*/ 211125 h 4630183"/>
                <a:gd name="connsiteX7-175" fmla="*/ 2390780 w 5723077"/>
                <a:gd name="connsiteY7-176" fmla="*/ 96825 h 4630183"/>
                <a:gd name="connsiteX8-177" fmla="*/ 382366 w 5723077"/>
                <a:gd name="connsiteY8-178" fmla="*/ 47839 h 4630183"/>
                <a:gd name="connsiteX9-179" fmla="*/ 39466 w 5723077"/>
                <a:gd name="connsiteY9-180" fmla="*/ 700982 h 4630183"/>
                <a:gd name="connsiteX0-181" fmla="*/ 39466 w 5723077"/>
                <a:gd name="connsiteY0-182" fmla="*/ 700982 h 4598647"/>
                <a:gd name="connsiteX1-183" fmla="*/ 55794 w 5723077"/>
                <a:gd name="connsiteY1-184" fmla="*/ 1958282 h 4598647"/>
                <a:gd name="connsiteX2-185" fmla="*/ 153766 w 5723077"/>
                <a:gd name="connsiteY2-186" fmla="*/ 4195297 h 4598647"/>
                <a:gd name="connsiteX3-187" fmla="*/ 1786623 w 5723077"/>
                <a:gd name="connsiteY3-188" fmla="*/ 4489211 h 4598647"/>
                <a:gd name="connsiteX4-189" fmla="*/ 5182966 w 5723077"/>
                <a:gd name="connsiteY4-190" fmla="*/ 4472883 h 4598647"/>
                <a:gd name="connsiteX5-191" fmla="*/ 5525865 w 5723077"/>
                <a:gd name="connsiteY5-192" fmla="*/ 2578768 h 4598647"/>
                <a:gd name="connsiteX6-193" fmla="*/ 5460551 w 5723077"/>
                <a:gd name="connsiteY6-194" fmla="*/ 211125 h 4598647"/>
                <a:gd name="connsiteX7-195" fmla="*/ 2390780 w 5723077"/>
                <a:gd name="connsiteY7-196" fmla="*/ 96825 h 4598647"/>
                <a:gd name="connsiteX8-197" fmla="*/ 382366 w 5723077"/>
                <a:gd name="connsiteY8-198" fmla="*/ 47839 h 4598647"/>
                <a:gd name="connsiteX9-199" fmla="*/ 39466 w 5723077"/>
                <a:gd name="connsiteY9-200" fmla="*/ 700982 h 4598647"/>
                <a:gd name="connsiteX0-201" fmla="*/ 39466 w 5716643"/>
                <a:gd name="connsiteY0-202" fmla="*/ 700982 h 4625148"/>
                <a:gd name="connsiteX1-203" fmla="*/ 55794 w 5716643"/>
                <a:gd name="connsiteY1-204" fmla="*/ 1958282 h 4625148"/>
                <a:gd name="connsiteX2-205" fmla="*/ 153766 w 5716643"/>
                <a:gd name="connsiteY2-206" fmla="*/ 4195297 h 4625148"/>
                <a:gd name="connsiteX3-207" fmla="*/ 1786623 w 5716643"/>
                <a:gd name="connsiteY3-208" fmla="*/ 4489211 h 4625148"/>
                <a:gd name="connsiteX4-209" fmla="*/ 5328776 w 5716643"/>
                <a:gd name="connsiteY4-210" fmla="*/ 4508802 h 4625148"/>
                <a:gd name="connsiteX5-211" fmla="*/ 5525865 w 5716643"/>
                <a:gd name="connsiteY5-212" fmla="*/ 2578768 h 4625148"/>
                <a:gd name="connsiteX6-213" fmla="*/ 5460551 w 5716643"/>
                <a:gd name="connsiteY6-214" fmla="*/ 211125 h 4625148"/>
                <a:gd name="connsiteX7-215" fmla="*/ 2390780 w 5716643"/>
                <a:gd name="connsiteY7-216" fmla="*/ 96825 h 4625148"/>
                <a:gd name="connsiteX8-217" fmla="*/ 382366 w 5716643"/>
                <a:gd name="connsiteY8-218" fmla="*/ 47839 h 4625148"/>
                <a:gd name="connsiteX9-219" fmla="*/ 39466 w 5716643"/>
                <a:gd name="connsiteY9-220" fmla="*/ 700982 h 4625148"/>
                <a:gd name="connsiteX0-221" fmla="*/ 39466 w 5715854"/>
                <a:gd name="connsiteY0-222" fmla="*/ 700982 h 4573748"/>
                <a:gd name="connsiteX1-223" fmla="*/ 55794 w 5715854"/>
                <a:gd name="connsiteY1-224" fmla="*/ 1958282 h 4573748"/>
                <a:gd name="connsiteX2-225" fmla="*/ 153766 w 5715854"/>
                <a:gd name="connsiteY2-226" fmla="*/ 4195297 h 4573748"/>
                <a:gd name="connsiteX3-227" fmla="*/ 1786623 w 5715854"/>
                <a:gd name="connsiteY3-228" fmla="*/ 4489211 h 4573748"/>
                <a:gd name="connsiteX4-229" fmla="*/ 5347003 w 5715854"/>
                <a:gd name="connsiteY4-230" fmla="*/ 4436964 h 4573748"/>
                <a:gd name="connsiteX5-231" fmla="*/ 5525865 w 5715854"/>
                <a:gd name="connsiteY5-232" fmla="*/ 2578768 h 4573748"/>
                <a:gd name="connsiteX6-233" fmla="*/ 5460551 w 5715854"/>
                <a:gd name="connsiteY6-234" fmla="*/ 211125 h 4573748"/>
                <a:gd name="connsiteX7-235" fmla="*/ 2390780 w 5715854"/>
                <a:gd name="connsiteY7-236" fmla="*/ 96825 h 4573748"/>
                <a:gd name="connsiteX8-237" fmla="*/ 382366 w 5715854"/>
                <a:gd name="connsiteY8-238" fmla="*/ 47839 h 4573748"/>
                <a:gd name="connsiteX9-239" fmla="*/ 39466 w 5715854"/>
                <a:gd name="connsiteY9-240" fmla="*/ 700982 h 4573748"/>
                <a:gd name="connsiteX0-241" fmla="*/ 39466 w 5628110"/>
                <a:gd name="connsiteY0-242" fmla="*/ 658040 h 4530806"/>
                <a:gd name="connsiteX1-243" fmla="*/ 55794 w 5628110"/>
                <a:gd name="connsiteY1-244" fmla="*/ 1915340 h 4530806"/>
                <a:gd name="connsiteX2-245" fmla="*/ 153766 w 5628110"/>
                <a:gd name="connsiteY2-246" fmla="*/ 4152355 h 4530806"/>
                <a:gd name="connsiteX3-247" fmla="*/ 1786623 w 5628110"/>
                <a:gd name="connsiteY3-248" fmla="*/ 4446269 h 4530806"/>
                <a:gd name="connsiteX4-249" fmla="*/ 5347003 w 5628110"/>
                <a:gd name="connsiteY4-250" fmla="*/ 4394022 h 4530806"/>
                <a:gd name="connsiteX5-251" fmla="*/ 5525865 w 5628110"/>
                <a:gd name="connsiteY5-252" fmla="*/ 2535826 h 4530806"/>
                <a:gd name="connsiteX6-253" fmla="*/ 5460551 w 5628110"/>
                <a:gd name="connsiteY6-254" fmla="*/ 168183 h 4530806"/>
                <a:gd name="connsiteX7-255" fmla="*/ 2390780 w 5628110"/>
                <a:gd name="connsiteY7-256" fmla="*/ 53883 h 4530806"/>
                <a:gd name="connsiteX8-257" fmla="*/ 382366 w 5628110"/>
                <a:gd name="connsiteY8-258" fmla="*/ 4897 h 4530806"/>
                <a:gd name="connsiteX9-259" fmla="*/ 39466 w 5628110"/>
                <a:gd name="connsiteY9-260" fmla="*/ 658040 h 4530806"/>
                <a:gd name="connsiteX0-261" fmla="*/ 39466 w 5628110"/>
                <a:gd name="connsiteY0-262" fmla="*/ 658040 h 4530806"/>
                <a:gd name="connsiteX1-263" fmla="*/ 55794 w 5628110"/>
                <a:gd name="connsiteY1-264" fmla="*/ 1915340 h 4530806"/>
                <a:gd name="connsiteX2-265" fmla="*/ 153766 w 5628110"/>
                <a:gd name="connsiteY2-266" fmla="*/ 4152355 h 4530806"/>
                <a:gd name="connsiteX3-267" fmla="*/ 1786623 w 5628110"/>
                <a:gd name="connsiteY3-268" fmla="*/ 4446269 h 4530806"/>
                <a:gd name="connsiteX4-269" fmla="*/ 5347003 w 5628110"/>
                <a:gd name="connsiteY4-270" fmla="*/ 4394022 h 4530806"/>
                <a:gd name="connsiteX5-271" fmla="*/ 5525865 w 5628110"/>
                <a:gd name="connsiteY5-272" fmla="*/ 2535826 h 4530806"/>
                <a:gd name="connsiteX6-273" fmla="*/ 5460551 w 5628110"/>
                <a:gd name="connsiteY6-274" fmla="*/ 168183 h 4530806"/>
                <a:gd name="connsiteX7-275" fmla="*/ 2390780 w 5628110"/>
                <a:gd name="connsiteY7-276" fmla="*/ 53883 h 4530806"/>
                <a:gd name="connsiteX8-277" fmla="*/ 473498 w 5628110"/>
                <a:gd name="connsiteY8-278" fmla="*/ 4897 h 4530806"/>
                <a:gd name="connsiteX9-279" fmla="*/ 39466 w 5628110"/>
                <a:gd name="connsiteY9-280" fmla="*/ 658040 h 4530806"/>
                <a:gd name="connsiteX0-281" fmla="*/ 39466 w 5628110"/>
                <a:gd name="connsiteY0-282" fmla="*/ 658040 h 4530806"/>
                <a:gd name="connsiteX1-283" fmla="*/ 55794 w 5628110"/>
                <a:gd name="connsiteY1-284" fmla="*/ 1915340 h 4530806"/>
                <a:gd name="connsiteX2-285" fmla="*/ 153766 w 5628110"/>
                <a:gd name="connsiteY2-286" fmla="*/ 4152355 h 4530806"/>
                <a:gd name="connsiteX3-287" fmla="*/ 1786623 w 5628110"/>
                <a:gd name="connsiteY3-288" fmla="*/ 4446269 h 4530806"/>
                <a:gd name="connsiteX4-289" fmla="*/ 5347003 w 5628110"/>
                <a:gd name="connsiteY4-290" fmla="*/ 4394022 h 4530806"/>
                <a:gd name="connsiteX5-291" fmla="*/ 5525865 w 5628110"/>
                <a:gd name="connsiteY5-292" fmla="*/ 2535826 h 4530806"/>
                <a:gd name="connsiteX6-293" fmla="*/ 5460551 w 5628110"/>
                <a:gd name="connsiteY6-294" fmla="*/ 168183 h 4530806"/>
                <a:gd name="connsiteX7-295" fmla="*/ 2390780 w 5628110"/>
                <a:gd name="connsiteY7-296" fmla="*/ 53883 h 4530806"/>
                <a:gd name="connsiteX8-297" fmla="*/ 473498 w 5628110"/>
                <a:gd name="connsiteY8-298" fmla="*/ 4897 h 4530806"/>
                <a:gd name="connsiteX9-299" fmla="*/ 277859 w 5628110"/>
                <a:gd name="connsiteY9-300" fmla="*/ 887092 h 4530806"/>
                <a:gd name="connsiteX0-301" fmla="*/ 39466 w 5628110"/>
                <a:gd name="connsiteY0-302" fmla="*/ 658040 h 4530806"/>
                <a:gd name="connsiteX1-303" fmla="*/ 55794 w 5628110"/>
                <a:gd name="connsiteY1-304" fmla="*/ 1915340 h 4530806"/>
                <a:gd name="connsiteX2-305" fmla="*/ 153766 w 5628110"/>
                <a:gd name="connsiteY2-306" fmla="*/ 4152355 h 4530806"/>
                <a:gd name="connsiteX3-307" fmla="*/ 1786623 w 5628110"/>
                <a:gd name="connsiteY3-308" fmla="*/ 4446269 h 4530806"/>
                <a:gd name="connsiteX4-309" fmla="*/ 5347003 w 5628110"/>
                <a:gd name="connsiteY4-310" fmla="*/ 4394022 h 4530806"/>
                <a:gd name="connsiteX5-311" fmla="*/ 5525865 w 5628110"/>
                <a:gd name="connsiteY5-312" fmla="*/ 2535826 h 4530806"/>
                <a:gd name="connsiteX6-313" fmla="*/ 5460551 w 5628110"/>
                <a:gd name="connsiteY6-314" fmla="*/ 168183 h 4530806"/>
                <a:gd name="connsiteX7-315" fmla="*/ 2390780 w 5628110"/>
                <a:gd name="connsiteY7-316" fmla="*/ 53883 h 4530806"/>
                <a:gd name="connsiteX8-317" fmla="*/ 473498 w 5628110"/>
                <a:gd name="connsiteY8-318" fmla="*/ 4897 h 4530806"/>
                <a:gd name="connsiteX0-319" fmla="*/ 39466 w 5628110"/>
                <a:gd name="connsiteY0-320" fmla="*/ 896635 h 4530806"/>
                <a:gd name="connsiteX1-321" fmla="*/ 55794 w 5628110"/>
                <a:gd name="connsiteY1-322" fmla="*/ 1915340 h 4530806"/>
                <a:gd name="connsiteX2-323" fmla="*/ 153766 w 5628110"/>
                <a:gd name="connsiteY2-324" fmla="*/ 4152355 h 4530806"/>
                <a:gd name="connsiteX3-325" fmla="*/ 1786623 w 5628110"/>
                <a:gd name="connsiteY3-326" fmla="*/ 4446269 h 4530806"/>
                <a:gd name="connsiteX4-327" fmla="*/ 5347003 w 5628110"/>
                <a:gd name="connsiteY4-328" fmla="*/ 4394022 h 4530806"/>
                <a:gd name="connsiteX5-329" fmla="*/ 5525865 w 5628110"/>
                <a:gd name="connsiteY5-330" fmla="*/ 2535826 h 4530806"/>
                <a:gd name="connsiteX6-331" fmla="*/ 5460551 w 5628110"/>
                <a:gd name="connsiteY6-332" fmla="*/ 168183 h 4530806"/>
                <a:gd name="connsiteX7-333" fmla="*/ 2390780 w 5628110"/>
                <a:gd name="connsiteY7-334" fmla="*/ 53883 h 4530806"/>
                <a:gd name="connsiteX8-335" fmla="*/ 473498 w 5628110"/>
                <a:gd name="connsiteY8-336" fmla="*/ 4897 h 4530806"/>
                <a:gd name="connsiteX0-337" fmla="*/ 39466 w 5628110"/>
                <a:gd name="connsiteY0-338" fmla="*/ 896635 h 4530806"/>
                <a:gd name="connsiteX1-339" fmla="*/ 55794 w 5628110"/>
                <a:gd name="connsiteY1-340" fmla="*/ 1915340 h 4530806"/>
                <a:gd name="connsiteX2-341" fmla="*/ 153766 w 5628110"/>
                <a:gd name="connsiteY2-342" fmla="*/ 4152355 h 4530806"/>
                <a:gd name="connsiteX3-343" fmla="*/ 1786623 w 5628110"/>
                <a:gd name="connsiteY3-344" fmla="*/ 4446269 h 4530806"/>
                <a:gd name="connsiteX4-345" fmla="*/ 5347003 w 5628110"/>
                <a:gd name="connsiteY4-346" fmla="*/ 4394022 h 4530806"/>
                <a:gd name="connsiteX5-347" fmla="*/ 5525865 w 5628110"/>
                <a:gd name="connsiteY5-348" fmla="*/ 2535826 h 4530806"/>
                <a:gd name="connsiteX6-349" fmla="*/ 5460551 w 5628110"/>
                <a:gd name="connsiteY6-350" fmla="*/ 168183 h 4530806"/>
                <a:gd name="connsiteX7-351" fmla="*/ 2390780 w 5628110"/>
                <a:gd name="connsiteY7-352" fmla="*/ 53883 h 4530806"/>
                <a:gd name="connsiteX8-353" fmla="*/ 845987 w 5628110"/>
                <a:gd name="connsiteY8-354" fmla="*/ 4897 h 4530806"/>
              </a:gdLst>
              <a:ahLst/>
              <a:cxnLst>
                <a:cxn ang="0">
                  <a:pos x="connsiteX0-337" y="connsiteY0-338"/>
                </a:cxn>
                <a:cxn ang="0">
                  <a:pos x="connsiteX1-339" y="connsiteY1-340"/>
                </a:cxn>
                <a:cxn ang="0">
                  <a:pos x="connsiteX2-341" y="connsiteY2-342"/>
                </a:cxn>
                <a:cxn ang="0">
                  <a:pos x="connsiteX3-343" y="connsiteY3-344"/>
                </a:cxn>
                <a:cxn ang="0">
                  <a:pos x="connsiteX4-345" y="connsiteY4-346"/>
                </a:cxn>
                <a:cxn ang="0">
                  <a:pos x="connsiteX5-347" y="connsiteY5-348"/>
                </a:cxn>
                <a:cxn ang="0">
                  <a:pos x="connsiteX6-349" y="connsiteY6-350"/>
                </a:cxn>
                <a:cxn ang="0">
                  <a:pos x="connsiteX7-351" y="connsiteY7-352"/>
                </a:cxn>
                <a:cxn ang="0">
                  <a:pos x="connsiteX8-353" y="connsiteY8-354"/>
                </a:cxn>
              </a:cxnLst>
              <a:rect l="l" t="t" r="r" b="b"/>
              <a:pathLst>
                <a:path w="5628110" h="4530806">
                  <a:moveTo>
                    <a:pt x="39466" y="896635"/>
                  </a:moveTo>
                  <a:cubicBezTo>
                    <a:pt x="-30151" y="1215042"/>
                    <a:pt x="36744" y="1372720"/>
                    <a:pt x="55794" y="1915340"/>
                  </a:cubicBezTo>
                  <a:cubicBezTo>
                    <a:pt x="74844" y="2457960"/>
                    <a:pt x="-134706" y="3730534"/>
                    <a:pt x="153766" y="4152355"/>
                  </a:cubicBezTo>
                  <a:cubicBezTo>
                    <a:pt x="442238" y="4574177"/>
                    <a:pt x="921084" y="4405991"/>
                    <a:pt x="1786623" y="4446269"/>
                  </a:cubicBezTo>
                  <a:cubicBezTo>
                    <a:pt x="2652162" y="4486547"/>
                    <a:pt x="4942512" y="4640591"/>
                    <a:pt x="5347003" y="4394022"/>
                  </a:cubicBezTo>
                  <a:cubicBezTo>
                    <a:pt x="5751494" y="4147453"/>
                    <a:pt x="5506940" y="3240133"/>
                    <a:pt x="5525865" y="2535826"/>
                  </a:cubicBezTo>
                  <a:cubicBezTo>
                    <a:pt x="5544790" y="1831520"/>
                    <a:pt x="5782574" y="438161"/>
                    <a:pt x="5460551" y="168183"/>
                  </a:cubicBezTo>
                  <a:cubicBezTo>
                    <a:pt x="5138528" y="-101795"/>
                    <a:pt x="3221955" y="81097"/>
                    <a:pt x="2390780" y="53883"/>
                  </a:cubicBezTo>
                  <a:cubicBezTo>
                    <a:pt x="1559605" y="26669"/>
                    <a:pt x="1148065" y="-14153"/>
                    <a:pt x="845987" y="4897"/>
                  </a:cubicBezTo>
                </a:path>
              </a:pathLst>
            </a:custGeom>
            <a:noFill/>
            <a:ln w="25400" cap="rnd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round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996950" y="1851025"/>
              <a:ext cx="808038" cy="6477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01</a:t>
              </a:r>
              <a:endPara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1537190" y="2341641"/>
              <a:ext cx="2412203" cy="1509692"/>
            </a:xfrm>
            <a:prstGeom prst="rect">
              <a:avLst/>
            </a:prstGeom>
            <a:blipFill dpi="0"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127" name="PA_组合 126"/>
          <p:cNvGrpSpPr>
            <a:grpSpLocks noResize="1"/>
          </p:cNvGrpSpPr>
          <p:nvPr>
            <p:custDataLst>
              <p:tags r:id="rId2"/>
            </p:custDataLst>
          </p:nvPr>
        </p:nvGrpSpPr>
        <p:grpSpPr>
          <a:xfrm>
            <a:off x="4389438" y="1851025"/>
            <a:ext cx="3149600" cy="2206625"/>
            <a:chOff x="4389438" y="1851025"/>
            <a:chExt cx="3149600" cy="2206625"/>
          </a:xfrm>
        </p:grpSpPr>
        <p:sp>
          <p:nvSpPr>
            <p:cNvPr id="128" name="任意多边形 127"/>
            <p:cNvSpPr/>
            <p:nvPr/>
          </p:nvSpPr>
          <p:spPr>
            <a:xfrm>
              <a:off x="4733925" y="2135188"/>
              <a:ext cx="2805113" cy="1922462"/>
            </a:xfrm>
            <a:custGeom>
              <a:avLst/>
              <a:gdLst>
                <a:gd name="connsiteX0" fmla="*/ 135734 w 5735830"/>
                <a:gd name="connsiteY0" fmla="*/ 360201 h 4633519"/>
                <a:gd name="connsiteX1" fmla="*/ 250034 w 5735830"/>
                <a:gd name="connsiteY1" fmla="*/ 1666487 h 4633519"/>
                <a:gd name="connsiteX2" fmla="*/ 201049 w 5735830"/>
                <a:gd name="connsiteY2" fmla="*/ 4262730 h 4633519"/>
                <a:gd name="connsiteX3" fmla="*/ 1376706 w 5735830"/>
                <a:gd name="connsiteY3" fmla="*/ 4475001 h 4633519"/>
                <a:gd name="connsiteX4" fmla="*/ 5344549 w 5735830"/>
                <a:gd name="connsiteY4" fmla="*/ 4491330 h 4633519"/>
                <a:gd name="connsiteX5" fmla="*/ 5360877 w 5735830"/>
                <a:gd name="connsiteY5" fmla="*/ 2613544 h 4633519"/>
                <a:gd name="connsiteX6" fmla="*/ 5507834 w 5735830"/>
                <a:gd name="connsiteY6" fmla="*/ 278558 h 4633519"/>
                <a:gd name="connsiteX7" fmla="*/ 1899220 w 5735830"/>
                <a:gd name="connsiteY7" fmla="*/ 294887 h 4633519"/>
                <a:gd name="connsiteX8" fmla="*/ 152063 w 5735830"/>
                <a:gd name="connsiteY8" fmla="*/ 972 h 4633519"/>
                <a:gd name="connsiteX9" fmla="*/ 86749 w 5735830"/>
                <a:gd name="connsiteY9" fmla="*/ 409187 h 4633519"/>
                <a:gd name="connsiteX10" fmla="*/ 135734 w 5735830"/>
                <a:gd name="connsiteY10" fmla="*/ 360201 h 4633519"/>
                <a:gd name="connsiteX0-1" fmla="*/ 92877 w 5741958"/>
                <a:gd name="connsiteY0-2" fmla="*/ 409187 h 4633519"/>
                <a:gd name="connsiteX1-3" fmla="*/ 256162 w 5741958"/>
                <a:gd name="connsiteY1-4" fmla="*/ 1666487 h 4633519"/>
                <a:gd name="connsiteX2-5" fmla="*/ 207177 w 5741958"/>
                <a:gd name="connsiteY2-6" fmla="*/ 4262730 h 4633519"/>
                <a:gd name="connsiteX3-7" fmla="*/ 1382834 w 5741958"/>
                <a:gd name="connsiteY3-8" fmla="*/ 4475001 h 4633519"/>
                <a:gd name="connsiteX4-9" fmla="*/ 5350677 w 5741958"/>
                <a:gd name="connsiteY4-10" fmla="*/ 4491330 h 4633519"/>
                <a:gd name="connsiteX5-11" fmla="*/ 5367005 w 5741958"/>
                <a:gd name="connsiteY5-12" fmla="*/ 2613544 h 4633519"/>
                <a:gd name="connsiteX6-13" fmla="*/ 5513962 w 5741958"/>
                <a:gd name="connsiteY6-14" fmla="*/ 278558 h 4633519"/>
                <a:gd name="connsiteX7-15" fmla="*/ 1905348 w 5741958"/>
                <a:gd name="connsiteY7-16" fmla="*/ 294887 h 4633519"/>
                <a:gd name="connsiteX8-17" fmla="*/ 158191 w 5741958"/>
                <a:gd name="connsiteY8-18" fmla="*/ 972 h 4633519"/>
                <a:gd name="connsiteX9-19" fmla="*/ 92877 w 5741958"/>
                <a:gd name="connsiteY9-20" fmla="*/ 409187 h 4633519"/>
                <a:gd name="connsiteX0-21" fmla="*/ 92877 w 5741958"/>
                <a:gd name="connsiteY0-22" fmla="*/ 768415 h 4633519"/>
                <a:gd name="connsiteX1-23" fmla="*/ 256162 w 5741958"/>
                <a:gd name="connsiteY1-24" fmla="*/ 1666487 h 4633519"/>
                <a:gd name="connsiteX2-25" fmla="*/ 207177 w 5741958"/>
                <a:gd name="connsiteY2-26" fmla="*/ 4262730 h 4633519"/>
                <a:gd name="connsiteX3-27" fmla="*/ 1382834 w 5741958"/>
                <a:gd name="connsiteY3-28" fmla="*/ 4475001 h 4633519"/>
                <a:gd name="connsiteX4-29" fmla="*/ 5350677 w 5741958"/>
                <a:gd name="connsiteY4-30" fmla="*/ 4491330 h 4633519"/>
                <a:gd name="connsiteX5-31" fmla="*/ 5367005 w 5741958"/>
                <a:gd name="connsiteY5-32" fmla="*/ 2613544 h 4633519"/>
                <a:gd name="connsiteX6-33" fmla="*/ 5513962 w 5741958"/>
                <a:gd name="connsiteY6-34" fmla="*/ 278558 h 4633519"/>
                <a:gd name="connsiteX7-35" fmla="*/ 1905348 w 5741958"/>
                <a:gd name="connsiteY7-36" fmla="*/ 294887 h 4633519"/>
                <a:gd name="connsiteX8-37" fmla="*/ 158191 w 5741958"/>
                <a:gd name="connsiteY8-38" fmla="*/ 972 h 4633519"/>
                <a:gd name="connsiteX9-39" fmla="*/ 92877 w 5741958"/>
                <a:gd name="connsiteY9-40" fmla="*/ 768415 h 4633519"/>
                <a:gd name="connsiteX0-41" fmla="*/ 3451 w 5652532"/>
                <a:gd name="connsiteY0-42" fmla="*/ 654617 h 4519721"/>
                <a:gd name="connsiteX1-43" fmla="*/ 166736 w 5652532"/>
                <a:gd name="connsiteY1-44" fmla="*/ 1552689 h 4519721"/>
                <a:gd name="connsiteX2-45" fmla="*/ 117751 w 5652532"/>
                <a:gd name="connsiteY2-46" fmla="*/ 4148932 h 4519721"/>
                <a:gd name="connsiteX3-47" fmla="*/ 1293408 w 5652532"/>
                <a:gd name="connsiteY3-48" fmla="*/ 4361203 h 4519721"/>
                <a:gd name="connsiteX4-49" fmla="*/ 5261251 w 5652532"/>
                <a:gd name="connsiteY4-50" fmla="*/ 4377532 h 4519721"/>
                <a:gd name="connsiteX5-51" fmla="*/ 5277579 w 5652532"/>
                <a:gd name="connsiteY5-52" fmla="*/ 2499746 h 4519721"/>
                <a:gd name="connsiteX6-53" fmla="*/ 5424536 w 5652532"/>
                <a:gd name="connsiteY6-54" fmla="*/ 164760 h 4519721"/>
                <a:gd name="connsiteX7-55" fmla="*/ 1815922 w 5652532"/>
                <a:gd name="connsiteY7-56" fmla="*/ 181089 h 4519721"/>
                <a:gd name="connsiteX8-57" fmla="*/ 346351 w 5652532"/>
                <a:gd name="connsiteY8-58" fmla="*/ 1474 h 4519721"/>
                <a:gd name="connsiteX9-59" fmla="*/ 3451 w 5652532"/>
                <a:gd name="connsiteY9-60" fmla="*/ 654617 h 4519721"/>
                <a:gd name="connsiteX0-61" fmla="*/ 3451 w 5613197"/>
                <a:gd name="connsiteY0-62" fmla="*/ 698621 h 4563725"/>
                <a:gd name="connsiteX1-63" fmla="*/ 166736 w 5613197"/>
                <a:gd name="connsiteY1-64" fmla="*/ 1596693 h 4563725"/>
                <a:gd name="connsiteX2-65" fmla="*/ 117751 w 5613197"/>
                <a:gd name="connsiteY2-66" fmla="*/ 4192936 h 4563725"/>
                <a:gd name="connsiteX3-67" fmla="*/ 1293408 w 5613197"/>
                <a:gd name="connsiteY3-68" fmla="*/ 4405207 h 4563725"/>
                <a:gd name="connsiteX4-69" fmla="*/ 5261251 w 5613197"/>
                <a:gd name="connsiteY4-70" fmla="*/ 4421536 h 4563725"/>
                <a:gd name="connsiteX5-71" fmla="*/ 5277579 w 5613197"/>
                <a:gd name="connsiteY5-72" fmla="*/ 2543750 h 4563725"/>
                <a:gd name="connsiteX6-73" fmla="*/ 5424536 w 5613197"/>
                <a:gd name="connsiteY6-74" fmla="*/ 208764 h 4563725"/>
                <a:gd name="connsiteX7-75" fmla="*/ 2354765 w 5613197"/>
                <a:gd name="connsiteY7-76" fmla="*/ 94464 h 4563725"/>
                <a:gd name="connsiteX8-77" fmla="*/ 346351 w 5613197"/>
                <a:gd name="connsiteY8-78" fmla="*/ 45478 h 4563725"/>
                <a:gd name="connsiteX9-79" fmla="*/ 3451 w 5613197"/>
                <a:gd name="connsiteY9-80" fmla="*/ 698621 h 4563725"/>
                <a:gd name="connsiteX0-81" fmla="*/ 3451 w 5554564"/>
                <a:gd name="connsiteY0-82" fmla="*/ 677467 h 4542571"/>
                <a:gd name="connsiteX1-83" fmla="*/ 166736 w 5554564"/>
                <a:gd name="connsiteY1-84" fmla="*/ 1575539 h 4542571"/>
                <a:gd name="connsiteX2-85" fmla="*/ 117751 w 5554564"/>
                <a:gd name="connsiteY2-86" fmla="*/ 4171782 h 4542571"/>
                <a:gd name="connsiteX3-87" fmla="*/ 1293408 w 5554564"/>
                <a:gd name="connsiteY3-88" fmla="*/ 4384053 h 4542571"/>
                <a:gd name="connsiteX4-89" fmla="*/ 5261251 w 5554564"/>
                <a:gd name="connsiteY4-90" fmla="*/ 4400382 h 4542571"/>
                <a:gd name="connsiteX5-91" fmla="*/ 5277579 w 5554564"/>
                <a:gd name="connsiteY5-92" fmla="*/ 2522596 h 4542571"/>
                <a:gd name="connsiteX6-93" fmla="*/ 5424536 w 5554564"/>
                <a:gd name="connsiteY6-94" fmla="*/ 187610 h 4542571"/>
                <a:gd name="connsiteX7-95" fmla="*/ 2354765 w 5554564"/>
                <a:gd name="connsiteY7-96" fmla="*/ 73310 h 4542571"/>
                <a:gd name="connsiteX8-97" fmla="*/ 346351 w 5554564"/>
                <a:gd name="connsiteY8-98" fmla="*/ 24324 h 4542571"/>
                <a:gd name="connsiteX9-99" fmla="*/ 3451 w 5554564"/>
                <a:gd name="connsiteY9-100" fmla="*/ 677467 h 4542571"/>
                <a:gd name="connsiteX0-101" fmla="*/ 3451 w 5682000"/>
                <a:gd name="connsiteY0-102" fmla="*/ 700982 h 4563669"/>
                <a:gd name="connsiteX1-103" fmla="*/ 166736 w 5682000"/>
                <a:gd name="connsiteY1-104" fmla="*/ 1599054 h 4563669"/>
                <a:gd name="connsiteX2-105" fmla="*/ 117751 w 5682000"/>
                <a:gd name="connsiteY2-106" fmla="*/ 4195297 h 4563669"/>
                <a:gd name="connsiteX3-107" fmla="*/ 1293408 w 5682000"/>
                <a:gd name="connsiteY3-108" fmla="*/ 4407568 h 4563669"/>
                <a:gd name="connsiteX4-109" fmla="*/ 5261251 w 5682000"/>
                <a:gd name="connsiteY4-110" fmla="*/ 4423897 h 4563669"/>
                <a:gd name="connsiteX5-111" fmla="*/ 5489850 w 5682000"/>
                <a:gd name="connsiteY5-112" fmla="*/ 2578768 h 4563669"/>
                <a:gd name="connsiteX6-113" fmla="*/ 5424536 w 5682000"/>
                <a:gd name="connsiteY6-114" fmla="*/ 211125 h 4563669"/>
                <a:gd name="connsiteX7-115" fmla="*/ 2354765 w 5682000"/>
                <a:gd name="connsiteY7-116" fmla="*/ 96825 h 4563669"/>
                <a:gd name="connsiteX8-117" fmla="*/ 346351 w 5682000"/>
                <a:gd name="connsiteY8-118" fmla="*/ 47839 h 4563669"/>
                <a:gd name="connsiteX9-119" fmla="*/ 3451 w 5682000"/>
                <a:gd name="connsiteY9-120" fmla="*/ 700982 h 4563669"/>
                <a:gd name="connsiteX0-121" fmla="*/ 3451 w 5687062"/>
                <a:gd name="connsiteY0-122" fmla="*/ 700982 h 4602114"/>
                <a:gd name="connsiteX1-123" fmla="*/ 166736 w 5687062"/>
                <a:gd name="connsiteY1-124" fmla="*/ 1599054 h 4602114"/>
                <a:gd name="connsiteX2-125" fmla="*/ 117751 w 5687062"/>
                <a:gd name="connsiteY2-126" fmla="*/ 4195297 h 4602114"/>
                <a:gd name="connsiteX3-127" fmla="*/ 1293408 w 5687062"/>
                <a:gd name="connsiteY3-128" fmla="*/ 4407568 h 4602114"/>
                <a:gd name="connsiteX4-129" fmla="*/ 5146951 w 5687062"/>
                <a:gd name="connsiteY4-130" fmla="*/ 4472883 h 4602114"/>
                <a:gd name="connsiteX5-131" fmla="*/ 5489850 w 5687062"/>
                <a:gd name="connsiteY5-132" fmla="*/ 2578768 h 4602114"/>
                <a:gd name="connsiteX6-133" fmla="*/ 5424536 w 5687062"/>
                <a:gd name="connsiteY6-134" fmla="*/ 211125 h 4602114"/>
                <a:gd name="connsiteX7-135" fmla="*/ 2354765 w 5687062"/>
                <a:gd name="connsiteY7-136" fmla="*/ 96825 h 4602114"/>
                <a:gd name="connsiteX8-137" fmla="*/ 346351 w 5687062"/>
                <a:gd name="connsiteY8-138" fmla="*/ 47839 h 4602114"/>
                <a:gd name="connsiteX9-139" fmla="*/ 3451 w 5687062"/>
                <a:gd name="connsiteY9-140" fmla="*/ 700982 h 4602114"/>
                <a:gd name="connsiteX0-141" fmla="*/ 3451 w 5687062"/>
                <a:gd name="connsiteY0-142" fmla="*/ 700982 h 4630183"/>
                <a:gd name="connsiteX1-143" fmla="*/ 166736 w 5687062"/>
                <a:gd name="connsiteY1-144" fmla="*/ 1599054 h 4630183"/>
                <a:gd name="connsiteX2-145" fmla="*/ 117751 w 5687062"/>
                <a:gd name="connsiteY2-146" fmla="*/ 4195297 h 4630183"/>
                <a:gd name="connsiteX3-147" fmla="*/ 1750608 w 5687062"/>
                <a:gd name="connsiteY3-148" fmla="*/ 4489211 h 4630183"/>
                <a:gd name="connsiteX4-149" fmla="*/ 5146951 w 5687062"/>
                <a:gd name="connsiteY4-150" fmla="*/ 4472883 h 4630183"/>
                <a:gd name="connsiteX5-151" fmla="*/ 5489850 w 5687062"/>
                <a:gd name="connsiteY5-152" fmla="*/ 2578768 h 4630183"/>
                <a:gd name="connsiteX6-153" fmla="*/ 5424536 w 5687062"/>
                <a:gd name="connsiteY6-154" fmla="*/ 211125 h 4630183"/>
                <a:gd name="connsiteX7-155" fmla="*/ 2354765 w 5687062"/>
                <a:gd name="connsiteY7-156" fmla="*/ 96825 h 4630183"/>
                <a:gd name="connsiteX8-157" fmla="*/ 346351 w 5687062"/>
                <a:gd name="connsiteY8-158" fmla="*/ 47839 h 4630183"/>
                <a:gd name="connsiteX9-159" fmla="*/ 3451 w 5687062"/>
                <a:gd name="connsiteY9-160" fmla="*/ 700982 h 4630183"/>
                <a:gd name="connsiteX0-161" fmla="*/ 39466 w 5723077"/>
                <a:gd name="connsiteY0-162" fmla="*/ 700982 h 4630183"/>
                <a:gd name="connsiteX1-163" fmla="*/ 55794 w 5723077"/>
                <a:gd name="connsiteY1-164" fmla="*/ 1958282 h 4630183"/>
                <a:gd name="connsiteX2-165" fmla="*/ 153766 w 5723077"/>
                <a:gd name="connsiteY2-166" fmla="*/ 4195297 h 4630183"/>
                <a:gd name="connsiteX3-167" fmla="*/ 1786623 w 5723077"/>
                <a:gd name="connsiteY3-168" fmla="*/ 4489211 h 4630183"/>
                <a:gd name="connsiteX4-169" fmla="*/ 5182966 w 5723077"/>
                <a:gd name="connsiteY4-170" fmla="*/ 4472883 h 4630183"/>
                <a:gd name="connsiteX5-171" fmla="*/ 5525865 w 5723077"/>
                <a:gd name="connsiteY5-172" fmla="*/ 2578768 h 4630183"/>
                <a:gd name="connsiteX6-173" fmla="*/ 5460551 w 5723077"/>
                <a:gd name="connsiteY6-174" fmla="*/ 211125 h 4630183"/>
                <a:gd name="connsiteX7-175" fmla="*/ 2390780 w 5723077"/>
                <a:gd name="connsiteY7-176" fmla="*/ 96825 h 4630183"/>
                <a:gd name="connsiteX8-177" fmla="*/ 382366 w 5723077"/>
                <a:gd name="connsiteY8-178" fmla="*/ 47839 h 4630183"/>
                <a:gd name="connsiteX9-179" fmla="*/ 39466 w 5723077"/>
                <a:gd name="connsiteY9-180" fmla="*/ 700982 h 4630183"/>
                <a:gd name="connsiteX0-181" fmla="*/ 39466 w 5723077"/>
                <a:gd name="connsiteY0-182" fmla="*/ 700982 h 4598647"/>
                <a:gd name="connsiteX1-183" fmla="*/ 55794 w 5723077"/>
                <a:gd name="connsiteY1-184" fmla="*/ 1958282 h 4598647"/>
                <a:gd name="connsiteX2-185" fmla="*/ 153766 w 5723077"/>
                <a:gd name="connsiteY2-186" fmla="*/ 4195297 h 4598647"/>
                <a:gd name="connsiteX3-187" fmla="*/ 1786623 w 5723077"/>
                <a:gd name="connsiteY3-188" fmla="*/ 4489211 h 4598647"/>
                <a:gd name="connsiteX4-189" fmla="*/ 5182966 w 5723077"/>
                <a:gd name="connsiteY4-190" fmla="*/ 4472883 h 4598647"/>
                <a:gd name="connsiteX5-191" fmla="*/ 5525865 w 5723077"/>
                <a:gd name="connsiteY5-192" fmla="*/ 2578768 h 4598647"/>
                <a:gd name="connsiteX6-193" fmla="*/ 5460551 w 5723077"/>
                <a:gd name="connsiteY6-194" fmla="*/ 211125 h 4598647"/>
                <a:gd name="connsiteX7-195" fmla="*/ 2390780 w 5723077"/>
                <a:gd name="connsiteY7-196" fmla="*/ 96825 h 4598647"/>
                <a:gd name="connsiteX8-197" fmla="*/ 382366 w 5723077"/>
                <a:gd name="connsiteY8-198" fmla="*/ 47839 h 4598647"/>
                <a:gd name="connsiteX9-199" fmla="*/ 39466 w 5723077"/>
                <a:gd name="connsiteY9-200" fmla="*/ 700982 h 4598647"/>
                <a:gd name="connsiteX0-201" fmla="*/ 39466 w 5716643"/>
                <a:gd name="connsiteY0-202" fmla="*/ 700982 h 4625148"/>
                <a:gd name="connsiteX1-203" fmla="*/ 55794 w 5716643"/>
                <a:gd name="connsiteY1-204" fmla="*/ 1958282 h 4625148"/>
                <a:gd name="connsiteX2-205" fmla="*/ 153766 w 5716643"/>
                <a:gd name="connsiteY2-206" fmla="*/ 4195297 h 4625148"/>
                <a:gd name="connsiteX3-207" fmla="*/ 1786623 w 5716643"/>
                <a:gd name="connsiteY3-208" fmla="*/ 4489211 h 4625148"/>
                <a:gd name="connsiteX4-209" fmla="*/ 5328776 w 5716643"/>
                <a:gd name="connsiteY4-210" fmla="*/ 4508802 h 4625148"/>
                <a:gd name="connsiteX5-211" fmla="*/ 5525865 w 5716643"/>
                <a:gd name="connsiteY5-212" fmla="*/ 2578768 h 4625148"/>
                <a:gd name="connsiteX6-213" fmla="*/ 5460551 w 5716643"/>
                <a:gd name="connsiteY6-214" fmla="*/ 211125 h 4625148"/>
                <a:gd name="connsiteX7-215" fmla="*/ 2390780 w 5716643"/>
                <a:gd name="connsiteY7-216" fmla="*/ 96825 h 4625148"/>
                <a:gd name="connsiteX8-217" fmla="*/ 382366 w 5716643"/>
                <a:gd name="connsiteY8-218" fmla="*/ 47839 h 4625148"/>
                <a:gd name="connsiteX9-219" fmla="*/ 39466 w 5716643"/>
                <a:gd name="connsiteY9-220" fmla="*/ 700982 h 4625148"/>
                <a:gd name="connsiteX0-221" fmla="*/ 39466 w 5715854"/>
                <a:gd name="connsiteY0-222" fmla="*/ 700982 h 4573748"/>
                <a:gd name="connsiteX1-223" fmla="*/ 55794 w 5715854"/>
                <a:gd name="connsiteY1-224" fmla="*/ 1958282 h 4573748"/>
                <a:gd name="connsiteX2-225" fmla="*/ 153766 w 5715854"/>
                <a:gd name="connsiteY2-226" fmla="*/ 4195297 h 4573748"/>
                <a:gd name="connsiteX3-227" fmla="*/ 1786623 w 5715854"/>
                <a:gd name="connsiteY3-228" fmla="*/ 4489211 h 4573748"/>
                <a:gd name="connsiteX4-229" fmla="*/ 5347003 w 5715854"/>
                <a:gd name="connsiteY4-230" fmla="*/ 4436964 h 4573748"/>
                <a:gd name="connsiteX5-231" fmla="*/ 5525865 w 5715854"/>
                <a:gd name="connsiteY5-232" fmla="*/ 2578768 h 4573748"/>
                <a:gd name="connsiteX6-233" fmla="*/ 5460551 w 5715854"/>
                <a:gd name="connsiteY6-234" fmla="*/ 211125 h 4573748"/>
                <a:gd name="connsiteX7-235" fmla="*/ 2390780 w 5715854"/>
                <a:gd name="connsiteY7-236" fmla="*/ 96825 h 4573748"/>
                <a:gd name="connsiteX8-237" fmla="*/ 382366 w 5715854"/>
                <a:gd name="connsiteY8-238" fmla="*/ 47839 h 4573748"/>
                <a:gd name="connsiteX9-239" fmla="*/ 39466 w 5715854"/>
                <a:gd name="connsiteY9-240" fmla="*/ 700982 h 4573748"/>
                <a:gd name="connsiteX0-241" fmla="*/ 39466 w 5628110"/>
                <a:gd name="connsiteY0-242" fmla="*/ 658040 h 4530806"/>
                <a:gd name="connsiteX1-243" fmla="*/ 55794 w 5628110"/>
                <a:gd name="connsiteY1-244" fmla="*/ 1915340 h 4530806"/>
                <a:gd name="connsiteX2-245" fmla="*/ 153766 w 5628110"/>
                <a:gd name="connsiteY2-246" fmla="*/ 4152355 h 4530806"/>
                <a:gd name="connsiteX3-247" fmla="*/ 1786623 w 5628110"/>
                <a:gd name="connsiteY3-248" fmla="*/ 4446269 h 4530806"/>
                <a:gd name="connsiteX4-249" fmla="*/ 5347003 w 5628110"/>
                <a:gd name="connsiteY4-250" fmla="*/ 4394022 h 4530806"/>
                <a:gd name="connsiteX5-251" fmla="*/ 5525865 w 5628110"/>
                <a:gd name="connsiteY5-252" fmla="*/ 2535826 h 4530806"/>
                <a:gd name="connsiteX6-253" fmla="*/ 5460551 w 5628110"/>
                <a:gd name="connsiteY6-254" fmla="*/ 168183 h 4530806"/>
                <a:gd name="connsiteX7-255" fmla="*/ 2390780 w 5628110"/>
                <a:gd name="connsiteY7-256" fmla="*/ 53883 h 4530806"/>
                <a:gd name="connsiteX8-257" fmla="*/ 382366 w 5628110"/>
                <a:gd name="connsiteY8-258" fmla="*/ 4897 h 4530806"/>
                <a:gd name="connsiteX9-259" fmla="*/ 39466 w 5628110"/>
                <a:gd name="connsiteY9-260" fmla="*/ 658040 h 4530806"/>
                <a:gd name="connsiteX0-261" fmla="*/ 39466 w 5628110"/>
                <a:gd name="connsiteY0-262" fmla="*/ 658040 h 4530806"/>
                <a:gd name="connsiteX1-263" fmla="*/ 55794 w 5628110"/>
                <a:gd name="connsiteY1-264" fmla="*/ 1915340 h 4530806"/>
                <a:gd name="connsiteX2-265" fmla="*/ 153766 w 5628110"/>
                <a:gd name="connsiteY2-266" fmla="*/ 4152355 h 4530806"/>
                <a:gd name="connsiteX3-267" fmla="*/ 1786623 w 5628110"/>
                <a:gd name="connsiteY3-268" fmla="*/ 4446269 h 4530806"/>
                <a:gd name="connsiteX4-269" fmla="*/ 5347003 w 5628110"/>
                <a:gd name="connsiteY4-270" fmla="*/ 4394022 h 4530806"/>
                <a:gd name="connsiteX5-271" fmla="*/ 5525865 w 5628110"/>
                <a:gd name="connsiteY5-272" fmla="*/ 2535826 h 4530806"/>
                <a:gd name="connsiteX6-273" fmla="*/ 5460551 w 5628110"/>
                <a:gd name="connsiteY6-274" fmla="*/ 168183 h 4530806"/>
                <a:gd name="connsiteX7-275" fmla="*/ 2390780 w 5628110"/>
                <a:gd name="connsiteY7-276" fmla="*/ 53883 h 4530806"/>
                <a:gd name="connsiteX8-277" fmla="*/ 473498 w 5628110"/>
                <a:gd name="connsiteY8-278" fmla="*/ 4897 h 4530806"/>
                <a:gd name="connsiteX9-279" fmla="*/ 39466 w 5628110"/>
                <a:gd name="connsiteY9-280" fmla="*/ 658040 h 4530806"/>
                <a:gd name="connsiteX0-281" fmla="*/ 39466 w 5628110"/>
                <a:gd name="connsiteY0-282" fmla="*/ 658040 h 4530806"/>
                <a:gd name="connsiteX1-283" fmla="*/ 55794 w 5628110"/>
                <a:gd name="connsiteY1-284" fmla="*/ 1915340 h 4530806"/>
                <a:gd name="connsiteX2-285" fmla="*/ 153766 w 5628110"/>
                <a:gd name="connsiteY2-286" fmla="*/ 4152355 h 4530806"/>
                <a:gd name="connsiteX3-287" fmla="*/ 1786623 w 5628110"/>
                <a:gd name="connsiteY3-288" fmla="*/ 4446269 h 4530806"/>
                <a:gd name="connsiteX4-289" fmla="*/ 5347003 w 5628110"/>
                <a:gd name="connsiteY4-290" fmla="*/ 4394022 h 4530806"/>
                <a:gd name="connsiteX5-291" fmla="*/ 5525865 w 5628110"/>
                <a:gd name="connsiteY5-292" fmla="*/ 2535826 h 4530806"/>
                <a:gd name="connsiteX6-293" fmla="*/ 5460551 w 5628110"/>
                <a:gd name="connsiteY6-294" fmla="*/ 168183 h 4530806"/>
                <a:gd name="connsiteX7-295" fmla="*/ 2390780 w 5628110"/>
                <a:gd name="connsiteY7-296" fmla="*/ 53883 h 4530806"/>
                <a:gd name="connsiteX8-297" fmla="*/ 473498 w 5628110"/>
                <a:gd name="connsiteY8-298" fmla="*/ 4897 h 4530806"/>
                <a:gd name="connsiteX9-299" fmla="*/ 277859 w 5628110"/>
                <a:gd name="connsiteY9-300" fmla="*/ 887092 h 4530806"/>
                <a:gd name="connsiteX0-301" fmla="*/ 39466 w 5628110"/>
                <a:gd name="connsiteY0-302" fmla="*/ 658040 h 4530806"/>
                <a:gd name="connsiteX1-303" fmla="*/ 55794 w 5628110"/>
                <a:gd name="connsiteY1-304" fmla="*/ 1915340 h 4530806"/>
                <a:gd name="connsiteX2-305" fmla="*/ 153766 w 5628110"/>
                <a:gd name="connsiteY2-306" fmla="*/ 4152355 h 4530806"/>
                <a:gd name="connsiteX3-307" fmla="*/ 1786623 w 5628110"/>
                <a:gd name="connsiteY3-308" fmla="*/ 4446269 h 4530806"/>
                <a:gd name="connsiteX4-309" fmla="*/ 5347003 w 5628110"/>
                <a:gd name="connsiteY4-310" fmla="*/ 4394022 h 4530806"/>
                <a:gd name="connsiteX5-311" fmla="*/ 5525865 w 5628110"/>
                <a:gd name="connsiteY5-312" fmla="*/ 2535826 h 4530806"/>
                <a:gd name="connsiteX6-313" fmla="*/ 5460551 w 5628110"/>
                <a:gd name="connsiteY6-314" fmla="*/ 168183 h 4530806"/>
                <a:gd name="connsiteX7-315" fmla="*/ 2390780 w 5628110"/>
                <a:gd name="connsiteY7-316" fmla="*/ 53883 h 4530806"/>
                <a:gd name="connsiteX8-317" fmla="*/ 473498 w 5628110"/>
                <a:gd name="connsiteY8-318" fmla="*/ 4897 h 4530806"/>
                <a:gd name="connsiteX0-319" fmla="*/ 39466 w 5628110"/>
                <a:gd name="connsiteY0-320" fmla="*/ 896635 h 4530806"/>
                <a:gd name="connsiteX1-321" fmla="*/ 55794 w 5628110"/>
                <a:gd name="connsiteY1-322" fmla="*/ 1915340 h 4530806"/>
                <a:gd name="connsiteX2-323" fmla="*/ 153766 w 5628110"/>
                <a:gd name="connsiteY2-324" fmla="*/ 4152355 h 4530806"/>
                <a:gd name="connsiteX3-325" fmla="*/ 1786623 w 5628110"/>
                <a:gd name="connsiteY3-326" fmla="*/ 4446269 h 4530806"/>
                <a:gd name="connsiteX4-327" fmla="*/ 5347003 w 5628110"/>
                <a:gd name="connsiteY4-328" fmla="*/ 4394022 h 4530806"/>
                <a:gd name="connsiteX5-329" fmla="*/ 5525865 w 5628110"/>
                <a:gd name="connsiteY5-330" fmla="*/ 2535826 h 4530806"/>
                <a:gd name="connsiteX6-331" fmla="*/ 5460551 w 5628110"/>
                <a:gd name="connsiteY6-332" fmla="*/ 168183 h 4530806"/>
                <a:gd name="connsiteX7-333" fmla="*/ 2390780 w 5628110"/>
                <a:gd name="connsiteY7-334" fmla="*/ 53883 h 4530806"/>
                <a:gd name="connsiteX8-335" fmla="*/ 473498 w 5628110"/>
                <a:gd name="connsiteY8-336" fmla="*/ 4897 h 4530806"/>
                <a:gd name="connsiteX0-337" fmla="*/ 39466 w 5628110"/>
                <a:gd name="connsiteY0-338" fmla="*/ 896635 h 4530806"/>
                <a:gd name="connsiteX1-339" fmla="*/ 55794 w 5628110"/>
                <a:gd name="connsiteY1-340" fmla="*/ 1915340 h 4530806"/>
                <a:gd name="connsiteX2-341" fmla="*/ 153766 w 5628110"/>
                <a:gd name="connsiteY2-342" fmla="*/ 4152355 h 4530806"/>
                <a:gd name="connsiteX3-343" fmla="*/ 1786623 w 5628110"/>
                <a:gd name="connsiteY3-344" fmla="*/ 4446269 h 4530806"/>
                <a:gd name="connsiteX4-345" fmla="*/ 5347003 w 5628110"/>
                <a:gd name="connsiteY4-346" fmla="*/ 4394022 h 4530806"/>
                <a:gd name="connsiteX5-347" fmla="*/ 5525865 w 5628110"/>
                <a:gd name="connsiteY5-348" fmla="*/ 2535826 h 4530806"/>
                <a:gd name="connsiteX6-349" fmla="*/ 5460551 w 5628110"/>
                <a:gd name="connsiteY6-350" fmla="*/ 168183 h 4530806"/>
                <a:gd name="connsiteX7-351" fmla="*/ 2390780 w 5628110"/>
                <a:gd name="connsiteY7-352" fmla="*/ 53883 h 4530806"/>
                <a:gd name="connsiteX8-353" fmla="*/ 845987 w 5628110"/>
                <a:gd name="connsiteY8-354" fmla="*/ 4897 h 4530806"/>
              </a:gdLst>
              <a:ahLst/>
              <a:cxnLst>
                <a:cxn ang="0">
                  <a:pos x="connsiteX0-337" y="connsiteY0-338"/>
                </a:cxn>
                <a:cxn ang="0">
                  <a:pos x="connsiteX1-339" y="connsiteY1-340"/>
                </a:cxn>
                <a:cxn ang="0">
                  <a:pos x="connsiteX2-341" y="connsiteY2-342"/>
                </a:cxn>
                <a:cxn ang="0">
                  <a:pos x="connsiteX3-343" y="connsiteY3-344"/>
                </a:cxn>
                <a:cxn ang="0">
                  <a:pos x="connsiteX4-345" y="connsiteY4-346"/>
                </a:cxn>
                <a:cxn ang="0">
                  <a:pos x="connsiteX5-347" y="connsiteY5-348"/>
                </a:cxn>
                <a:cxn ang="0">
                  <a:pos x="connsiteX6-349" y="connsiteY6-350"/>
                </a:cxn>
                <a:cxn ang="0">
                  <a:pos x="connsiteX7-351" y="connsiteY7-352"/>
                </a:cxn>
                <a:cxn ang="0">
                  <a:pos x="connsiteX8-353" y="connsiteY8-354"/>
                </a:cxn>
              </a:cxnLst>
              <a:rect l="l" t="t" r="r" b="b"/>
              <a:pathLst>
                <a:path w="5628110" h="4530806">
                  <a:moveTo>
                    <a:pt x="39466" y="896635"/>
                  </a:moveTo>
                  <a:cubicBezTo>
                    <a:pt x="-30151" y="1215042"/>
                    <a:pt x="36744" y="1372720"/>
                    <a:pt x="55794" y="1915340"/>
                  </a:cubicBezTo>
                  <a:cubicBezTo>
                    <a:pt x="74844" y="2457960"/>
                    <a:pt x="-134706" y="3730534"/>
                    <a:pt x="153766" y="4152355"/>
                  </a:cubicBezTo>
                  <a:cubicBezTo>
                    <a:pt x="442238" y="4574177"/>
                    <a:pt x="921084" y="4405991"/>
                    <a:pt x="1786623" y="4446269"/>
                  </a:cubicBezTo>
                  <a:cubicBezTo>
                    <a:pt x="2652162" y="4486547"/>
                    <a:pt x="4942512" y="4640591"/>
                    <a:pt x="5347003" y="4394022"/>
                  </a:cubicBezTo>
                  <a:cubicBezTo>
                    <a:pt x="5751494" y="4147453"/>
                    <a:pt x="5506940" y="3240133"/>
                    <a:pt x="5525865" y="2535826"/>
                  </a:cubicBezTo>
                  <a:cubicBezTo>
                    <a:pt x="5544790" y="1831520"/>
                    <a:pt x="5782574" y="438161"/>
                    <a:pt x="5460551" y="168183"/>
                  </a:cubicBezTo>
                  <a:cubicBezTo>
                    <a:pt x="5138528" y="-101795"/>
                    <a:pt x="3221955" y="81097"/>
                    <a:pt x="2390780" y="53883"/>
                  </a:cubicBezTo>
                  <a:cubicBezTo>
                    <a:pt x="1559605" y="26669"/>
                    <a:pt x="1148065" y="-14153"/>
                    <a:pt x="845987" y="4897"/>
                  </a:cubicBezTo>
                </a:path>
              </a:pathLst>
            </a:custGeom>
            <a:noFill/>
            <a:ln w="25400" cap="rnd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round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4389438" y="1851025"/>
              <a:ext cx="808037" cy="6477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02</a:t>
              </a:r>
              <a:endPara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30" name="矩形 129"/>
            <p:cNvSpPr/>
            <p:nvPr/>
          </p:nvSpPr>
          <p:spPr>
            <a:xfrm>
              <a:off x="4941050" y="2337474"/>
              <a:ext cx="2390135" cy="1513859"/>
            </a:xfrm>
            <a:prstGeom prst="rect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7781925" y="1851025"/>
            <a:ext cx="3149600" cy="2206625"/>
            <a:chOff x="7781925" y="1851025"/>
            <a:chExt cx="3149600" cy="2206625"/>
          </a:xfrm>
        </p:grpSpPr>
        <p:sp>
          <p:nvSpPr>
            <p:cNvPr id="132" name="任意多边形 131"/>
            <p:cNvSpPr/>
            <p:nvPr/>
          </p:nvSpPr>
          <p:spPr>
            <a:xfrm>
              <a:off x="8126413" y="2135188"/>
              <a:ext cx="2805112" cy="1922462"/>
            </a:xfrm>
            <a:custGeom>
              <a:avLst/>
              <a:gdLst>
                <a:gd name="connsiteX0" fmla="*/ 135734 w 5735830"/>
                <a:gd name="connsiteY0" fmla="*/ 360201 h 4633519"/>
                <a:gd name="connsiteX1" fmla="*/ 250034 w 5735830"/>
                <a:gd name="connsiteY1" fmla="*/ 1666487 h 4633519"/>
                <a:gd name="connsiteX2" fmla="*/ 201049 w 5735830"/>
                <a:gd name="connsiteY2" fmla="*/ 4262730 h 4633519"/>
                <a:gd name="connsiteX3" fmla="*/ 1376706 w 5735830"/>
                <a:gd name="connsiteY3" fmla="*/ 4475001 h 4633519"/>
                <a:gd name="connsiteX4" fmla="*/ 5344549 w 5735830"/>
                <a:gd name="connsiteY4" fmla="*/ 4491330 h 4633519"/>
                <a:gd name="connsiteX5" fmla="*/ 5360877 w 5735830"/>
                <a:gd name="connsiteY5" fmla="*/ 2613544 h 4633519"/>
                <a:gd name="connsiteX6" fmla="*/ 5507834 w 5735830"/>
                <a:gd name="connsiteY6" fmla="*/ 278558 h 4633519"/>
                <a:gd name="connsiteX7" fmla="*/ 1899220 w 5735830"/>
                <a:gd name="connsiteY7" fmla="*/ 294887 h 4633519"/>
                <a:gd name="connsiteX8" fmla="*/ 152063 w 5735830"/>
                <a:gd name="connsiteY8" fmla="*/ 972 h 4633519"/>
                <a:gd name="connsiteX9" fmla="*/ 86749 w 5735830"/>
                <a:gd name="connsiteY9" fmla="*/ 409187 h 4633519"/>
                <a:gd name="connsiteX10" fmla="*/ 135734 w 5735830"/>
                <a:gd name="connsiteY10" fmla="*/ 360201 h 4633519"/>
                <a:gd name="connsiteX0-1" fmla="*/ 92877 w 5741958"/>
                <a:gd name="connsiteY0-2" fmla="*/ 409187 h 4633519"/>
                <a:gd name="connsiteX1-3" fmla="*/ 256162 w 5741958"/>
                <a:gd name="connsiteY1-4" fmla="*/ 1666487 h 4633519"/>
                <a:gd name="connsiteX2-5" fmla="*/ 207177 w 5741958"/>
                <a:gd name="connsiteY2-6" fmla="*/ 4262730 h 4633519"/>
                <a:gd name="connsiteX3-7" fmla="*/ 1382834 w 5741958"/>
                <a:gd name="connsiteY3-8" fmla="*/ 4475001 h 4633519"/>
                <a:gd name="connsiteX4-9" fmla="*/ 5350677 w 5741958"/>
                <a:gd name="connsiteY4-10" fmla="*/ 4491330 h 4633519"/>
                <a:gd name="connsiteX5-11" fmla="*/ 5367005 w 5741958"/>
                <a:gd name="connsiteY5-12" fmla="*/ 2613544 h 4633519"/>
                <a:gd name="connsiteX6-13" fmla="*/ 5513962 w 5741958"/>
                <a:gd name="connsiteY6-14" fmla="*/ 278558 h 4633519"/>
                <a:gd name="connsiteX7-15" fmla="*/ 1905348 w 5741958"/>
                <a:gd name="connsiteY7-16" fmla="*/ 294887 h 4633519"/>
                <a:gd name="connsiteX8-17" fmla="*/ 158191 w 5741958"/>
                <a:gd name="connsiteY8-18" fmla="*/ 972 h 4633519"/>
                <a:gd name="connsiteX9-19" fmla="*/ 92877 w 5741958"/>
                <a:gd name="connsiteY9-20" fmla="*/ 409187 h 4633519"/>
                <a:gd name="connsiteX0-21" fmla="*/ 92877 w 5741958"/>
                <a:gd name="connsiteY0-22" fmla="*/ 768415 h 4633519"/>
                <a:gd name="connsiteX1-23" fmla="*/ 256162 w 5741958"/>
                <a:gd name="connsiteY1-24" fmla="*/ 1666487 h 4633519"/>
                <a:gd name="connsiteX2-25" fmla="*/ 207177 w 5741958"/>
                <a:gd name="connsiteY2-26" fmla="*/ 4262730 h 4633519"/>
                <a:gd name="connsiteX3-27" fmla="*/ 1382834 w 5741958"/>
                <a:gd name="connsiteY3-28" fmla="*/ 4475001 h 4633519"/>
                <a:gd name="connsiteX4-29" fmla="*/ 5350677 w 5741958"/>
                <a:gd name="connsiteY4-30" fmla="*/ 4491330 h 4633519"/>
                <a:gd name="connsiteX5-31" fmla="*/ 5367005 w 5741958"/>
                <a:gd name="connsiteY5-32" fmla="*/ 2613544 h 4633519"/>
                <a:gd name="connsiteX6-33" fmla="*/ 5513962 w 5741958"/>
                <a:gd name="connsiteY6-34" fmla="*/ 278558 h 4633519"/>
                <a:gd name="connsiteX7-35" fmla="*/ 1905348 w 5741958"/>
                <a:gd name="connsiteY7-36" fmla="*/ 294887 h 4633519"/>
                <a:gd name="connsiteX8-37" fmla="*/ 158191 w 5741958"/>
                <a:gd name="connsiteY8-38" fmla="*/ 972 h 4633519"/>
                <a:gd name="connsiteX9-39" fmla="*/ 92877 w 5741958"/>
                <a:gd name="connsiteY9-40" fmla="*/ 768415 h 4633519"/>
                <a:gd name="connsiteX0-41" fmla="*/ 3451 w 5652532"/>
                <a:gd name="connsiteY0-42" fmla="*/ 654617 h 4519721"/>
                <a:gd name="connsiteX1-43" fmla="*/ 166736 w 5652532"/>
                <a:gd name="connsiteY1-44" fmla="*/ 1552689 h 4519721"/>
                <a:gd name="connsiteX2-45" fmla="*/ 117751 w 5652532"/>
                <a:gd name="connsiteY2-46" fmla="*/ 4148932 h 4519721"/>
                <a:gd name="connsiteX3-47" fmla="*/ 1293408 w 5652532"/>
                <a:gd name="connsiteY3-48" fmla="*/ 4361203 h 4519721"/>
                <a:gd name="connsiteX4-49" fmla="*/ 5261251 w 5652532"/>
                <a:gd name="connsiteY4-50" fmla="*/ 4377532 h 4519721"/>
                <a:gd name="connsiteX5-51" fmla="*/ 5277579 w 5652532"/>
                <a:gd name="connsiteY5-52" fmla="*/ 2499746 h 4519721"/>
                <a:gd name="connsiteX6-53" fmla="*/ 5424536 w 5652532"/>
                <a:gd name="connsiteY6-54" fmla="*/ 164760 h 4519721"/>
                <a:gd name="connsiteX7-55" fmla="*/ 1815922 w 5652532"/>
                <a:gd name="connsiteY7-56" fmla="*/ 181089 h 4519721"/>
                <a:gd name="connsiteX8-57" fmla="*/ 346351 w 5652532"/>
                <a:gd name="connsiteY8-58" fmla="*/ 1474 h 4519721"/>
                <a:gd name="connsiteX9-59" fmla="*/ 3451 w 5652532"/>
                <a:gd name="connsiteY9-60" fmla="*/ 654617 h 4519721"/>
                <a:gd name="connsiteX0-61" fmla="*/ 3451 w 5613197"/>
                <a:gd name="connsiteY0-62" fmla="*/ 698621 h 4563725"/>
                <a:gd name="connsiteX1-63" fmla="*/ 166736 w 5613197"/>
                <a:gd name="connsiteY1-64" fmla="*/ 1596693 h 4563725"/>
                <a:gd name="connsiteX2-65" fmla="*/ 117751 w 5613197"/>
                <a:gd name="connsiteY2-66" fmla="*/ 4192936 h 4563725"/>
                <a:gd name="connsiteX3-67" fmla="*/ 1293408 w 5613197"/>
                <a:gd name="connsiteY3-68" fmla="*/ 4405207 h 4563725"/>
                <a:gd name="connsiteX4-69" fmla="*/ 5261251 w 5613197"/>
                <a:gd name="connsiteY4-70" fmla="*/ 4421536 h 4563725"/>
                <a:gd name="connsiteX5-71" fmla="*/ 5277579 w 5613197"/>
                <a:gd name="connsiteY5-72" fmla="*/ 2543750 h 4563725"/>
                <a:gd name="connsiteX6-73" fmla="*/ 5424536 w 5613197"/>
                <a:gd name="connsiteY6-74" fmla="*/ 208764 h 4563725"/>
                <a:gd name="connsiteX7-75" fmla="*/ 2354765 w 5613197"/>
                <a:gd name="connsiteY7-76" fmla="*/ 94464 h 4563725"/>
                <a:gd name="connsiteX8-77" fmla="*/ 346351 w 5613197"/>
                <a:gd name="connsiteY8-78" fmla="*/ 45478 h 4563725"/>
                <a:gd name="connsiteX9-79" fmla="*/ 3451 w 5613197"/>
                <a:gd name="connsiteY9-80" fmla="*/ 698621 h 4563725"/>
                <a:gd name="connsiteX0-81" fmla="*/ 3451 w 5554564"/>
                <a:gd name="connsiteY0-82" fmla="*/ 677467 h 4542571"/>
                <a:gd name="connsiteX1-83" fmla="*/ 166736 w 5554564"/>
                <a:gd name="connsiteY1-84" fmla="*/ 1575539 h 4542571"/>
                <a:gd name="connsiteX2-85" fmla="*/ 117751 w 5554564"/>
                <a:gd name="connsiteY2-86" fmla="*/ 4171782 h 4542571"/>
                <a:gd name="connsiteX3-87" fmla="*/ 1293408 w 5554564"/>
                <a:gd name="connsiteY3-88" fmla="*/ 4384053 h 4542571"/>
                <a:gd name="connsiteX4-89" fmla="*/ 5261251 w 5554564"/>
                <a:gd name="connsiteY4-90" fmla="*/ 4400382 h 4542571"/>
                <a:gd name="connsiteX5-91" fmla="*/ 5277579 w 5554564"/>
                <a:gd name="connsiteY5-92" fmla="*/ 2522596 h 4542571"/>
                <a:gd name="connsiteX6-93" fmla="*/ 5424536 w 5554564"/>
                <a:gd name="connsiteY6-94" fmla="*/ 187610 h 4542571"/>
                <a:gd name="connsiteX7-95" fmla="*/ 2354765 w 5554564"/>
                <a:gd name="connsiteY7-96" fmla="*/ 73310 h 4542571"/>
                <a:gd name="connsiteX8-97" fmla="*/ 346351 w 5554564"/>
                <a:gd name="connsiteY8-98" fmla="*/ 24324 h 4542571"/>
                <a:gd name="connsiteX9-99" fmla="*/ 3451 w 5554564"/>
                <a:gd name="connsiteY9-100" fmla="*/ 677467 h 4542571"/>
                <a:gd name="connsiteX0-101" fmla="*/ 3451 w 5682000"/>
                <a:gd name="connsiteY0-102" fmla="*/ 700982 h 4563669"/>
                <a:gd name="connsiteX1-103" fmla="*/ 166736 w 5682000"/>
                <a:gd name="connsiteY1-104" fmla="*/ 1599054 h 4563669"/>
                <a:gd name="connsiteX2-105" fmla="*/ 117751 w 5682000"/>
                <a:gd name="connsiteY2-106" fmla="*/ 4195297 h 4563669"/>
                <a:gd name="connsiteX3-107" fmla="*/ 1293408 w 5682000"/>
                <a:gd name="connsiteY3-108" fmla="*/ 4407568 h 4563669"/>
                <a:gd name="connsiteX4-109" fmla="*/ 5261251 w 5682000"/>
                <a:gd name="connsiteY4-110" fmla="*/ 4423897 h 4563669"/>
                <a:gd name="connsiteX5-111" fmla="*/ 5489850 w 5682000"/>
                <a:gd name="connsiteY5-112" fmla="*/ 2578768 h 4563669"/>
                <a:gd name="connsiteX6-113" fmla="*/ 5424536 w 5682000"/>
                <a:gd name="connsiteY6-114" fmla="*/ 211125 h 4563669"/>
                <a:gd name="connsiteX7-115" fmla="*/ 2354765 w 5682000"/>
                <a:gd name="connsiteY7-116" fmla="*/ 96825 h 4563669"/>
                <a:gd name="connsiteX8-117" fmla="*/ 346351 w 5682000"/>
                <a:gd name="connsiteY8-118" fmla="*/ 47839 h 4563669"/>
                <a:gd name="connsiteX9-119" fmla="*/ 3451 w 5682000"/>
                <a:gd name="connsiteY9-120" fmla="*/ 700982 h 4563669"/>
                <a:gd name="connsiteX0-121" fmla="*/ 3451 w 5687062"/>
                <a:gd name="connsiteY0-122" fmla="*/ 700982 h 4602114"/>
                <a:gd name="connsiteX1-123" fmla="*/ 166736 w 5687062"/>
                <a:gd name="connsiteY1-124" fmla="*/ 1599054 h 4602114"/>
                <a:gd name="connsiteX2-125" fmla="*/ 117751 w 5687062"/>
                <a:gd name="connsiteY2-126" fmla="*/ 4195297 h 4602114"/>
                <a:gd name="connsiteX3-127" fmla="*/ 1293408 w 5687062"/>
                <a:gd name="connsiteY3-128" fmla="*/ 4407568 h 4602114"/>
                <a:gd name="connsiteX4-129" fmla="*/ 5146951 w 5687062"/>
                <a:gd name="connsiteY4-130" fmla="*/ 4472883 h 4602114"/>
                <a:gd name="connsiteX5-131" fmla="*/ 5489850 w 5687062"/>
                <a:gd name="connsiteY5-132" fmla="*/ 2578768 h 4602114"/>
                <a:gd name="connsiteX6-133" fmla="*/ 5424536 w 5687062"/>
                <a:gd name="connsiteY6-134" fmla="*/ 211125 h 4602114"/>
                <a:gd name="connsiteX7-135" fmla="*/ 2354765 w 5687062"/>
                <a:gd name="connsiteY7-136" fmla="*/ 96825 h 4602114"/>
                <a:gd name="connsiteX8-137" fmla="*/ 346351 w 5687062"/>
                <a:gd name="connsiteY8-138" fmla="*/ 47839 h 4602114"/>
                <a:gd name="connsiteX9-139" fmla="*/ 3451 w 5687062"/>
                <a:gd name="connsiteY9-140" fmla="*/ 700982 h 4602114"/>
                <a:gd name="connsiteX0-141" fmla="*/ 3451 w 5687062"/>
                <a:gd name="connsiteY0-142" fmla="*/ 700982 h 4630183"/>
                <a:gd name="connsiteX1-143" fmla="*/ 166736 w 5687062"/>
                <a:gd name="connsiteY1-144" fmla="*/ 1599054 h 4630183"/>
                <a:gd name="connsiteX2-145" fmla="*/ 117751 w 5687062"/>
                <a:gd name="connsiteY2-146" fmla="*/ 4195297 h 4630183"/>
                <a:gd name="connsiteX3-147" fmla="*/ 1750608 w 5687062"/>
                <a:gd name="connsiteY3-148" fmla="*/ 4489211 h 4630183"/>
                <a:gd name="connsiteX4-149" fmla="*/ 5146951 w 5687062"/>
                <a:gd name="connsiteY4-150" fmla="*/ 4472883 h 4630183"/>
                <a:gd name="connsiteX5-151" fmla="*/ 5489850 w 5687062"/>
                <a:gd name="connsiteY5-152" fmla="*/ 2578768 h 4630183"/>
                <a:gd name="connsiteX6-153" fmla="*/ 5424536 w 5687062"/>
                <a:gd name="connsiteY6-154" fmla="*/ 211125 h 4630183"/>
                <a:gd name="connsiteX7-155" fmla="*/ 2354765 w 5687062"/>
                <a:gd name="connsiteY7-156" fmla="*/ 96825 h 4630183"/>
                <a:gd name="connsiteX8-157" fmla="*/ 346351 w 5687062"/>
                <a:gd name="connsiteY8-158" fmla="*/ 47839 h 4630183"/>
                <a:gd name="connsiteX9-159" fmla="*/ 3451 w 5687062"/>
                <a:gd name="connsiteY9-160" fmla="*/ 700982 h 4630183"/>
                <a:gd name="connsiteX0-161" fmla="*/ 39466 w 5723077"/>
                <a:gd name="connsiteY0-162" fmla="*/ 700982 h 4630183"/>
                <a:gd name="connsiteX1-163" fmla="*/ 55794 w 5723077"/>
                <a:gd name="connsiteY1-164" fmla="*/ 1958282 h 4630183"/>
                <a:gd name="connsiteX2-165" fmla="*/ 153766 w 5723077"/>
                <a:gd name="connsiteY2-166" fmla="*/ 4195297 h 4630183"/>
                <a:gd name="connsiteX3-167" fmla="*/ 1786623 w 5723077"/>
                <a:gd name="connsiteY3-168" fmla="*/ 4489211 h 4630183"/>
                <a:gd name="connsiteX4-169" fmla="*/ 5182966 w 5723077"/>
                <a:gd name="connsiteY4-170" fmla="*/ 4472883 h 4630183"/>
                <a:gd name="connsiteX5-171" fmla="*/ 5525865 w 5723077"/>
                <a:gd name="connsiteY5-172" fmla="*/ 2578768 h 4630183"/>
                <a:gd name="connsiteX6-173" fmla="*/ 5460551 w 5723077"/>
                <a:gd name="connsiteY6-174" fmla="*/ 211125 h 4630183"/>
                <a:gd name="connsiteX7-175" fmla="*/ 2390780 w 5723077"/>
                <a:gd name="connsiteY7-176" fmla="*/ 96825 h 4630183"/>
                <a:gd name="connsiteX8-177" fmla="*/ 382366 w 5723077"/>
                <a:gd name="connsiteY8-178" fmla="*/ 47839 h 4630183"/>
                <a:gd name="connsiteX9-179" fmla="*/ 39466 w 5723077"/>
                <a:gd name="connsiteY9-180" fmla="*/ 700982 h 4630183"/>
                <a:gd name="connsiteX0-181" fmla="*/ 39466 w 5723077"/>
                <a:gd name="connsiteY0-182" fmla="*/ 700982 h 4598647"/>
                <a:gd name="connsiteX1-183" fmla="*/ 55794 w 5723077"/>
                <a:gd name="connsiteY1-184" fmla="*/ 1958282 h 4598647"/>
                <a:gd name="connsiteX2-185" fmla="*/ 153766 w 5723077"/>
                <a:gd name="connsiteY2-186" fmla="*/ 4195297 h 4598647"/>
                <a:gd name="connsiteX3-187" fmla="*/ 1786623 w 5723077"/>
                <a:gd name="connsiteY3-188" fmla="*/ 4489211 h 4598647"/>
                <a:gd name="connsiteX4-189" fmla="*/ 5182966 w 5723077"/>
                <a:gd name="connsiteY4-190" fmla="*/ 4472883 h 4598647"/>
                <a:gd name="connsiteX5-191" fmla="*/ 5525865 w 5723077"/>
                <a:gd name="connsiteY5-192" fmla="*/ 2578768 h 4598647"/>
                <a:gd name="connsiteX6-193" fmla="*/ 5460551 w 5723077"/>
                <a:gd name="connsiteY6-194" fmla="*/ 211125 h 4598647"/>
                <a:gd name="connsiteX7-195" fmla="*/ 2390780 w 5723077"/>
                <a:gd name="connsiteY7-196" fmla="*/ 96825 h 4598647"/>
                <a:gd name="connsiteX8-197" fmla="*/ 382366 w 5723077"/>
                <a:gd name="connsiteY8-198" fmla="*/ 47839 h 4598647"/>
                <a:gd name="connsiteX9-199" fmla="*/ 39466 w 5723077"/>
                <a:gd name="connsiteY9-200" fmla="*/ 700982 h 4598647"/>
                <a:gd name="connsiteX0-201" fmla="*/ 39466 w 5716643"/>
                <a:gd name="connsiteY0-202" fmla="*/ 700982 h 4625148"/>
                <a:gd name="connsiteX1-203" fmla="*/ 55794 w 5716643"/>
                <a:gd name="connsiteY1-204" fmla="*/ 1958282 h 4625148"/>
                <a:gd name="connsiteX2-205" fmla="*/ 153766 w 5716643"/>
                <a:gd name="connsiteY2-206" fmla="*/ 4195297 h 4625148"/>
                <a:gd name="connsiteX3-207" fmla="*/ 1786623 w 5716643"/>
                <a:gd name="connsiteY3-208" fmla="*/ 4489211 h 4625148"/>
                <a:gd name="connsiteX4-209" fmla="*/ 5328776 w 5716643"/>
                <a:gd name="connsiteY4-210" fmla="*/ 4508802 h 4625148"/>
                <a:gd name="connsiteX5-211" fmla="*/ 5525865 w 5716643"/>
                <a:gd name="connsiteY5-212" fmla="*/ 2578768 h 4625148"/>
                <a:gd name="connsiteX6-213" fmla="*/ 5460551 w 5716643"/>
                <a:gd name="connsiteY6-214" fmla="*/ 211125 h 4625148"/>
                <a:gd name="connsiteX7-215" fmla="*/ 2390780 w 5716643"/>
                <a:gd name="connsiteY7-216" fmla="*/ 96825 h 4625148"/>
                <a:gd name="connsiteX8-217" fmla="*/ 382366 w 5716643"/>
                <a:gd name="connsiteY8-218" fmla="*/ 47839 h 4625148"/>
                <a:gd name="connsiteX9-219" fmla="*/ 39466 w 5716643"/>
                <a:gd name="connsiteY9-220" fmla="*/ 700982 h 4625148"/>
                <a:gd name="connsiteX0-221" fmla="*/ 39466 w 5715854"/>
                <a:gd name="connsiteY0-222" fmla="*/ 700982 h 4573748"/>
                <a:gd name="connsiteX1-223" fmla="*/ 55794 w 5715854"/>
                <a:gd name="connsiteY1-224" fmla="*/ 1958282 h 4573748"/>
                <a:gd name="connsiteX2-225" fmla="*/ 153766 w 5715854"/>
                <a:gd name="connsiteY2-226" fmla="*/ 4195297 h 4573748"/>
                <a:gd name="connsiteX3-227" fmla="*/ 1786623 w 5715854"/>
                <a:gd name="connsiteY3-228" fmla="*/ 4489211 h 4573748"/>
                <a:gd name="connsiteX4-229" fmla="*/ 5347003 w 5715854"/>
                <a:gd name="connsiteY4-230" fmla="*/ 4436964 h 4573748"/>
                <a:gd name="connsiteX5-231" fmla="*/ 5525865 w 5715854"/>
                <a:gd name="connsiteY5-232" fmla="*/ 2578768 h 4573748"/>
                <a:gd name="connsiteX6-233" fmla="*/ 5460551 w 5715854"/>
                <a:gd name="connsiteY6-234" fmla="*/ 211125 h 4573748"/>
                <a:gd name="connsiteX7-235" fmla="*/ 2390780 w 5715854"/>
                <a:gd name="connsiteY7-236" fmla="*/ 96825 h 4573748"/>
                <a:gd name="connsiteX8-237" fmla="*/ 382366 w 5715854"/>
                <a:gd name="connsiteY8-238" fmla="*/ 47839 h 4573748"/>
                <a:gd name="connsiteX9-239" fmla="*/ 39466 w 5715854"/>
                <a:gd name="connsiteY9-240" fmla="*/ 700982 h 4573748"/>
                <a:gd name="connsiteX0-241" fmla="*/ 39466 w 5628110"/>
                <a:gd name="connsiteY0-242" fmla="*/ 658040 h 4530806"/>
                <a:gd name="connsiteX1-243" fmla="*/ 55794 w 5628110"/>
                <a:gd name="connsiteY1-244" fmla="*/ 1915340 h 4530806"/>
                <a:gd name="connsiteX2-245" fmla="*/ 153766 w 5628110"/>
                <a:gd name="connsiteY2-246" fmla="*/ 4152355 h 4530806"/>
                <a:gd name="connsiteX3-247" fmla="*/ 1786623 w 5628110"/>
                <a:gd name="connsiteY3-248" fmla="*/ 4446269 h 4530806"/>
                <a:gd name="connsiteX4-249" fmla="*/ 5347003 w 5628110"/>
                <a:gd name="connsiteY4-250" fmla="*/ 4394022 h 4530806"/>
                <a:gd name="connsiteX5-251" fmla="*/ 5525865 w 5628110"/>
                <a:gd name="connsiteY5-252" fmla="*/ 2535826 h 4530806"/>
                <a:gd name="connsiteX6-253" fmla="*/ 5460551 w 5628110"/>
                <a:gd name="connsiteY6-254" fmla="*/ 168183 h 4530806"/>
                <a:gd name="connsiteX7-255" fmla="*/ 2390780 w 5628110"/>
                <a:gd name="connsiteY7-256" fmla="*/ 53883 h 4530806"/>
                <a:gd name="connsiteX8-257" fmla="*/ 382366 w 5628110"/>
                <a:gd name="connsiteY8-258" fmla="*/ 4897 h 4530806"/>
                <a:gd name="connsiteX9-259" fmla="*/ 39466 w 5628110"/>
                <a:gd name="connsiteY9-260" fmla="*/ 658040 h 4530806"/>
                <a:gd name="connsiteX0-261" fmla="*/ 39466 w 5628110"/>
                <a:gd name="connsiteY0-262" fmla="*/ 658040 h 4530806"/>
                <a:gd name="connsiteX1-263" fmla="*/ 55794 w 5628110"/>
                <a:gd name="connsiteY1-264" fmla="*/ 1915340 h 4530806"/>
                <a:gd name="connsiteX2-265" fmla="*/ 153766 w 5628110"/>
                <a:gd name="connsiteY2-266" fmla="*/ 4152355 h 4530806"/>
                <a:gd name="connsiteX3-267" fmla="*/ 1786623 w 5628110"/>
                <a:gd name="connsiteY3-268" fmla="*/ 4446269 h 4530806"/>
                <a:gd name="connsiteX4-269" fmla="*/ 5347003 w 5628110"/>
                <a:gd name="connsiteY4-270" fmla="*/ 4394022 h 4530806"/>
                <a:gd name="connsiteX5-271" fmla="*/ 5525865 w 5628110"/>
                <a:gd name="connsiteY5-272" fmla="*/ 2535826 h 4530806"/>
                <a:gd name="connsiteX6-273" fmla="*/ 5460551 w 5628110"/>
                <a:gd name="connsiteY6-274" fmla="*/ 168183 h 4530806"/>
                <a:gd name="connsiteX7-275" fmla="*/ 2390780 w 5628110"/>
                <a:gd name="connsiteY7-276" fmla="*/ 53883 h 4530806"/>
                <a:gd name="connsiteX8-277" fmla="*/ 473498 w 5628110"/>
                <a:gd name="connsiteY8-278" fmla="*/ 4897 h 4530806"/>
                <a:gd name="connsiteX9-279" fmla="*/ 39466 w 5628110"/>
                <a:gd name="connsiteY9-280" fmla="*/ 658040 h 4530806"/>
                <a:gd name="connsiteX0-281" fmla="*/ 39466 w 5628110"/>
                <a:gd name="connsiteY0-282" fmla="*/ 658040 h 4530806"/>
                <a:gd name="connsiteX1-283" fmla="*/ 55794 w 5628110"/>
                <a:gd name="connsiteY1-284" fmla="*/ 1915340 h 4530806"/>
                <a:gd name="connsiteX2-285" fmla="*/ 153766 w 5628110"/>
                <a:gd name="connsiteY2-286" fmla="*/ 4152355 h 4530806"/>
                <a:gd name="connsiteX3-287" fmla="*/ 1786623 w 5628110"/>
                <a:gd name="connsiteY3-288" fmla="*/ 4446269 h 4530806"/>
                <a:gd name="connsiteX4-289" fmla="*/ 5347003 w 5628110"/>
                <a:gd name="connsiteY4-290" fmla="*/ 4394022 h 4530806"/>
                <a:gd name="connsiteX5-291" fmla="*/ 5525865 w 5628110"/>
                <a:gd name="connsiteY5-292" fmla="*/ 2535826 h 4530806"/>
                <a:gd name="connsiteX6-293" fmla="*/ 5460551 w 5628110"/>
                <a:gd name="connsiteY6-294" fmla="*/ 168183 h 4530806"/>
                <a:gd name="connsiteX7-295" fmla="*/ 2390780 w 5628110"/>
                <a:gd name="connsiteY7-296" fmla="*/ 53883 h 4530806"/>
                <a:gd name="connsiteX8-297" fmla="*/ 473498 w 5628110"/>
                <a:gd name="connsiteY8-298" fmla="*/ 4897 h 4530806"/>
                <a:gd name="connsiteX9-299" fmla="*/ 277859 w 5628110"/>
                <a:gd name="connsiteY9-300" fmla="*/ 887092 h 4530806"/>
                <a:gd name="connsiteX0-301" fmla="*/ 39466 w 5628110"/>
                <a:gd name="connsiteY0-302" fmla="*/ 658040 h 4530806"/>
                <a:gd name="connsiteX1-303" fmla="*/ 55794 w 5628110"/>
                <a:gd name="connsiteY1-304" fmla="*/ 1915340 h 4530806"/>
                <a:gd name="connsiteX2-305" fmla="*/ 153766 w 5628110"/>
                <a:gd name="connsiteY2-306" fmla="*/ 4152355 h 4530806"/>
                <a:gd name="connsiteX3-307" fmla="*/ 1786623 w 5628110"/>
                <a:gd name="connsiteY3-308" fmla="*/ 4446269 h 4530806"/>
                <a:gd name="connsiteX4-309" fmla="*/ 5347003 w 5628110"/>
                <a:gd name="connsiteY4-310" fmla="*/ 4394022 h 4530806"/>
                <a:gd name="connsiteX5-311" fmla="*/ 5525865 w 5628110"/>
                <a:gd name="connsiteY5-312" fmla="*/ 2535826 h 4530806"/>
                <a:gd name="connsiteX6-313" fmla="*/ 5460551 w 5628110"/>
                <a:gd name="connsiteY6-314" fmla="*/ 168183 h 4530806"/>
                <a:gd name="connsiteX7-315" fmla="*/ 2390780 w 5628110"/>
                <a:gd name="connsiteY7-316" fmla="*/ 53883 h 4530806"/>
                <a:gd name="connsiteX8-317" fmla="*/ 473498 w 5628110"/>
                <a:gd name="connsiteY8-318" fmla="*/ 4897 h 4530806"/>
                <a:gd name="connsiteX0-319" fmla="*/ 39466 w 5628110"/>
                <a:gd name="connsiteY0-320" fmla="*/ 896635 h 4530806"/>
                <a:gd name="connsiteX1-321" fmla="*/ 55794 w 5628110"/>
                <a:gd name="connsiteY1-322" fmla="*/ 1915340 h 4530806"/>
                <a:gd name="connsiteX2-323" fmla="*/ 153766 w 5628110"/>
                <a:gd name="connsiteY2-324" fmla="*/ 4152355 h 4530806"/>
                <a:gd name="connsiteX3-325" fmla="*/ 1786623 w 5628110"/>
                <a:gd name="connsiteY3-326" fmla="*/ 4446269 h 4530806"/>
                <a:gd name="connsiteX4-327" fmla="*/ 5347003 w 5628110"/>
                <a:gd name="connsiteY4-328" fmla="*/ 4394022 h 4530806"/>
                <a:gd name="connsiteX5-329" fmla="*/ 5525865 w 5628110"/>
                <a:gd name="connsiteY5-330" fmla="*/ 2535826 h 4530806"/>
                <a:gd name="connsiteX6-331" fmla="*/ 5460551 w 5628110"/>
                <a:gd name="connsiteY6-332" fmla="*/ 168183 h 4530806"/>
                <a:gd name="connsiteX7-333" fmla="*/ 2390780 w 5628110"/>
                <a:gd name="connsiteY7-334" fmla="*/ 53883 h 4530806"/>
                <a:gd name="connsiteX8-335" fmla="*/ 473498 w 5628110"/>
                <a:gd name="connsiteY8-336" fmla="*/ 4897 h 4530806"/>
                <a:gd name="connsiteX0-337" fmla="*/ 39466 w 5628110"/>
                <a:gd name="connsiteY0-338" fmla="*/ 896635 h 4530806"/>
                <a:gd name="connsiteX1-339" fmla="*/ 55794 w 5628110"/>
                <a:gd name="connsiteY1-340" fmla="*/ 1915340 h 4530806"/>
                <a:gd name="connsiteX2-341" fmla="*/ 153766 w 5628110"/>
                <a:gd name="connsiteY2-342" fmla="*/ 4152355 h 4530806"/>
                <a:gd name="connsiteX3-343" fmla="*/ 1786623 w 5628110"/>
                <a:gd name="connsiteY3-344" fmla="*/ 4446269 h 4530806"/>
                <a:gd name="connsiteX4-345" fmla="*/ 5347003 w 5628110"/>
                <a:gd name="connsiteY4-346" fmla="*/ 4394022 h 4530806"/>
                <a:gd name="connsiteX5-347" fmla="*/ 5525865 w 5628110"/>
                <a:gd name="connsiteY5-348" fmla="*/ 2535826 h 4530806"/>
                <a:gd name="connsiteX6-349" fmla="*/ 5460551 w 5628110"/>
                <a:gd name="connsiteY6-350" fmla="*/ 168183 h 4530806"/>
                <a:gd name="connsiteX7-351" fmla="*/ 2390780 w 5628110"/>
                <a:gd name="connsiteY7-352" fmla="*/ 53883 h 4530806"/>
                <a:gd name="connsiteX8-353" fmla="*/ 845987 w 5628110"/>
                <a:gd name="connsiteY8-354" fmla="*/ 4897 h 4530806"/>
              </a:gdLst>
              <a:ahLst/>
              <a:cxnLst>
                <a:cxn ang="0">
                  <a:pos x="connsiteX0-337" y="connsiteY0-338"/>
                </a:cxn>
                <a:cxn ang="0">
                  <a:pos x="connsiteX1-339" y="connsiteY1-340"/>
                </a:cxn>
                <a:cxn ang="0">
                  <a:pos x="connsiteX2-341" y="connsiteY2-342"/>
                </a:cxn>
                <a:cxn ang="0">
                  <a:pos x="connsiteX3-343" y="connsiteY3-344"/>
                </a:cxn>
                <a:cxn ang="0">
                  <a:pos x="connsiteX4-345" y="connsiteY4-346"/>
                </a:cxn>
                <a:cxn ang="0">
                  <a:pos x="connsiteX5-347" y="connsiteY5-348"/>
                </a:cxn>
                <a:cxn ang="0">
                  <a:pos x="connsiteX6-349" y="connsiteY6-350"/>
                </a:cxn>
                <a:cxn ang="0">
                  <a:pos x="connsiteX7-351" y="connsiteY7-352"/>
                </a:cxn>
                <a:cxn ang="0">
                  <a:pos x="connsiteX8-353" y="connsiteY8-354"/>
                </a:cxn>
              </a:cxnLst>
              <a:rect l="l" t="t" r="r" b="b"/>
              <a:pathLst>
                <a:path w="5628110" h="4530806">
                  <a:moveTo>
                    <a:pt x="39466" y="896635"/>
                  </a:moveTo>
                  <a:cubicBezTo>
                    <a:pt x="-30151" y="1215042"/>
                    <a:pt x="36744" y="1372720"/>
                    <a:pt x="55794" y="1915340"/>
                  </a:cubicBezTo>
                  <a:cubicBezTo>
                    <a:pt x="74844" y="2457960"/>
                    <a:pt x="-134706" y="3730534"/>
                    <a:pt x="153766" y="4152355"/>
                  </a:cubicBezTo>
                  <a:cubicBezTo>
                    <a:pt x="442238" y="4574177"/>
                    <a:pt x="921084" y="4405991"/>
                    <a:pt x="1786623" y="4446269"/>
                  </a:cubicBezTo>
                  <a:cubicBezTo>
                    <a:pt x="2652162" y="4486547"/>
                    <a:pt x="4942512" y="4640591"/>
                    <a:pt x="5347003" y="4394022"/>
                  </a:cubicBezTo>
                  <a:cubicBezTo>
                    <a:pt x="5751494" y="4147453"/>
                    <a:pt x="5506940" y="3240133"/>
                    <a:pt x="5525865" y="2535826"/>
                  </a:cubicBezTo>
                  <a:cubicBezTo>
                    <a:pt x="5544790" y="1831520"/>
                    <a:pt x="5782574" y="438161"/>
                    <a:pt x="5460551" y="168183"/>
                  </a:cubicBezTo>
                  <a:cubicBezTo>
                    <a:pt x="5138528" y="-101795"/>
                    <a:pt x="3221955" y="81097"/>
                    <a:pt x="2390780" y="53883"/>
                  </a:cubicBezTo>
                  <a:cubicBezTo>
                    <a:pt x="1559605" y="26669"/>
                    <a:pt x="1148065" y="-14153"/>
                    <a:pt x="845987" y="4897"/>
                  </a:cubicBezTo>
                </a:path>
              </a:pathLst>
            </a:custGeom>
            <a:noFill/>
            <a:ln w="25400" cap="rnd" cmpd="sng" algn="ctr">
              <a:solidFill>
                <a:sysClr val="windowText" lastClr="000000">
                  <a:lumMod val="65000"/>
                  <a:lumOff val="35000"/>
                </a:sysClr>
              </a:solidFill>
              <a:prstDash val="solid"/>
              <a:round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7781925" y="1851025"/>
              <a:ext cx="809625" cy="6477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0" cap="none" spc="0" normalizeH="0" baseline="0" noProof="0" dirty="0">
                  <a:ln>
                    <a:noFill/>
                  </a:ln>
                  <a:solidFill>
                    <a:srgbClr val="595959"/>
                  </a:solidFill>
                  <a:effectLst/>
                  <a:uLnTx/>
                  <a:uFillTx/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03</a:t>
              </a:r>
              <a:endPara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8349026" y="2337473"/>
              <a:ext cx="2390135" cy="1513859"/>
            </a:xfrm>
            <a:prstGeom prst="rect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135" name="组合 43"/>
          <p:cNvGrpSpPr/>
          <p:nvPr/>
        </p:nvGrpSpPr>
        <p:grpSpPr bwMode="auto">
          <a:xfrm>
            <a:off x="1223612" y="4341813"/>
            <a:ext cx="3039176" cy="1538467"/>
            <a:chOff x="344487" y="1261515"/>
            <a:chExt cx="2073282" cy="1151511"/>
          </a:xfrm>
        </p:grpSpPr>
        <p:sp>
          <p:nvSpPr>
            <p:cNvPr id="136" name="TextBox 19"/>
            <p:cNvSpPr>
              <a:spLocks noChangeArrowheads="1"/>
            </p:cNvSpPr>
            <p:nvPr/>
          </p:nvSpPr>
          <p:spPr bwMode="auto">
            <a:xfrm>
              <a:off x="344487" y="1514604"/>
              <a:ext cx="2073282" cy="8984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8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为客户提供有效服务，是我们工作的方向和价值评价的标尺，成就客户就是成就我们自己。</a:t>
              </a:r>
              <a:endParaRPr lang="zh-CN" altLang="en-US" sz="18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37" name="矩形 42"/>
            <p:cNvSpPr>
              <a:spLocks noChangeArrowheads="1"/>
            </p:cNvSpPr>
            <p:nvPr/>
          </p:nvSpPr>
          <p:spPr bwMode="auto">
            <a:xfrm>
              <a:off x="344487" y="1261515"/>
              <a:ext cx="1621947" cy="345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ADD TITLE HERE</a:t>
              </a:r>
              <a:endParaRPr lang="zh-CN" altLang="en-US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138" name="组合 43"/>
          <p:cNvGrpSpPr/>
          <p:nvPr/>
        </p:nvGrpSpPr>
        <p:grpSpPr bwMode="auto">
          <a:xfrm>
            <a:off x="4838681" y="4341813"/>
            <a:ext cx="3039176" cy="1538467"/>
            <a:chOff x="344487" y="1261515"/>
            <a:chExt cx="2073282" cy="1151511"/>
          </a:xfrm>
        </p:grpSpPr>
        <p:sp>
          <p:nvSpPr>
            <p:cNvPr id="139" name="TextBox 19"/>
            <p:cNvSpPr>
              <a:spLocks noChangeArrowheads="1"/>
            </p:cNvSpPr>
            <p:nvPr/>
          </p:nvSpPr>
          <p:spPr bwMode="auto">
            <a:xfrm>
              <a:off x="344487" y="1514604"/>
              <a:ext cx="2073282" cy="8984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8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为客户提供有效服务，是我们工作的方向和价值评价的标尺，成就客户就是成就我们自己。</a:t>
              </a:r>
              <a:endParaRPr lang="zh-CN" altLang="en-US" sz="18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40" name="矩形 42"/>
            <p:cNvSpPr>
              <a:spLocks noChangeArrowheads="1"/>
            </p:cNvSpPr>
            <p:nvPr/>
          </p:nvSpPr>
          <p:spPr bwMode="auto">
            <a:xfrm>
              <a:off x="344487" y="1261515"/>
              <a:ext cx="1621947" cy="345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ADD TITLE HERE</a:t>
              </a:r>
              <a:endParaRPr lang="zh-CN" altLang="en-US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141" name="组合 43"/>
          <p:cNvGrpSpPr/>
          <p:nvPr/>
        </p:nvGrpSpPr>
        <p:grpSpPr bwMode="auto">
          <a:xfrm>
            <a:off x="8432486" y="4341813"/>
            <a:ext cx="3039176" cy="1538467"/>
            <a:chOff x="344487" y="1261515"/>
            <a:chExt cx="2073282" cy="1151511"/>
          </a:xfrm>
        </p:grpSpPr>
        <p:sp>
          <p:nvSpPr>
            <p:cNvPr id="142" name="TextBox 19"/>
            <p:cNvSpPr>
              <a:spLocks noChangeArrowheads="1"/>
            </p:cNvSpPr>
            <p:nvPr/>
          </p:nvSpPr>
          <p:spPr bwMode="auto">
            <a:xfrm>
              <a:off x="344487" y="1514604"/>
              <a:ext cx="2073282" cy="8984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8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为客户提供有效服务，是我们工作的方向和价值评价的标尺，成就客户就是成就我们自己。</a:t>
              </a:r>
              <a:endParaRPr lang="zh-CN" altLang="en-US" sz="18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43" name="矩形 42"/>
            <p:cNvSpPr>
              <a:spLocks noChangeArrowheads="1"/>
            </p:cNvSpPr>
            <p:nvPr/>
          </p:nvSpPr>
          <p:spPr bwMode="auto">
            <a:xfrm>
              <a:off x="344487" y="1261515"/>
              <a:ext cx="1621947" cy="345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b="1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ADD TITLE HERE</a:t>
              </a:r>
              <a:endParaRPr lang="zh-CN" altLang="en-US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sp>
        <p:nvSpPr>
          <p:cNvPr id="94" name="文本框 93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96" name="组合 95"/>
          <p:cNvGrpSpPr/>
          <p:nvPr/>
        </p:nvGrpSpPr>
        <p:grpSpPr>
          <a:xfrm>
            <a:off x="102408" y="79866"/>
            <a:ext cx="1298561" cy="1511885"/>
            <a:chOff x="190334" y="44624"/>
            <a:chExt cx="1298561" cy="1511885"/>
          </a:xfrm>
        </p:grpSpPr>
        <p:pic>
          <p:nvPicPr>
            <p:cNvPr id="98" name="图片 9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97" name="文本框 96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02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99" name="图片 9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本框 80"/>
          <p:cNvSpPr txBox="1"/>
          <p:nvPr/>
        </p:nvSpPr>
        <p:spPr>
          <a:xfrm>
            <a:off x="6949876" y="2531450"/>
            <a:ext cx="2624544" cy="653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lvl="0" algn="ctr">
              <a:lnSpc>
                <a:spcPct val="114000"/>
              </a:lnSpc>
              <a:defRPr sz="2000">
                <a:solidFill>
                  <a:srgbClr val="000000"/>
                </a:solidFill>
                <a:latin typeface="方正静蕾简体"/>
                <a:ea typeface="方正静蕾简体"/>
                <a:cs typeface="+mn-ea"/>
              </a:defRPr>
            </a:lvl1pPr>
          </a:lstStyle>
          <a:p>
            <a:pPr algn="l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rPr>
              <a:t>添加文字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sym typeface="+mn-lt"/>
            </a:endParaRPr>
          </a:p>
        </p:txBody>
      </p:sp>
      <p:sp>
        <p:nvSpPr>
          <p:cNvPr id="82" name="文本框 93"/>
          <p:cNvSpPr txBox="1">
            <a:spLocks noChangeArrowheads="1"/>
          </p:cNvSpPr>
          <p:nvPr/>
        </p:nvSpPr>
        <p:spPr bwMode="auto">
          <a:xfrm>
            <a:off x="6672064" y="3115650"/>
            <a:ext cx="4006850" cy="1144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0">
              <a:lnSpc>
                <a:spcPct val="114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此处添加详细文本描述，建议与标题相关并符合整体语言风格，语言描述尽量简洁生动。</a:t>
            </a:r>
            <a:endParaRPr lang="en-US" altLang="zh-CN" sz="2000" dirty="0">
              <a:solidFill>
                <a:srgbClr val="000000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44344" y="1889861"/>
            <a:ext cx="4671467" cy="3739178"/>
            <a:chOff x="1744344" y="1889861"/>
            <a:chExt cx="4671467" cy="3739178"/>
          </a:xfrm>
        </p:grpSpPr>
        <p:sp>
          <p:nvSpPr>
            <p:cNvPr id="11" name="Freeform 142"/>
            <p:cNvSpPr/>
            <p:nvPr/>
          </p:nvSpPr>
          <p:spPr bwMode="auto">
            <a:xfrm>
              <a:off x="2168720" y="1889861"/>
              <a:ext cx="3705763" cy="2496127"/>
            </a:xfrm>
            <a:custGeom>
              <a:avLst/>
              <a:gdLst>
                <a:gd name="T0" fmla="*/ 685 w 693"/>
                <a:gd name="T1" fmla="*/ 444 h 467"/>
                <a:gd name="T2" fmla="*/ 667 w 693"/>
                <a:gd name="T3" fmla="*/ 25 h 467"/>
                <a:gd name="T4" fmla="*/ 0 w 693"/>
                <a:gd name="T5" fmla="*/ 44 h 467"/>
                <a:gd name="T6" fmla="*/ 5 w 693"/>
                <a:gd name="T7" fmla="*/ 127 h 467"/>
                <a:gd name="T8" fmla="*/ 8 w 693"/>
                <a:gd name="T9" fmla="*/ 467 h 467"/>
                <a:gd name="T10" fmla="*/ 683 w 693"/>
                <a:gd name="T11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3" h="467">
                  <a:moveTo>
                    <a:pt x="685" y="444"/>
                  </a:moveTo>
                  <a:cubicBezTo>
                    <a:pt x="693" y="290"/>
                    <a:pt x="684" y="178"/>
                    <a:pt x="667" y="25"/>
                  </a:cubicBezTo>
                  <a:cubicBezTo>
                    <a:pt x="443" y="6"/>
                    <a:pt x="221" y="0"/>
                    <a:pt x="0" y="44"/>
                  </a:cubicBezTo>
                  <a:cubicBezTo>
                    <a:pt x="5" y="72"/>
                    <a:pt x="5" y="100"/>
                    <a:pt x="5" y="127"/>
                  </a:cubicBezTo>
                  <a:cubicBezTo>
                    <a:pt x="6" y="240"/>
                    <a:pt x="7" y="354"/>
                    <a:pt x="8" y="467"/>
                  </a:cubicBezTo>
                  <a:cubicBezTo>
                    <a:pt x="234" y="457"/>
                    <a:pt x="457" y="456"/>
                    <a:pt x="683" y="446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2" name="Freeform 143"/>
            <p:cNvSpPr/>
            <p:nvPr/>
          </p:nvSpPr>
          <p:spPr bwMode="auto">
            <a:xfrm>
              <a:off x="2392602" y="2150501"/>
              <a:ext cx="3211215" cy="1901334"/>
            </a:xfrm>
            <a:custGeom>
              <a:avLst/>
              <a:gdLst>
                <a:gd name="T0" fmla="*/ 600 w 600"/>
                <a:gd name="T1" fmla="*/ 340 h 355"/>
                <a:gd name="T2" fmla="*/ 21 w 600"/>
                <a:gd name="T3" fmla="*/ 355 h 355"/>
                <a:gd name="T4" fmla="*/ 0 w 600"/>
                <a:gd name="T5" fmla="*/ 39 h 355"/>
                <a:gd name="T6" fmla="*/ 585 w 600"/>
                <a:gd name="T7" fmla="*/ 19 h 355"/>
                <a:gd name="T8" fmla="*/ 600 w 600"/>
                <a:gd name="T9" fmla="*/ 339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0" h="355">
                  <a:moveTo>
                    <a:pt x="600" y="340"/>
                  </a:moveTo>
                  <a:cubicBezTo>
                    <a:pt x="411" y="353"/>
                    <a:pt x="211" y="352"/>
                    <a:pt x="21" y="355"/>
                  </a:cubicBezTo>
                  <a:cubicBezTo>
                    <a:pt x="21" y="249"/>
                    <a:pt x="13" y="144"/>
                    <a:pt x="0" y="39"/>
                  </a:cubicBezTo>
                  <a:cubicBezTo>
                    <a:pt x="200" y="11"/>
                    <a:pt x="390" y="0"/>
                    <a:pt x="585" y="19"/>
                  </a:cubicBezTo>
                  <a:cubicBezTo>
                    <a:pt x="599" y="134"/>
                    <a:pt x="599" y="207"/>
                    <a:pt x="600" y="339"/>
                  </a:cubicBezTo>
                </a:path>
              </a:pathLst>
            </a:custGeom>
            <a:blipFill dpi="0"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3" name="Freeform 144"/>
            <p:cNvSpPr/>
            <p:nvPr/>
          </p:nvSpPr>
          <p:spPr bwMode="auto">
            <a:xfrm>
              <a:off x="1744344" y="4399352"/>
              <a:ext cx="487864" cy="1166197"/>
            </a:xfrm>
            <a:custGeom>
              <a:avLst/>
              <a:gdLst>
                <a:gd name="T0" fmla="*/ 91 w 91"/>
                <a:gd name="T1" fmla="*/ 0 h 218"/>
                <a:gd name="T2" fmla="*/ 0 w 91"/>
                <a:gd name="T3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1" h="218">
                  <a:moveTo>
                    <a:pt x="91" y="0"/>
                  </a:moveTo>
                  <a:cubicBezTo>
                    <a:pt x="57" y="71"/>
                    <a:pt x="26" y="144"/>
                    <a:pt x="0" y="218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4" name="Freeform 145"/>
            <p:cNvSpPr/>
            <p:nvPr/>
          </p:nvSpPr>
          <p:spPr bwMode="auto">
            <a:xfrm>
              <a:off x="5817675" y="4269033"/>
              <a:ext cx="598136" cy="1219661"/>
            </a:xfrm>
            <a:custGeom>
              <a:avLst/>
              <a:gdLst>
                <a:gd name="T0" fmla="*/ 0 w 112"/>
                <a:gd name="T1" fmla="*/ 0 h 228"/>
                <a:gd name="T2" fmla="*/ 112 w 112"/>
                <a:gd name="T3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2" h="228">
                  <a:moveTo>
                    <a:pt x="0" y="0"/>
                  </a:moveTo>
                  <a:cubicBezTo>
                    <a:pt x="40" y="74"/>
                    <a:pt x="78" y="151"/>
                    <a:pt x="112" y="228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5" name="Freeform 146"/>
            <p:cNvSpPr/>
            <p:nvPr/>
          </p:nvSpPr>
          <p:spPr bwMode="auto">
            <a:xfrm>
              <a:off x="1744344" y="5505401"/>
              <a:ext cx="4664782" cy="123638"/>
            </a:xfrm>
            <a:custGeom>
              <a:avLst/>
              <a:gdLst>
                <a:gd name="T0" fmla="*/ 0 w 872"/>
                <a:gd name="T1" fmla="*/ 11 h 23"/>
                <a:gd name="T2" fmla="*/ 872 w 872"/>
                <a:gd name="T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72" h="23">
                  <a:moveTo>
                    <a:pt x="0" y="11"/>
                  </a:moveTo>
                  <a:cubicBezTo>
                    <a:pt x="294" y="23"/>
                    <a:pt x="579" y="16"/>
                    <a:pt x="872" y="0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6" name="Freeform 147"/>
            <p:cNvSpPr/>
            <p:nvPr/>
          </p:nvSpPr>
          <p:spPr bwMode="auto">
            <a:xfrm>
              <a:off x="2081840" y="4569772"/>
              <a:ext cx="304081" cy="862116"/>
            </a:xfrm>
            <a:custGeom>
              <a:avLst/>
              <a:gdLst>
                <a:gd name="T0" fmla="*/ 57 w 57"/>
                <a:gd name="T1" fmla="*/ 0 h 161"/>
                <a:gd name="T2" fmla="*/ 0 w 57"/>
                <a:gd name="T3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" h="161">
                  <a:moveTo>
                    <a:pt x="57" y="0"/>
                  </a:moveTo>
                  <a:cubicBezTo>
                    <a:pt x="37" y="54"/>
                    <a:pt x="18" y="107"/>
                    <a:pt x="0" y="161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7" name="Freeform 148"/>
            <p:cNvSpPr/>
            <p:nvPr/>
          </p:nvSpPr>
          <p:spPr bwMode="auto">
            <a:xfrm>
              <a:off x="2289015" y="4559746"/>
              <a:ext cx="317447" cy="862116"/>
            </a:xfrm>
            <a:custGeom>
              <a:avLst/>
              <a:gdLst>
                <a:gd name="T0" fmla="*/ 59 w 59"/>
                <a:gd name="T1" fmla="*/ 0 h 161"/>
                <a:gd name="T2" fmla="*/ 0 w 59"/>
                <a:gd name="T3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9" h="161">
                  <a:moveTo>
                    <a:pt x="59" y="0"/>
                  </a:moveTo>
                  <a:cubicBezTo>
                    <a:pt x="39" y="54"/>
                    <a:pt x="20" y="108"/>
                    <a:pt x="0" y="161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8" name="Freeform 149"/>
            <p:cNvSpPr/>
            <p:nvPr/>
          </p:nvSpPr>
          <p:spPr bwMode="auto">
            <a:xfrm>
              <a:off x="2569704" y="4569772"/>
              <a:ext cx="267323" cy="825360"/>
            </a:xfrm>
            <a:custGeom>
              <a:avLst/>
              <a:gdLst>
                <a:gd name="T0" fmla="*/ 50 w 50"/>
                <a:gd name="T1" fmla="*/ 0 h 154"/>
                <a:gd name="T2" fmla="*/ 0 w 50"/>
                <a:gd name="T3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" h="154">
                  <a:moveTo>
                    <a:pt x="50" y="0"/>
                  </a:moveTo>
                  <a:cubicBezTo>
                    <a:pt x="35" y="52"/>
                    <a:pt x="19" y="103"/>
                    <a:pt x="0" y="154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9" name="Freeform 150"/>
            <p:cNvSpPr/>
            <p:nvPr/>
          </p:nvSpPr>
          <p:spPr bwMode="auto">
            <a:xfrm>
              <a:off x="2840367" y="4579795"/>
              <a:ext cx="200492" cy="798628"/>
            </a:xfrm>
            <a:custGeom>
              <a:avLst/>
              <a:gdLst>
                <a:gd name="T0" fmla="*/ 37 w 37"/>
                <a:gd name="T1" fmla="*/ 0 h 149"/>
                <a:gd name="T2" fmla="*/ 0 w 37"/>
                <a:gd name="T3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" h="149">
                  <a:moveTo>
                    <a:pt x="37" y="0"/>
                  </a:moveTo>
                  <a:cubicBezTo>
                    <a:pt x="27" y="50"/>
                    <a:pt x="15" y="100"/>
                    <a:pt x="0" y="149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0" name="Freeform 151"/>
            <p:cNvSpPr/>
            <p:nvPr/>
          </p:nvSpPr>
          <p:spPr bwMode="auto">
            <a:xfrm>
              <a:off x="3121056" y="4563088"/>
              <a:ext cx="163736" cy="832043"/>
            </a:xfrm>
            <a:custGeom>
              <a:avLst/>
              <a:gdLst>
                <a:gd name="T0" fmla="*/ 31 w 31"/>
                <a:gd name="T1" fmla="*/ 0 h 155"/>
                <a:gd name="T2" fmla="*/ 0 w 31"/>
                <a:gd name="T3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155">
                  <a:moveTo>
                    <a:pt x="31" y="0"/>
                  </a:moveTo>
                  <a:cubicBezTo>
                    <a:pt x="20" y="51"/>
                    <a:pt x="9" y="103"/>
                    <a:pt x="0" y="155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1" name="Freeform 152"/>
            <p:cNvSpPr/>
            <p:nvPr/>
          </p:nvSpPr>
          <p:spPr bwMode="auto">
            <a:xfrm>
              <a:off x="3398405" y="4563088"/>
              <a:ext cx="167077" cy="818677"/>
            </a:xfrm>
            <a:custGeom>
              <a:avLst/>
              <a:gdLst>
                <a:gd name="T0" fmla="*/ 31 w 31"/>
                <a:gd name="T1" fmla="*/ 0 h 153"/>
                <a:gd name="T2" fmla="*/ 0 w 31"/>
                <a:gd name="T3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153">
                  <a:moveTo>
                    <a:pt x="31" y="0"/>
                  </a:moveTo>
                  <a:cubicBezTo>
                    <a:pt x="21" y="51"/>
                    <a:pt x="11" y="102"/>
                    <a:pt x="0" y="153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2" name="Freeform 153"/>
            <p:cNvSpPr/>
            <p:nvPr/>
          </p:nvSpPr>
          <p:spPr bwMode="auto">
            <a:xfrm>
              <a:off x="3762631" y="4563088"/>
              <a:ext cx="90222" cy="801968"/>
            </a:xfrm>
            <a:custGeom>
              <a:avLst/>
              <a:gdLst>
                <a:gd name="T0" fmla="*/ 17 w 17"/>
                <a:gd name="T1" fmla="*/ 0 h 150"/>
                <a:gd name="T2" fmla="*/ 0 w 17"/>
                <a:gd name="T3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50">
                  <a:moveTo>
                    <a:pt x="17" y="0"/>
                  </a:moveTo>
                  <a:cubicBezTo>
                    <a:pt x="12" y="50"/>
                    <a:pt x="6" y="100"/>
                    <a:pt x="0" y="150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3" name="Freeform 154"/>
            <p:cNvSpPr/>
            <p:nvPr/>
          </p:nvSpPr>
          <p:spPr bwMode="auto">
            <a:xfrm>
              <a:off x="4060028" y="4569772"/>
              <a:ext cx="33415" cy="801968"/>
            </a:xfrm>
            <a:custGeom>
              <a:avLst/>
              <a:gdLst>
                <a:gd name="T0" fmla="*/ 6 w 6"/>
                <a:gd name="T1" fmla="*/ 0 h 150"/>
                <a:gd name="T2" fmla="*/ 0 w 6"/>
                <a:gd name="T3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50">
                  <a:moveTo>
                    <a:pt x="6" y="0"/>
                  </a:moveTo>
                  <a:cubicBezTo>
                    <a:pt x="4" y="50"/>
                    <a:pt x="2" y="100"/>
                    <a:pt x="0" y="150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4" name="Freeform 155"/>
            <p:cNvSpPr/>
            <p:nvPr/>
          </p:nvSpPr>
          <p:spPr bwMode="auto">
            <a:xfrm>
              <a:off x="4360766" y="4576455"/>
              <a:ext cx="16709" cy="778579"/>
            </a:xfrm>
            <a:custGeom>
              <a:avLst/>
              <a:gdLst>
                <a:gd name="T0" fmla="*/ 0 w 3"/>
                <a:gd name="T1" fmla="*/ 0 h 146"/>
                <a:gd name="T2" fmla="*/ 3 w 3"/>
                <a:gd name="T3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146">
                  <a:moveTo>
                    <a:pt x="0" y="0"/>
                  </a:moveTo>
                  <a:cubicBezTo>
                    <a:pt x="1" y="48"/>
                    <a:pt x="2" y="97"/>
                    <a:pt x="3" y="146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5" name="Freeform 156"/>
            <p:cNvSpPr/>
            <p:nvPr/>
          </p:nvSpPr>
          <p:spPr bwMode="auto">
            <a:xfrm>
              <a:off x="4628089" y="4563088"/>
              <a:ext cx="70173" cy="765212"/>
            </a:xfrm>
            <a:custGeom>
              <a:avLst/>
              <a:gdLst>
                <a:gd name="T0" fmla="*/ 0 w 13"/>
                <a:gd name="T1" fmla="*/ 0 h 143"/>
                <a:gd name="T2" fmla="*/ 13 w 13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43">
                  <a:moveTo>
                    <a:pt x="0" y="0"/>
                  </a:moveTo>
                  <a:cubicBezTo>
                    <a:pt x="4" y="47"/>
                    <a:pt x="8" y="95"/>
                    <a:pt x="13" y="143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6" name="Freeform 157"/>
            <p:cNvSpPr/>
            <p:nvPr/>
          </p:nvSpPr>
          <p:spPr bwMode="auto">
            <a:xfrm>
              <a:off x="4992315" y="4559746"/>
              <a:ext cx="106929" cy="775236"/>
            </a:xfrm>
            <a:custGeom>
              <a:avLst/>
              <a:gdLst>
                <a:gd name="T0" fmla="*/ 0 w 20"/>
                <a:gd name="T1" fmla="*/ 0 h 145"/>
                <a:gd name="T2" fmla="*/ 20 w 20"/>
                <a:gd name="T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145">
                  <a:moveTo>
                    <a:pt x="0" y="0"/>
                  </a:moveTo>
                  <a:cubicBezTo>
                    <a:pt x="7" y="49"/>
                    <a:pt x="14" y="97"/>
                    <a:pt x="20" y="145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7" name="Freeform 158"/>
            <p:cNvSpPr/>
            <p:nvPr/>
          </p:nvSpPr>
          <p:spPr bwMode="auto">
            <a:xfrm>
              <a:off x="5212857" y="4559746"/>
              <a:ext cx="163736" cy="768553"/>
            </a:xfrm>
            <a:custGeom>
              <a:avLst/>
              <a:gdLst>
                <a:gd name="T0" fmla="*/ 0 w 31"/>
                <a:gd name="T1" fmla="*/ 0 h 144"/>
                <a:gd name="T2" fmla="*/ 31 w 31"/>
                <a:gd name="T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" h="144">
                  <a:moveTo>
                    <a:pt x="0" y="0"/>
                  </a:moveTo>
                  <a:cubicBezTo>
                    <a:pt x="11" y="48"/>
                    <a:pt x="21" y="96"/>
                    <a:pt x="31" y="144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8" name="Freeform 159"/>
            <p:cNvSpPr/>
            <p:nvPr/>
          </p:nvSpPr>
          <p:spPr bwMode="auto">
            <a:xfrm>
              <a:off x="5553693" y="4569772"/>
              <a:ext cx="230567" cy="755187"/>
            </a:xfrm>
            <a:custGeom>
              <a:avLst/>
              <a:gdLst>
                <a:gd name="T0" fmla="*/ 0 w 43"/>
                <a:gd name="T1" fmla="*/ 0 h 141"/>
                <a:gd name="T2" fmla="*/ 43 w 43"/>
                <a:gd name="T3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3" h="141">
                  <a:moveTo>
                    <a:pt x="0" y="0"/>
                  </a:moveTo>
                  <a:cubicBezTo>
                    <a:pt x="15" y="47"/>
                    <a:pt x="29" y="94"/>
                    <a:pt x="43" y="141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9" name="Freeform 160"/>
            <p:cNvSpPr/>
            <p:nvPr/>
          </p:nvSpPr>
          <p:spPr bwMode="auto">
            <a:xfrm>
              <a:off x="5784260" y="4559746"/>
              <a:ext cx="240590" cy="765212"/>
            </a:xfrm>
            <a:custGeom>
              <a:avLst/>
              <a:gdLst>
                <a:gd name="T0" fmla="*/ 0 w 45"/>
                <a:gd name="T1" fmla="*/ 0 h 143"/>
                <a:gd name="T2" fmla="*/ 45 w 45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43">
                  <a:moveTo>
                    <a:pt x="0" y="0"/>
                  </a:moveTo>
                  <a:cubicBezTo>
                    <a:pt x="18" y="47"/>
                    <a:pt x="32" y="95"/>
                    <a:pt x="45" y="143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0" name="Freeform 161"/>
            <p:cNvSpPr/>
            <p:nvPr/>
          </p:nvSpPr>
          <p:spPr bwMode="auto">
            <a:xfrm>
              <a:off x="2399285" y="4536356"/>
              <a:ext cx="3358243" cy="33415"/>
            </a:xfrm>
            <a:custGeom>
              <a:avLst/>
              <a:gdLst>
                <a:gd name="T0" fmla="*/ 0 w 628"/>
                <a:gd name="T1" fmla="*/ 6 h 6"/>
                <a:gd name="T2" fmla="*/ 628 w 628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8" h="6">
                  <a:moveTo>
                    <a:pt x="0" y="6"/>
                  </a:moveTo>
                  <a:cubicBezTo>
                    <a:pt x="211" y="2"/>
                    <a:pt x="418" y="2"/>
                    <a:pt x="628" y="0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1" name="Freeform 162"/>
            <p:cNvSpPr/>
            <p:nvPr/>
          </p:nvSpPr>
          <p:spPr bwMode="auto">
            <a:xfrm>
              <a:off x="2305722" y="4740189"/>
              <a:ext cx="3532003" cy="43441"/>
            </a:xfrm>
            <a:custGeom>
              <a:avLst/>
              <a:gdLst>
                <a:gd name="T0" fmla="*/ 0 w 660"/>
                <a:gd name="T1" fmla="*/ 8 h 8"/>
                <a:gd name="T2" fmla="*/ 660 w 660"/>
                <a:gd name="T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60" h="8">
                  <a:moveTo>
                    <a:pt x="0" y="8"/>
                  </a:moveTo>
                  <a:cubicBezTo>
                    <a:pt x="220" y="0"/>
                    <a:pt x="443" y="0"/>
                    <a:pt x="660" y="4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2" name="Freeform 163"/>
            <p:cNvSpPr/>
            <p:nvPr/>
          </p:nvSpPr>
          <p:spPr bwMode="auto">
            <a:xfrm>
              <a:off x="2195452" y="4890559"/>
              <a:ext cx="3712446" cy="180443"/>
            </a:xfrm>
            <a:custGeom>
              <a:avLst/>
              <a:gdLst>
                <a:gd name="T0" fmla="*/ 0 w 694"/>
                <a:gd name="T1" fmla="*/ 34 h 34"/>
                <a:gd name="T2" fmla="*/ 694 w 694"/>
                <a:gd name="T3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94" h="34">
                  <a:moveTo>
                    <a:pt x="0" y="34"/>
                  </a:moveTo>
                  <a:cubicBezTo>
                    <a:pt x="229" y="33"/>
                    <a:pt x="464" y="0"/>
                    <a:pt x="694" y="7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3" name="Freeform 164"/>
            <p:cNvSpPr/>
            <p:nvPr/>
          </p:nvSpPr>
          <p:spPr bwMode="auto">
            <a:xfrm>
              <a:off x="2141988" y="5137832"/>
              <a:ext cx="3822715" cy="100246"/>
            </a:xfrm>
            <a:custGeom>
              <a:avLst/>
              <a:gdLst>
                <a:gd name="T0" fmla="*/ 0 w 715"/>
                <a:gd name="T1" fmla="*/ 18 h 19"/>
                <a:gd name="T2" fmla="*/ 715 w 715"/>
                <a:gd name="T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5" h="19">
                  <a:moveTo>
                    <a:pt x="0" y="18"/>
                  </a:moveTo>
                  <a:cubicBezTo>
                    <a:pt x="239" y="19"/>
                    <a:pt x="478" y="3"/>
                    <a:pt x="715" y="0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4" name="Freeform 165"/>
            <p:cNvSpPr/>
            <p:nvPr/>
          </p:nvSpPr>
          <p:spPr bwMode="auto">
            <a:xfrm>
              <a:off x="2075157" y="5328299"/>
              <a:ext cx="3916278" cy="96906"/>
            </a:xfrm>
            <a:custGeom>
              <a:avLst/>
              <a:gdLst>
                <a:gd name="T0" fmla="*/ 0 w 732"/>
                <a:gd name="T1" fmla="*/ 18 h 18"/>
                <a:gd name="T2" fmla="*/ 732 w 732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32" h="18">
                  <a:moveTo>
                    <a:pt x="0" y="18"/>
                  </a:moveTo>
                  <a:cubicBezTo>
                    <a:pt x="243" y="11"/>
                    <a:pt x="490" y="3"/>
                    <a:pt x="732" y="0"/>
                  </a:cubicBezTo>
                </a:path>
              </a:pathLst>
            </a:cu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sp>
        <p:nvSpPr>
          <p:cNvPr id="107" name="文本框 106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09" name="组合 108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111" name="图片 1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110" name="文本框 109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02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112" name="图片 1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2" grpId="0"/>
      <p:bldP spid="107" grpId="0"/>
      <p:bldP spid="10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141084" y="2126148"/>
            <a:ext cx="5487947" cy="2556576"/>
            <a:chOff x="1141084" y="2126148"/>
            <a:chExt cx="5487947" cy="2556576"/>
          </a:xfrm>
        </p:grpSpPr>
        <p:grpSp>
          <p:nvGrpSpPr>
            <p:cNvPr id="2" name="组合 1"/>
            <p:cNvGrpSpPr/>
            <p:nvPr/>
          </p:nvGrpSpPr>
          <p:grpSpPr>
            <a:xfrm>
              <a:off x="2948215" y="2126148"/>
              <a:ext cx="1500737" cy="1036234"/>
              <a:chOff x="2070483" y="1885549"/>
              <a:chExt cx="1500737" cy="1036234"/>
            </a:xfrm>
          </p:grpSpPr>
          <p:grpSp>
            <p:nvGrpSpPr>
              <p:cNvPr id="37" name="组 7"/>
              <p:cNvGrpSpPr/>
              <p:nvPr/>
            </p:nvGrpSpPr>
            <p:grpSpPr>
              <a:xfrm>
                <a:off x="2083630" y="2083197"/>
                <a:ext cx="1450772" cy="626895"/>
                <a:chOff x="2219959" y="1131184"/>
                <a:chExt cx="1088079" cy="470172"/>
              </a:xfrm>
            </p:grpSpPr>
            <p:sp>
              <p:nvSpPr>
                <p:cNvPr id="40" name="文本框 6"/>
                <p:cNvSpPr txBox="1"/>
                <p:nvPr/>
              </p:nvSpPr>
              <p:spPr>
                <a:xfrm>
                  <a:off x="2219959" y="1131184"/>
                  <a:ext cx="1076024" cy="3000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NAME</a:t>
                  </a:r>
                  <a:r>
                    <a:rPr kumimoji="1" lang="zh-CN" altLang="en-US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HERE</a:t>
                  </a:r>
                  <a:endParaRPr kumimoji="1" lang="en-US" altLang="zh-CN" sz="2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</a:endParaRPr>
                </a:p>
              </p:txBody>
            </p:sp>
            <p:sp>
              <p:nvSpPr>
                <p:cNvPr id="41" name="文本框 58"/>
                <p:cNvSpPr txBox="1"/>
                <p:nvPr/>
              </p:nvSpPr>
              <p:spPr>
                <a:xfrm>
                  <a:off x="2232014" y="1370523"/>
                  <a:ext cx="1076024" cy="2308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spc="-15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Add Your Title Here</a:t>
                  </a:r>
                  <a:endParaRPr kumimoji="1" lang="en-US" altLang="zh-CN" sz="1400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</a:endParaRPr>
                </a:p>
              </p:txBody>
            </p:sp>
          </p:grpSp>
          <p:sp>
            <p:nvSpPr>
              <p:cNvPr id="173" name="任意多边形 172"/>
              <p:cNvSpPr/>
              <p:nvPr/>
            </p:nvSpPr>
            <p:spPr>
              <a:xfrm>
                <a:off x="2070483" y="1885549"/>
                <a:ext cx="1500737" cy="1036234"/>
              </a:xfrm>
              <a:custGeom>
                <a:avLst/>
                <a:gdLst>
                  <a:gd name="connsiteX0" fmla="*/ 183903 w 1924761"/>
                  <a:gd name="connsiteY0" fmla="*/ 432898 h 2262372"/>
                  <a:gd name="connsiteX1" fmla="*/ 1668672 w 1924761"/>
                  <a:gd name="connsiteY1" fmla="*/ 70759 h 2262372"/>
                  <a:gd name="connsiteX2" fmla="*/ 1831634 w 1924761"/>
                  <a:gd name="connsiteY2" fmla="*/ 1673223 h 2262372"/>
                  <a:gd name="connsiteX3" fmla="*/ 681844 w 1924761"/>
                  <a:gd name="connsiteY3" fmla="*/ 2252644 h 2262372"/>
                  <a:gd name="connsiteX4" fmla="*/ 20941 w 1924761"/>
                  <a:gd name="connsiteY4" fmla="*/ 1274870 h 2262372"/>
                  <a:gd name="connsiteX5" fmla="*/ 265385 w 1924761"/>
                  <a:gd name="connsiteY5" fmla="*/ 514379 h 2262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24761" h="2262372">
                    <a:moveTo>
                      <a:pt x="183903" y="432898"/>
                    </a:moveTo>
                    <a:cubicBezTo>
                      <a:pt x="788976" y="148468"/>
                      <a:pt x="1394050" y="-135962"/>
                      <a:pt x="1668672" y="70759"/>
                    </a:cubicBezTo>
                    <a:cubicBezTo>
                      <a:pt x="1943294" y="277480"/>
                      <a:pt x="1996105" y="1309576"/>
                      <a:pt x="1831634" y="1673223"/>
                    </a:cubicBezTo>
                    <a:cubicBezTo>
                      <a:pt x="1667163" y="2036871"/>
                      <a:pt x="983626" y="2319036"/>
                      <a:pt x="681844" y="2252644"/>
                    </a:cubicBezTo>
                    <a:cubicBezTo>
                      <a:pt x="380062" y="2186252"/>
                      <a:pt x="90351" y="1564581"/>
                      <a:pt x="20941" y="1274870"/>
                    </a:cubicBezTo>
                    <a:cubicBezTo>
                      <a:pt x="-48469" y="985159"/>
                      <a:pt x="60173" y="692430"/>
                      <a:pt x="265385" y="514379"/>
                    </a:cubicBezTo>
                  </a:path>
                </a:pathLst>
              </a:custGeom>
              <a:noFill/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1141084" y="3646490"/>
              <a:ext cx="1500737" cy="1036234"/>
              <a:chOff x="2070483" y="1885549"/>
              <a:chExt cx="1500737" cy="1036234"/>
            </a:xfrm>
          </p:grpSpPr>
          <p:grpSp>
            <p:nvGrpSpPr>
              <p:cNvPr id="175" name="组 7"/>
              <p:cNvGrpSpPr/>
              <p:nvPr/>
            </p:nvGrpSpPr>
            <p:grpSpPr>
              <a:xfrm>
                <a:off x="2083630" y="2083197"/>
                <a:ext cx="1450772" cy="626895"/>
                <a:chOff x="2219959" y="1131184"/>
                <a:chExt cx="1088079" cy="470172"/>
              </a:xfrm>
            </p:grpSpPr>
            <p:sp>
              <p:nvSpPr>
                <p:cNvPr id="177" name="文本框 6"/>
                <p:cNvSpPr txBox="1"/>
                <p:nvPr/>
              </p:nvSpPr>
              <p:spPr>
                <a:xfrm>
                  <a:off x="2219959" y="1131184"/>
                  <a:ext cx="1076024" cy="3000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NAME</a:t>
                  </a:r>
                  <a:r>
                    <a:rPr kumimoji="1" lang="zh-CN" altLang="en-US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HERE</a:t>
                  </a:r>
                  <a:endParaRPr kumimoji="1" lang="en-US" altLang="zh-CN" sz="2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</a:endParaRPr>
                </a:p>
              </p:txBody>
            </p:sp>
            <p:sp>
              <p:nvSpPr>
                <p:cNvPr id="178" name="文本框 58"/>
                <p:cNvSpPr txBox="1"/>
                <p:nvPr/>
              </p:nvSpPr>
              <p:spPr>
                <a:xfrm>
                  <a:off x="2232014" y="1370523"/>
                  <a:ext cx="1076024" cy="2308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spc="-15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Add Your Title Here</a:t>
                  </a:r>
                  <a:endParaRPr kumimoji="1" lang="en-US" altLang="zh-CN" sz="1400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</a:endParaRPr>
                </a:p>
              </p:txBody>
            </p:sp>
          </p:grpSp>
          <p:sp>
            <p:nvSpPr>
              <p:cNvPr id="176" name="任意多边形 175"/>
              <p:cNvSpPr/>
              <p:nvPr/>
            </p:nvSpPr>
            <p:spPr>
              <a:xfrm>
                <a:off x="2070483" y="1885549"/>
                <a:ext cx="1500737" cy="1036234"/>
              </a:xfrm>
              <a:custGeom>
                <a:avLst/>
                <a:gdLst>
                  <a:gd name="connsiteX0" fmla="*/ 183903 w 1924761"/>
                  <a:gd name="connsiteY0" fmla="*/ 432898 h 2262372"/>
                  <a:gd name="connsiteX1" fmla="*/ 1668672 w 1924761"/>
                  <a:gd name="connsiteY1" fmla="*/ 70759 h 2262372"/>
                  <a:gd name="connsiteX2" fmla="*/ 1831634 w 1924761"/>
                  <a:gd name="connsiteY2" fmla="*/ 1673223 h 2262372"/>
                  <a:gd name="connsiteX3" fmla="*/ 681844 w 1924761"/>
                  <a:gd name="connsiteY3" fmla="*/ 2252644 h 2262372"/>
                  <a:gd name="connsiteX4" fmla="*/ 20941 w 1924761"/>
                  <a:gd name="connsiteY4" fmla="*/ 1274870 h 2262372"/>
                  <a:gd name="connsiteX5" fmla="*/ 265385 w 1924761"/>
                  <a:gd name="connsiteY5" fmla="*/ 514379 h 2262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24761" h="2262372">
                    <a:moveTo>
                      <a:pt x="183903" y="432898"/>
                    </a:moveTo>
                    <a:cubicBezTo>
                      <a:pt x="788976" y="148468"/>
                      <a:pt x="1394050" y="-135962"/>
                      <a:pt x="1668672" y="70759"/>
                    </a:cubicBezTo>
                    <a:cubicBezTo>
                      <a:pt x="1943294" y="277480"/>
                      <a:pt x="1996105" y="1309576"/>
                      <a:pt x="1831634" y="1673223"/>
                    </a:cubicBezTo>
                    <a:cubicBezTo>
                      <a:pt x="1667163" y="2036871"/>
                      <a:pt x="983626" y="2319036"/>
                      <a:pt x="681844" y="2252644"/>
                    </a:cubicBezTo>
                    <a:cubicBezTo>
                      <a:pt x="380062" y="2186252"/>
                      <a:pt x="90351" y="1564581"/>
                      <a:pt x="20941" y="1274870"/>
                    </a:cubicBezTo>
                    <a:cubicBezTo>
                      <a:pt x="-48469" y="985159"/>
                      <a:pt x="60173" y="692430"/>
                      <a:pt x="265385" y="514379"/>
                    </a:cubicBezTo>
                  </a:path>
                </a:pathLst>
              </a:custGeom>
              <a:noFill/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  <p:grpSp>
          <p:nvGrpSpPr>
            <p:cNvPr id="179" name="组合 178"/>
            <p:cNvGrpSpPr/>
            <p:nvPr/>
          </p:nvGrpSpPr>
          <p:grpSpPr>
            <a:xfrm>
              <a:off x="3203801" y="3646490"/>
              <a:ext cx="1500737" cy="1036234"/>
              <a:chOff x="2070483" y="1885549"/>
              <a:chExt cx="1500737" cy="1036234"/>
            </a:xfrm>
          </p:grpSpPr>
          <p:grpSp>
            <p:nvGrpSpPr>
              <p:cNvPr id="180" name="组 7"/>
              <p:cNvGrpSpPr/>
              <p:nvPr/>
            </p:nvGrpSpPr>
            <p:grpSpPr>
              <a:xfrm>
                <a:off x="2083630" y="2083197"/>
                <a:ext cx="1450772" cy="626895"/>
                <a:chOff x="2219959" y="1131184"/>
                <a:chExt cx="1088079" cy="470172"/>
              </a:xfrm>
            </p:grpSpPr>
            <p:sp>
              <p:nvSpPr>
                <p:cNvPr id="182" name="文本框 6"/>
                <p:cNvSpPr txBox="1"/>
                <p:nvPr/>
              </p:nvSpPr>
              <p:spPr>
                <a:xfrm>
                  <a:off x="2219959" y="1131184"/>
                  <a:ext cx="1076024" cy="3000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NAME</a:t>
                  </a:r>
                  <a:r>
                    <a:rPr kumimoji="1" lang="zh-CN" altLang="en-US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HERE</a:t>
                  </a:r>
                  <a:endParaRPr kumimoji="1" lang="en-US" altLang="zh-CN" sz="2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</a:endParaRPr>
                </a:p>
              </p:txBody>
            </p:sp>
            <p:sp>
              <p:nvSpPr>
                <p:cNvPr id="183" name="文本框 58"/>
                <p:cNvSpPr txBox="1"/>
                <p:nvPr/>
              </p:nvSpPr>
              <p:spPr>
                <a:xfrm>
                  <a:off x="2232014" y="1370523"/>
                  <a:ext cx="1076024" cy="2308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spc="-15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Add Your Title Here</a:t>
                  </a:r>
                  <a:endParaRPr kumimoji="1" lang="en-US" altLang="zh-CN" sz="1400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</a:endParaRPr>
                </a:p>
              </p:txBody>
            </p:sp>
          </p:grpSp>
          <p:sp>
            <p:nvSpPr>
              <p:cNvPr id="181" name="任意多边形 180"/>
              <p:cNvSpPr/>
              <p:nvPr/>
            </p:nvSpPr>
            <p:spPr>
              <a:xfrm>
                <a:off x="2070483" y="1885549"/>
                <a:ext cx="1500737" cy="1036234"/>
              </a:xfrm>
              <a:custGeom>
                <a:avLst/>
                <a:gdLst>
                  <a:gd name="connsiteX0" fmla="*/ 183903 w 1924761"/>
                  <a:gd name="connsiteY0" fmla="*/ 432898 h 2262372"/>
                  <a:gd name="connsiteX1" fmla="*/ 1668672 w 1924761"/>
                  <a:gd name="connsiteY1" fmla="*/ 70759 h 2262372"/>
                  <a:gd name="connsiteX2" fmla="*/ 1831634 w 1924761"/>
                  <a:gd name="connsiteY2" fmla="*/ 1673223 h 2262372"/>
                  <a:gd name="connsiteX3" fmla="*/ 681844 w 1924761"/>
                  <a:gd name="connsiteY3" fmla="*/ 2252644 h 2262372"/>
                  <a:gd name="connsiteX4" fmla="*/ 20941 w 1924761"/>
                  <a:gd name="connsiteY4" fmla="*/ 1274870 h 2262372"/>
                  <a:gd name="connsiteX5" fmla="*/ 265385 w 1924761"/>
                  <a:gd name="connsiteY5" fmla="*/ 514379 h 2262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24761" h="2262372">
                    <a:moveTo>
                      <a:pt x="183903" y="432898"/>
                    </a:moveTo>
                    <a:cubicBezTo>
                      <a:pt x="788976" y="148468"/>
                      <a:pt x="1394050" y="-135962"/>
                      <a:pt x="1668672" y="70759"/>
                    </a:cubicBezTo>
                    <a:cubicBezTo>
                      <a:pt x="1943294" y="277480"/>
                      <a:pt x="1996105" y="1309576"/>
                      <a:pt x="1831634" y="1673223"/>
                    </a:cubicBezTo>
                    <a:cubicBezTo>
                      <a:pt x="1667163" y="2036871"/>
                      <a:pt x="983626" y="2319036"/>
                      <a:pt x="681844" y="2252644"/>
                    </a:cubicBezTo>
                    <a:cubicBezTo>
                      <a:pt x="380062" y="2186252"/>
                      <a:pt x="90351" y="1564581"/>
                      <a:pt x="20941" y="1274870"/>
                    </a:cubicBezTo>
                    <a:cubicBezTo>
                      <a:pt x="-48469" y="985159"/>
                      <a:pt x="60173" y="692430"/>
                      <a:pt x="265385" y="514379"/>
                    </a:cubicBezTo>
                  </a:path>
                </a:pathLst>
              </a:custGeom>
              <a:noFill/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5128294" y="3646490"/>
              <a:ext cx="1500737" cy="1036234"/>
              <a:chOff x="2070483" y="1885549"/>
              <a:chExt cx="1500737" cy="1036234"/>
            </a:xfrm>
          </p:grpSpPr>
          <p:grpSp>
            <p:nvGrpSpPr>
              <p:cNvPr id="185" name="组 7"/>
              <p:cNvGrpSpPr/>
              <p:nvPr/>
            </p:nvGrpSpPr>
            <p:grpSpPr>
              <a:xfrm>
                <a:off x="2083630" y="2083197"/>
                <a:ext cx="1450772" cy="626895"/>
                <a:chOff x="2219959" y="1131184"/>
                <a:chExt cx="1088079" cy="470172"/>
              </a:xfrm>
            </p:grpSpPr>
            <p:sp>
              <p:nvSpPr>
                <p:cNvPr id="187" name="文本框 6"/>
                <p:cNvSpPr txBox="1"/>
                <p:nvPr/>
              </p:nvSpPr>
              <p:spPr>
                <a:xfrm>
                  <a:off x="2219959" y="1131184"/>
                  <a:ext cx="1076024" cy="3000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NAME</a:t>
                  </a:r>
                  <a:r>
                    <a:rPr kumimoji="1" lang="zh-CN" altLang="en-US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 </a:t>
                  </a:r>
                  <a:r>
                    <a:rPr kumimoji="1" lang="en-US" altLang="zh-CN" sz="20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HERE</a:t>
                  </a:r>
                  <a:endParaRPr kumimoji="1" lang="en-US" altLang="zh-CN" sz="2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</a:endParaRPr>
                </a:p>
              </p:txBody>
            </p:sp>
            <p:sp>
              <p:nvSpPr>
                <p:cNvPr id="188" name="文本框 58"/>
                <p:cNvSpPr txBox="1"/>
                <p:nvPr/>
              </p:nvSpPr>
              <p:spPr>
                <a:xfrm>
                  <a:off x="2232014" y="1370523"/>
                  <a:ext cx="1076024" cy="2308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zh-CN" sz="1400" spc="-15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汉仪PP体简" panose="00020600040101010101" pitchFamily="18" charset="-122"/>
                      <a:ea typeface="汉仪PP体简" panose="00020600040101010101" pitchFamily="18" charset="-122"/>
                    </a:rPr>
                    <a:t>Add Your Title Here</a:t>
                  </a:r>
                  <a:endParaRPr kumimoji="1" lang="en-US" altLang="zh-CN" sz="1400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</a:endParaRPr>
                </a:p>
              </p:txBody>
            </p:sp>
          </p:grpSp>
          <p:sp>
            <p:nvSpPr>
              <p:cNvPr id="186" name="任意多边形 185"/>
              <p:cNvSpPr/>
              <p:nvPr/>
            </p:nvSpPr>
            <p:spPr>
              <a:xfrm>
                <a:off x="2070483" y="1885549"/>
                <a:ext cx="1500737" cy="1036234"/>
              </a:xfrm>
              <a:custGeom>
                <a:avLst/>
                <a:gdLst>
                  <a:gd name="connsiteX0" fmla="*/ 183903 w 1924761"/>
                  <a:gd name="connsiteY0" fmla="*/ 432898 h 2262372"/>
                  <a:gd name="connsiteX1" fmla="*/ 1668672 w 1924761"/>
                  <a:gd name="connsiteY1" fmla="*/ 70759 h 2262372"/>
                  <a:gd name="connsiteX2" fmla="*/ 1831634 w 1924761"/>
                  <a:gd name="connsiteY2" fmla="*/ 1673223 h 2262372"/>
                  <a:gd name="connsiteX3" fmla="*/ 681844 w 1924761"/>
                  <a:gd name="connsiteY3" fmla="*/ 2252644 h 2262372"/>
                  <a:gd name="connsiteX4" fmla="*/ 20941 w 1924761"/>
                  <a:gd name="connsiteY4" fmla="*/ 1274870 h 2262372"/>
                  <a:gd name="connsiteX5" fmla="*/ 265385 w 1924761"/>
                  <a:gd name="connsiteY5" fmla="*/ 514379 h 2262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24761" h="2262372">
                    <a:moveTo>
                      <a:pt x="183903" y="432898"/>
                    </a:moveTo>
                    <a:cubicBezTo>
                      <a:pt x="788976" y="148468"/>
                      <a:pt x="1394050" y="-135962"/>
                      <a:pt x="1668672" y="70759"/>
                    </a:cubicBezTo>
                    <a:cubicBezTo>
                      <a:pt x="1943294" y="277480"/>
                      <a:pt x="1996105" y="1309576"/>
                      <a:pt x="1831634" y="1673223"/>
                    </a:cubicBezTo>
                    <a:cubicBezTo>
                      <a:pt x="1667163" y="2036871"/>
                      <a:pt x="983626" y="2319036"/>
                      <a:pt x="681844" y="2252644"/>
                    </a:cubicBezTo>
                    <a:cubicBezTo>
                      <a:pt x="380062" y="2186252"/>
                      <a:pt x="90351" y="1564581"/>
                      <a:pt x="20941" y="1274870"/>
                    </a:cubicBezTo>
                    <a:cubicBezTo>
                      <a:pt x="-48469" y="985159"/>
                      <a:pt x="60173" y="692430"/>
                      <a:pt x="265385" y="514379"/>
                    </a:cubicBezTo>
                  </a:path>
                </a:pathLst>
              </a:custGeom>
              <a:noFill/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  <p:sp>
          <p:nvSpPr>
            <p:cNvPr id="3" name="任意多边形 2"/>
            <p:cNvSpPr/>
            <p:nvPr/>
          </p:nvSpPr>
          <p:spPr>
            <a:xfrm>
              <a:off x="1665538" y="3410836"/>
              <a:ext cx="4397865" cy="253447"/>
            </a:xfrm>
            <a:custGeom>
              <a:avLst/>
              <a:gdLst>
                <a:gd name="connsiteX0" fmla="*/ 62799 w 4397865"/>
                <a:gd name="connsiteY0" fmla="*/ 253447 h 253447"/>
                <a:gd name="connsiteX1" fmla="*/ 126594 w 4397865"/>
                <a:gd name="connsiteY1" fmla="*/ 62061 h 253447"/>
                <a:gd name="connsiteX2" fmla="*/ 1200482 w 4397865"/>
                <a:gd name="connsiteY2" fmla="*/ 51428 h 253447"/>
                <a:gd name="connsiteX3" fmla="*/ 2423227 w 4397865"/>
                <a:gd name="connsiteY3" fmla="*/ 30163 h 253447"/>
                <a:gd name="connsiteX4" fmla="*/ 4230761 w 4397865"/>
                <a:gd name="connsiteY4" fmla="*/ 8898 h 253447"/>
                <a:gd name="connsiteX5" fmla="*/ 4337087 w 4397865"/>
                <a:gd name="connsiteY5" fmla="*/ 189651 h 25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97865" h="253447">
                  <a:moveTo>
                    <a:pt x="62799" y="253447"/>
                  </a:moveTo>
                  <a:cubicBezTo>
                    <a:pt x="-111" y="174589"/>
                    <a:pt x="-63020" y="95731"/>
                    <a:pt x="126594" y="62061"/>
                  </a:cubicBezTo>
                  <a:cubicBezTo>
                    <a:pt x="316208" y="28391"/>
                    <a:pt x="1200482" y="51428"/>
                    <a:pt x="1200482" y="51428"/>
                  </a:cubicBezTo>
                  <a:lnTo>
                    <a:pt x="2423227" y="30163"/>
                  </a:lnTo>
                  <a:cubicBezTo>
                    <a:pt x="2928273" y="23075"/>
                    <a:pt x="3911784" y="-17683"/>
                    <a:pt x="4230761" y="8898"/>
                  </a:cubicBezTo>
                  <a:cubicBezTo>
                    <a:pt x="4549738" y="35479"/>
                    <a:pt x="4308734" y="212688"/>
                    <a:pt x="4337087" y="189651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3663462" y="3196450"/>
              <a:ext cx="53163" cy="520996"/>
            </a:xfrm>
            <a:custGeom>
              <a:avLst/>
              <a:gdLst>
                <a:gd name="connsiteX0" fmla="*/ 53163 w 53163"/>
                <a:gd name="connsiteY0" fmla="*/ 0 h 520996"/>
                <a:gd name="connsiteX1" fmla="*/ 10633 w 53163"/>
                <a:gd name="connsiteY1" fmla="*/ 170121 h 520996"/>
                <a:gd name="connsiteX2" fmla="*/ 42530 w 53163"/>
                <a:gd name="connsiteY2" fmla="*/ 414670 h 520996"/>
                <a:gd name="connsiteX3" fmla="*/ 0 w 53163"/>
                <a:gd name="connsiteY3" fmla="*/ 520996 h 52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63" h="520996">
                  <a:moveTo>
                    <a:pt x="53163" y="0"/>
                  </a:moveTo>
                  <a:cubicBezTo>
                    <a:pt x="32784" y="50504"/>
                    <a:pt x="12405" y="101009"/>
                    <a:pt x="10633" y="170121"/>
                  </a:cubicBezTo>
                  <a:cubicBezTo>
                    <a:pt x="8861" y="239233"/>
                    <a:pt x="44302" y="356191"/>
                    <a:pt x="42530" y="414670"/>
                  </a:cubicBezTo>
                  <a:cubicBezTo>
                    <a:pt x="40758" y="473149"/>
                    <a:pt x="1772" y="494415"/>
                    <a:pt x="0" y="520996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sp>
        <p:nvSpPr>
          <p:cNvPr id="189" name="文本框 188"/>
          <p:cNvSpPr txBox="1"/>
          <p:nvPr/>
        </p:nvSpPr>
        <p:spPr>
          <a:xfrm>
            <a:off x="7037889" y="2265899"/>
            <a:ext cx="2624544" cy="653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lvl="0" algn="ctr">
              <a:lnSpc>
                <a:spcPct val="114000"/>
              </a:lnSpc>
              <a:defRPr sz="2000">
                <a:solidFill>
                  <a:srgbClr val="000000"/>
                </a:solidFill>
                <a:latin typeface="方正静蕾简体"/>
                <a:ea typeface="方正静蕾简体"/>
                <a:cs typeface="+mn-ea"/>
              </a:defRPr>
            </a:lvl1pPr>
          </a:lstStyle>
          <a:p>
            <a:pPr algn="l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rPr>
              <a:t>添加文字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sym typeface="+mn-lt"/>
            </a:endParaRPr>
          </a:p>
        </p:txBody>
      </p:sp>
      <p:sp>
        <p:nvSpPr>
          <p:cNvPr id="190" name="文本框 93"/>
          <p:cNvSpPr txBox="1">
            <a:spLocks noChangeArrowheads="1"/>
          </p:cNvSpPr>
          <p:nvPr/>
        </p:nvSpPr>
        <p:spPr bwMode="auto">
          <a:xfrm>
            <a:off x="6760077" y="2850099"/>
            <a:ext cx="4006850" cy="583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0" algn="ctr">
              <a:lnSpc>
                <a:spcPct val="114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此处添加详细文本描述，建议与标题相关并符合整体语言风格，语言描述尽量简洁生动。</a:t>
            </a:r>
            <a:endParaRPr lang="en-US" altLang="zh-CN" sz="1400" dirty="0">
              <a:solidFill>
                <a:srgbClr val="000000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91" name="文本框 190"/>
          <p:cNvSpPr txBox="1"/>
          <p:nvPr/>
        </p:nvSpPr>
        <p:spPr>
          <a:xfrm>
            <a:off x="7037889" y="4255037"/>
            <a:ext cx="2624544" cy="653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lvl="0" algn="ctr">
              <a:lnSpc>
                <a:spcPct val="114000"/>
              </a:lnSpc>
              <a:defRPr sz="2000">
                <a:solidFill>
                  <a:srgbClr val="000000"/>
                </a:solidFill>
                <a:latin typeface="方正静蕾简体"/>
                <a:ea typeface="方正静蕾简体"/>
                <a:cs typeface="+mn-ea"/>
              </a:defRPr>
            </a:lvl1pPr>
          </a:lstStyle>
          <a:p>
            <a:pPr algn="l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rPr>
              <a:t>添加文字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sym typeface="+mn-lt"/>
            </a:endParaRPr>
          </a:p>
        </p:txBody>
      </p:sp>
      <p:sp>
        <p:nvSpPr>
          <p:cNvPr id="192" name="文本框 96"/>
          <p:cNvSpPr txBox="1">
            <a:spLocks noChangeArrowheads="1"/>
          </p:cNvSpPr>
          <p:nvPr/>
        </p:nvSpPr>
        <p:spPr bwMode="auto">
          <a:xfrm>
            <a:off x="6760077" y="4840824"/>
            <a:ext cx="4006850" cy="583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0" algn="ctr">
              <a:lnSpc>
                <a:spcPct val="114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+mn-ea"/>
                <a:cs typeface="+mn-ea"/>
                <a:sym typeface="+mn-lt"/>
              </a:rPr>
              <a:t>此处添加详细文本描述，建议与标题相关并符合整体语言风格，语言描述尽量简洁生动。</a:t>
            </a:r>
            <a:endParaRPr lang="en-US" altLang="zh-CN" sz="1400" dirty="0">
              <a:solidFill>
                <a:srgbClr val="000000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05" name="组合 104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107" name="图片 10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106" name="文本框 105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02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108" name="图片 1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/>
      <p:bldP spid="190" grpId="0"/>
      <p:bldP spid="191" grpId="0"/>
      <p:bldP spid="192" grpId="0"/>
      <p:bldP spid="103" grpId="0"/>
      <p:bldP spid="10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图片 1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1106" y="861185"/>
            <a:ext cx="5212532" cy="573683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 flipH="1">
            <a:off x="4227799" y="2404975"/>
            <a:ext cx="36684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点击添加标题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flipH="1">
            <a:off x="4928995" y="1052736"/>
            <a:ext cx="24631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000" b="1"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r>
              <a:rPr lang="en-US" altLang="zh-CN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03</a:t>
            </a:r>
            <a:endParaRPr lang="zh-CN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637554" y="2771636"/>
            <a:ext cx="28483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here to add a title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0" name="图片 1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417" y="2267846"/>
            <a:ext cx="1286367" cy="1646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7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2472768" y="3034994"/>
            <a:ext cx="1687104" cy="1471022"/>
            <a:chOff x="4465638" y="4346576"/>
            <a:chExt cx="644525" cy="561975"/>
          </a:xfrm>
        </p:grpSpPr>
        <p:sp>
          <p:nvSpPr>
            <p:cNvPr id="28" name="Freeform 178"/>
            <p:cNvSpPr/>
            <p:nvPr/>
          </p:nvSpPr>
          <p:spPr bwMode="auto">
            <a:xfrm>
              <a:off x="4999038" y="4605338"/>
              <a:ext cx="111125" cy="7938"/>
            </a:xfrm>
            <a:custGeom>
              <a:avLst/>
              <a:gdLst>
                <a:gd name="T0" fmla="*/ 0 w 12"/>
                <a:gd name="T1" fmla="*/ 1 h 1"/>
                <a:gd name="T2" fmla="*/ 1 w 12"/>
                <a:gd name="T3" fmla="*/ 1 h 1"/>
                <a:gd name="T4" fmla="*/ 5 w 12"/>
                <a:gd name="T5" fmla="*/ 1 h 1"/>
                <a:gd name="T6" fmla="*/ 6 w 12"/>
                <a:gd name="T7" fmla="*/ 1 h 1"/>
                <a:gd name="T8" fmla="*/ 12 w 12"/>
                <a:gd name="T9" fmla="*/ 1 h 1"/>
                <a:gd name="T10" fmla="*/ 12 w 12"/>
                <a:gd name="T11" fmla="*/ 0 h 1"/>
                <a:gd name="T12" fmla="*/ 12 w 12"/>
                <a:gd name="T13" fmla="*/ 0 h 1"/>
                <a:gd name="T14" fmla="*/ 0 w 12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4" y="1"/>
                    <a:pt x="5" y="1"/>
                  </a:cubicBezTo>
                  <a:cubicBezTo>
                    <a:pt x="5" y="1"/>
                    <a:pt x="6" y="1"/>
                    <a:pt x="6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2" y="1"/>
                    <a:pt x="12" y="1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0"/>
                    <a:pt x="4" y="0"/>
                    <a:pt x="0" y="1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9" name="Freeform 170"/>
            <p:cNvSpPr/>
            <p:nvPr/>
          </p:nvSpPr>
          <p:spPr bwMode="auto">
            <a:xfrm>
              <a:off x="4465638" y="4346576"/>
              <a:ext cx="523875" cy="561975"/>
            </a:xfrm>
            <a:custGeom>
              <a:avLst/>
              <a:gdLst>
                <a:gd name="T0" fmla="*/ 54 w 57"/>
                <a:gd name="T1" fmla="*/ 17 h 61"/>
                <a:gd name="T2" fmla="*/ 40 w 57"/>
                <a:gd name="T3" fmla="*/ 4 h 61"/>
                <a:gd name="T4" fmla="*/ 36 w 57"/>
                <a:gd name="T5" fmla="*/ 2 h 61"/>
                <a:gd name="T6" fmla="*/ 32 w 57"/>
                <a:gd name="T7" fmla="*/ 2 h 61"/>
                <a:gd name="T8" fmla="*/ 33 w 57"/>
                <a:gd name="T9" fmla="*/ 2 h 61"/>
                <a:gd name="T10" fmla="*/ 38 w 57"/>
                <a:gd name="T11" fmla="*/ 3 h 61"/>
                <a:gd name="T12" fmla="*/ 39 w 57"/>
                <a:gd name="T13" fmla="*/ 5 h 61"/>
                <a:gd name="T14" fmla="*/ 52 w 57"/>
                <a:gd name="T15" fmla="*/ 15 h 61"/>
                <a:gd name="T16" fmla="*/ 54 w 57"/>
                <a:gd name="T17" fmla="*/ 18 h 61"/>
                <a:gd name="T18" fmla="*/ 52 w 57"/>
                <a:gd name="T19" fmla="*/ 44 h 61"/>
                <a:gd name="T20" fmla="*/ 49 w 57"/>
                <a:gd name="T21" fmla="*/ 48 h 61"/>
                <a:gd name="T22" fmla="*/ 34 w 57"/>
                <a:gd name="T23" fmla="*/ 58 h 61"/>
                <a:gd name="T24" fmla="*/ 24 w 57"/>
                <a:gd name="T25" fmla="*/ 57 h 61"/>
                <a:gd name="T26" fmla="*/ 14 w 57"/>
                <a:gd name="T27" fmla="*/ 51 h 61"/>
                <a:gd name="T28" fmla="*/ 11 w 57"/>
                <a:gd name="T29" fmla="*/ 49 h 61"/>
                <a:gd name="T30" fmla="*/ 7 w 57"/>
                <a:gd name="T31" fmla="*/ 46 h 61"/>
                <a:gd name="T32" fmla="*/ 5 w 57"/>
                <a:gd name="T33" fmla="*/ 42 h 61"/>
                <a:gd name="T34" fmla="*/ 3 w 57"/>
                <a:gd name="T35" fmla="*/ 37 h 61"/>
                <a:gd name="T36" fmla="*/ 1 w 57"/>
                <a:gd name="T37" fmla="*/ 23 h 61"/>
                <a:gd name="T38" fmla="*/ 8 w 57"/>
                <a:gd name="T39" fmla="*/ 10 h 61"/>
                <a:gd name="T40" fmla="*/ 9 w 57"/>
                <a:gd name="T41" fmla="*/ 9 h 61"/>
                <a:gd name="T42" fmla="*/ 18 w 57"/>
                <a:gd name="T43" fmla="*/ 3 h 61"/>
                <a:gd name="T44" fmla="*/ 27 w 57"/>
                <a:gd name="T45" fmla="*/ 1 h 61"/>
                <a:gd name="T46" fmla="*/ 28 w 57"/>
                <a:gd name="T47" fmla="*/ 1 h 61"/>
                <a:gd name="T48" fmla="*/ 30 w 57"/>
                <a:gd name="T49" fmla="*/ 1 h 61"/>
                <a:gd name="T50" fmla="*/ 22 w 57"/>
                <a:gd name="T51" fmla="*/ 1 h 61"/>
                <a:gd name="T52" fmla="*/ 16 w 57"/>
                <a:gd name="T53" fmla="*/ 3 h 61"/>
                <a:gd name="T54" fmla="*/ 2 w 57"/>
                <a:gd name="T55" fmla="*/ 19 h 61"/>
                <a:gd name="T56" fmla="*/ 1 w 57"/>
                <a:gd name="T57" fmla="*/ 33 h 61"/>
                <a:gd name="T58" fmla="*/ 5 w 57"/>
                <a:gd name="T59" fmla="*/ 45 h 61"/>
                <a:gd name="T60" fmla="*/ 12 w 57"/>
                <a:gd name="T61" fmla="*/ 51 h 61"/>
                <a:gd name="T62" fmla="*/ 16 w 57"/>
                <a:gd name="T63" fmla="*/ 54 h 61"/>
                <a:gd name="T64" fmla="*/ 42 w 57"/>
                <a:gd name="T65" fmla="*/ 56 h 61"/>
                <a:gd name="T66" fmla="*/ 50 w 57"/>
                <a:gd name="T67" fmla="*/ 49 h 61"/>
                <a:gd name="T68" fmla="*/ 56 w 57"/>
                <a:gd name="T69" fmla="*/ 2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7" h="61">
                  <a:moveTo>
                    <a:pt x="55" y="18"/>
                  </a:moveTo>
                  <a:cubicBezTo>
                    <a:pt x="54" y="18"/>
                    <a:pt x="54" y="17"/>
                    <a:pt x="54" y="17"/>
                  </a:cubicBezTo>
                  <a:cubicBezTo>
                    <a:pt x="52" y="14"/>
                    <a:pt x="50" y="11"/>
                    <a:pt x="47" y="9"/>
                  </a:cubicBezTo>
                  <a:cubicBezTo>
                    <a:pt x="45" y="7"/>
                    <a:pt x="43" y="5"/>
                    <a:pt x="40" y="4"/>
                  </a:cubicBezTo>
                  <a:cubicBezTo>
                    <a:pt x="39" y="4"/>
                    <a:pt x="38" y="3"/>
                    <a:pt x="37" y="2"/>
                  </a:cubicBezTo>
                  <a:cubicBezTo>
                    <a:pt x="37" y="2"/>
                    <a:pt x="36" y="2"/>
                    <a:pt x="36" y="2"/>
                  </a:cubicBezTo>
                  <a:cubicBezTo>
                    <a:pt x="35" y="2"/>
                    <a:pt x="35" y="2"/>
                    <a:pt x="34" y="1"/>
                  </a:cubicBezTo>
                  <a:cubicBezTo>
                    <a:pt x="33" y="1"/>
                    <a:pt x="32" y="1"/>
                    <a:pt x="32" y="2"/>
                  </a:cubicBezTo>
                  <a:cubicBezTo>
                    <a:pt x="32" y="2"/>
                    <a:pt x="33" y="2"/>
                    <a:pt x="32" y="2"/>
                  </a:cubicBezTo>
                  <a:cubicBezTo>
                    <a:pt x="33" y="2"/>
                    <a:pt x="32" y="2"/>
                    <a:pt x="33" y="2"/>
                  </a:cubicBezTo>
                  <a:cubicBezTo>
                    <a:pt x="32" y="2"/>
                    <a:pt x="35" y="3"/>
                    <a:pt x="34" y="2"/>
                  </a:cubicBezTo>
                  <a:cubicBezTo>
                    <a:pt x="35" y="3"/>
                    <a:pt x="36" y="4"/>
                    <a:pt x="38" y="3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39" y="4"/>
                    <a:pt x="39" y="5"/>
                  </a:cubicBezTo>
                  <a:cubicBezTo>
                    <a:pt x="44" y="7"/>
                    <a:pt x="48" y="9"/>
                    <a:pt x="50" y="13"/>
                  </a:cubicBezTo>
                  <a:cubicBezTo>
                    <a:pt x="51" y="14"/>
                    <a:pt x="51" y="14"/>
                    <a:pt x="52" y="15"/>
                  </a:cubicBezTo>
                  <a:cubicBezTo>
                    <a:pt x="52" y="16"/>
                    <a:pt x="53" y="17"/>
                    <a:pt x="53" y="18"/>
                  </a:cubicBezTo>
                  <a:cubicBezTo>
                    <a:pt x="53" y="18"/>
                    <a:pt x="54" y="18"/>
                    <a:pt x="54" y="18"/>
                  </a:cubicBezTo>
                  <a:cubicBezTo>
                    <a:pt x="55" y="22"/>
                    <a:pt x="56" y="26"/>
                    <a:pt x="56" y="30"/>
                  </a:cubicBezTo>
                  <a:cubicBezTo>
                    <a:pt x="55" y="35"/>
                    <a:pt x="54" y="40"/>
                    <a:pt x="52" y="44"/>
                  </a:cubicBezTo>
                  <a:cubicBezTo>
                    <a:pt x="52" y="44"/>
                    <a:pt x="52" y="44"/>
                    <a:pt x="52" y="45"/>
                  </a:cubicBezTo>
                  <a:cubicBezTo>
                    <a:pt x="51" y="46"/>
                    <a:pt x="50" y="47"/>
                    <a:pt x="49" y="48"/>
                  </a:cubicBezTo>
                  <a:cubicBezTo>
                    <a:pt x="47" y="51"/>
                    <a:pt x="45" y="53"/>
                    <a:pt x="42" y="55"/>
                  </a:cubicBezTo>
                  <a:cubicBezTo>
                    <a:pt x="39" y="55"/>
                    <a:pt x="37" y="57"/>
                    <a:pt x="34" y="58"/>
                  </a:cubicBezTo>
                  <a:cubicBezTo>
                    <a:pt x="32" y="58"/>
                    <a:pt x="30" y="57"/>
                    <a:pt x="28" y="57"/>
                  </a:cubicBezTo>
                  <a:cubicBezTo>
                    <a:pt x="27" y="57"/>
                    <a:pt x="25" y="57"/>
                    <a:pt x="24" y="57"/>
                  </a:cubicBezTo>
                  <a:cubicBezTo>
                    <a:pt x="22" y="56"/>
                    <a:pt x="20" y="55"/>
                    <a:pt x="18" y="54"/>
                  </a:cubicBezTo>
                  <a:cubicBezTo>
                    <a:pt x="17" y="53"/>
                    <a:pt x="15" y="53"/>
                    <a:pt x="14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0"/>
                    <a:pt x="12" y="49"/>
                    <a:pt x="11" y="49"/>
                  </a:cubicBezTo>
                  <a:cubicBezTo>
                    <a:pt x="10" y="48"/>
                    <a:pt x="9" y="48"/>
                    <a:pt x="8" y="46"/>
                  </a:cubicBezTo>
                  <a:cubicBezTo>
                    <a:pt x="8" y="46"/>
                    <a:pt x="8" y="46"/>
                    <a:pt x="7" y="46"/>
                  </a:cubicBezTo>
                  <a:cubicBezTo>
                    <a:pt x="7" y="45"/>
                    <a:pt x="6" y="45"/>
                    <a:pt x="6" y="45"/>
                  </a:cubicBezTo>
                  <a:cubicBezTo>
                    <a:pt x="5" y="44"/>
                    <a:pt x="5" y="43"/>
                    <a:pt x="5" y="42"/>
                  </a:cubicBezTo>
                  <a:cubicBezTo>
                    <a:pt x="4" y="41"/>
                    <a:pt x="4" y="40"/>
                    <a:pt x="3" y="39"/>
                  </a:cubicBezTo>
                  <a:cubicBezTo>
                    <a:pt x="3" y="39"/>
                    <a:pt x="3" y="38"/>
                    <a:pt x="3" y="37"/>
                  </a:cubicBezTo>
                  <a:cubicBezTo>
                    <a:pt x="1" y="34"/>
                    <a:pt x="1" y="30"/>
                    <a:pt x="1" y="27"/>
                  </a:cubicBezTo>
                  <a:cubicBezTo>
                    <a:pt x="1" y="26"/>
                    <a:pt x="1" y="24"/>
                    <a:pt x="1" y="23"/>
                  </a:cubicBezTo>
                  <a:cubicBezTo>
                    <a:pt x="1" y="22"/>
                    <a:pt x="2" y="21"/>
                    <a:pt x="2" y="20"/>
                  </a:cubicBezTo>
                  <a:cubicBezTo>
                    <a:pt x="3" y="16"/>
                    <a:pt x="5" y="13"/>
                    <a:pt x="8" y="10"/>
                  </a:cubicBezTo>
                  <a:cubicBezTo>
                    <a:pt x="8" y="10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1" y="6"/>
                    <a:pt x="15" y="4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1" y="2"/>
                    <a:pt x="22" y="2"/>
                  </a:cubicBezTo>
                  <a:cubicBezTo>
                    <a:pt x="24" y="1"/>
                    <a:pt x="26" y="1"/>
                    <a:pt x="27" y="1"/>
                  </a:cubicBezTo>
                  <a:cubicBezTo>
                    <a:pt x="27" y="1"/>
                    <a:pt x="27" y="1"/>
                    <a:pt x="28" y="1"/>
                  </a:cubicBezTo>
                  <a:cubicBezTo>
                    <a:pt x="28" y="1"/>
                    <a:pt x="29" y="1"/>
                    <a:pt x="28" y="1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30" y="2"/>
                    <a:pt x="30" y="1"/>
                  </a:cubicBezTo>
                  <a:cubicBezTo>
                    <a:pt x="30" y="1"/>
                    <a:pt x="30" y="1"/>
                    <a:pt x="30" y="0"/>
                  </a:cubicBezTo>
                  <a:cubicBezTo>
                    <a:pt x="27" y="0"/>
                    <a:pt x="24" y="0"/>
                    <a:pt x="22" y="1"/>
                  </a:cubicBezTo>
                  <a:cubicBezTo>
                    <a:pt x="21" y="1"/>
                    <a:pt x="20" y="2"/>
                    <a:pt x="20" y="2"/>
                  </a:cubicBezTo>
                  <a:cubicBezTo>
                    <a:pt x="18" y="2"/>
                    <a:pt x="17" y="2"/>
                    <a:pt x="16" y="3"/>
                  </a:cubicBezTo>
                  <a:cubicBezTo>
                    <a:pt x="11" y="5"/>
                    <a:pt x="7" y="10"/>
                    <a:pt x="4" y="14"/>
                  </a:cubicBezTo>
                  <a:cubicBezTo>
                    <a:pt x="3" y="16"/>
                    <a:pt x="2" y="17"/>
                    <a:pt x="2" y="19"/>
                  </a:cubicBezTo>
                  <a:cubicBezTo>
                    <a:pt x="1" y="22"/>
                    <a:pt x="0" y="24"/>
                    <a:pt x="0" y="27"/>
                  </a:cubicBezTo>
                  <a:cubicBezTo>
                    <a:pt x="0" y="29"/>
                    <a:pt x="1" y="31"/>
                    <a:pt x="1" y="33"/>
                  </a:cubicBezTo>
                  <a:cubicBezTo>
                    <a:pt x="1" y="36"/>
                    <a:pt x="1" y="37"/>
                    <a:pt x="2" y="39"/>
                  </a:cubicBezTo>
                  <a:cubicBezTo>
                    <a:pt x="3" y="41"/>
                    <a:pt x="4" y="43"/>
                    <a:pt x="5" y="45"/>
                  </a:cubicBezTo>
                  <a:cubicBezTo>
                    <a:pt x="5" y="45"/>
                    <a:pt x="6" y="47"/>
                    <a:pt x="7" y="47"/>
                  </a:cubicBezTo>
                  <a:cubicBezTo>
                    <a:pt x="8" y="49"/>
                    <a:pt x="10" y="50"/>
                    <a:pt x="12" y="51"/>
                  </a:cubicBezTo>
                  <a:cubicBezTo>
                    <a:pt x="13" y="52"/>
                    <a:pt x="13" y="52"/>
                    <a:pt x="14" y="53"/>
                  </a:cubicBezTo>
                  <a:cubicBezTo>
                    <a:pt x="14" y="53"/>
                    <a:pt x="15" y="54"/>
                    <a:pt x="16" y="54"/>
                  </a:cubicBezTo>
                  <a:cubicBezTo>
                    <a:pt x="22" y="59"/>
                    <a:pt x="34" y="61"/>
                    <a:pt x="41" y="56"/>
                  </a:cubicBezTo>
                  <a:cubicBezTo>
                    <a:pt x="41" y="56"/>
                    <a:pt x="42" y="56"/>
                    <a:pt x="42" y="56"/>
                  </a:cubicBezTo>
                  <a:cubicBezTo>
                    <a:pt x="44" y="55"/>
                    <a:pt x="45" y="54"/>
                    <a:pt x="47" y="53"/>
                  </a:cubicBezTo>
                  <a:cubicBezTo>
                    <a:pt x="48" y="52"/>
                    <a:pt x="49" y="50"/>
                    <a:pt x="50" y="49"/>
                  </a:cubicBezTo>
                  <a:cubicBezTo>
                    <a:pt x="50" y="47"/>
                    <a:pt x="52" y="46"/>
                    <a:pt x="53" y="44"/>
                  </a:cubicBezTo>
                  <a:cubicBezTo>
                    <a:pt x="55" y="40"/>
                    <a:pt x="57" y="33"/>
                    <a:pt x="56" y="27"/>
                  </a:cubicBezTo>
                  <a:cubicBezTo>
                    <a:pt x="56" y="23"/>
                    <a:pt x="55" y="20"/>
                    <a:pt x="55" y="18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616971" y="2631015"/>
            <a:ext cx="1396224" cy="145439"/>
            <a:chOff x="3367601" y="1721578"/>
            <a:chExt cx="1396224" cy="145439"/>
          </a:xfrm>
        </p:grpSpPr>
        <p:sp>
          <p:nvSpPr>
            <p:cNvPr id="31" name="Freeform 151"/>
            <p:cNvSpPr>
              <a:spLocks noEditPoints="1"/>
            </p:cNvSpPr>
            <p:nvPr/>
          </p:nvSpPr>
          <p:spPr bwMode="auto">
            <a:xfrm>
              <a:off x="3367601" y="1721578"/>
              <a:ext cx="120509" cy="120509"/>
            </a:xfrm>
            <a:custGeom>
              <a:avLst/>
              <a:gdLst>
                <a:gd name="T0" fmla="*/ 4 w 5"/>
                <a:gd name="T1" fmla="*/ 0 h 5"/>
                <a:gd name="T2" fmla="*/ 1 w 5"/>
                <a:gd name="T3" fmla="*/ 1 h 5"/>
                <a:gd name="T4" fmla="*/ 3 w 5"/>
                <a:gd name="T5" fmla="*/ 5 h 5"/>
                <a:gd name="T6" fmla="*/ 5 w 5"/>
                <a:gd name="T7" fmla="*/ 3 h 5"/>
                <a:gd name="T8" fmla="*/ 4 w 5"/>
                <a:gd name="T9" fmla="*/ 0 h 5"/>
                <a:gd name="T10" fmla="*/ 3 w 5"/>
                <a:gd name="T11" fmla="*/ 2 h 5"/>
                <a:gd name="T12" fmla="*/ 2 w 5"/>
                <a:gd name="T13" fmla="*/ 2 h 5"/>
                <a:gd name="T14" fmla="*/ 5 w 5"/>
                <a:gd name="T15" fmla="*/ 3 h 5"/>
                <a:gd name="T16" fmla="*/ 3 w 5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2" y="1"/>
                    <a:pt x="1" y="1"/>
                  </a:cubicBezTo>
                  <a:cubicBezTo>
                    <a:pt x="0" y="2"/>
                    <a:pt x="1" y="5"/>
                    <a:pt x="3" y="5"/>
                  </a:cubicBezTo>
                  <a:cubicBezTo>
                    <a:pt x="4" y="5"/>
                    <a:pt x="5" y="4"/>
                    <a:pt x="5" y="3"/>
                  </a:cubicBezTo>
                  <a:cubicBezTo>
                    <a:pt x="5" y="2"/>
                    <a:pt x="5" y="1"/>
                    <a:pt x="4" y="0"/>
                  </a:cubicBezTo>
                  <a:close/>
                  <a:moveTo>
                    <a:pt x="3" y="2"/>
                  </a:moveTo>
                  <a:cubicBezTo>
                    <a:pt x="3" y="2"/>
                    <a:pt x="2" y="2"/>
                    <a:pt x="2" y="2"/>
                  </a:cubicBezTo>
                  <a:cubicBezTo>
                    <a:pt x="3" y="0"/>
                    <a:pt x="5" y="2"/>
                    <a:pt x="5" y="3"/>
                  </a:cubicBezTo>
                  <a:cubicBezTo>
                    <a:pt x="4" y="5"/>
                    <a:pt x="0" y="3"/>
                    <a:pt x="3" y="2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2" name="Freeform 152"/>
            <p:cNvSpPr/>
            <p:nvPr/>
          </p:nvSpPr>
          <p:spPr bwMode="auto">
            <a:xfrm>
              <a:off x="3583683" y="1817152"/>
              <a:ext cx="1180142" cy="49865"/>
            </a:xfrm>
            <a:custGeom>
              <a:avLst/>
              <a:gdLst>
                <a:gd name="T0" fmla="*/ 46 w 49"/>
                <a:gd name="T1" fmla="*/ 0 h 2"/>
                <a:gd name="T2" fmla="*/ 36 w 49"/>
                <a:gd name="T3" fmla="*/ 0 h 2"/>
                <a:gd name="T4" fmla="*/ 22 w 49"/>
                <a:gd name="T5" fmla="*/ 1 h 2"/>
                <a:gd name="T6" fmla="*/ 14 w 49"/>
                <a:gd name="T7" fmla="*/ 1 h 2"/>
                <a:gd name="T8" fmla="*/ 2 w 49"/>
                <a:gd name="T9" fmla="*/ 1 h 2"/>
                <a:gd name="T10" fmla="*/ 0 w 49"/>
                <a:gd name="T11" fmla="*/ 2 h 2"/>
                <a:gd name="T12" fmla="*/ 1 w 49"/>
                <a:gd name="T13" fmla="*/ 2 h 2"/>
                <a:gd name="T14" fmla="*/ 11 w 49"/>
                <a:gd name="T15" fmla="*/ 1 h 2"/>
                <a:gd name="T16" fmla="*/ 16 w 49"/>
                <a:gd name="T17" fmla="*/ 1 h 2"/>
                <a:gd name="T18" fmla="*/ 19 w 49"/>
                <a:gd name="T19" fmla="*/ 2 h 2"/>
                <a:gd name="T20" fmla="*/ 24 w 49"/>
                <a:gd name="T21" fmla="*/ 2 h 2"/>
                <a:gd name="T22" fmla="*/ 38 w 49"/>
                <a:gd name="T23" fmla="*/ 1 h 2"/>
                <a:gd name="T24" fmla="*/ 46 w 49"/>
                <a:gd name="T25" fmla="*/ 1 h 2"/>
                <a:gd name="T26" fmla="*/ 49 w 49"/>
                <a:gd name="T27" fmla="*/ 1 h 2"/>
                <a:gd name="T28" fmla="*/ 46 w 49"/>
                <a:gd name="T2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" h="2">
                  <a:moveTo>
                    <a:pt x="46" y="0"/>
                  </a:moveTo>
                  <a:cubicBezTo>
                    <a:pt x="42" y="0"/>
                    <a:pt x="39" y="0"/>
                    <a:pt x="36" y="0"/>
                  </a:cubicBezTo>
                  <a:cubicBezTo>
                    <a:pt x="31" y="1"/>
                    <a:pt x="27" y="1"/>
                    <a:pt x="22" y="1"/>
                  </a:cubicBezTo>
                  <a:cubicBezTo>
                    <a:pt x="20" y="1"/>
                    <a:pt x="17" y="1"/>
                    <a:pt x="14" y="1"/>
                  </a:cubicBezTo>
                  <a:cubicBezTo>
                    <a:pt x="10" y="1"/>
                    <a:pt x="6" y="1"/>
                    <a:pt x="2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5" y="2"/>
                    <a:pt x="8" y="2"/>
                    <a:pt x="11" y="1"/>
                  </a:cubicBezTo>
                  <a:cubicBezTo>
                    <a:pt x="13" y="2"/>
                    <a:pt x="14" y="1"/>
                    <a:pt x="16" y="1"/>
                  </a:cubicBezTo>
                  <a:cubicBezTo>
                    <a:pt x="17" y="2"/>
                    <a:pt x="18" y="2"/>
                    <a:pt x="19" y="2"/>
                  </a:cubicBezTo>
                  <a:cubicBezTo>
                    <a:pt x="21" y="2"/>
                    <a:pt x="22" y="2"/>
                    <a:pt x="24" y="2"/>
                  </a:cubicBezTo>
                  <a:cubicBezTo>
                    <a:pt x="29" y="2"/>
                    <a:pt x="34" y="1"/>
                    <a:pt x="38" y="1"/>
                  </a:cubicBezTo>
                  <a:cubicBezTo>
                    <a:pt x="40" y="1"/>
                    <a:pt x="43" y="0"/>
                    <a:pt x="46" y="1"/>
                  </a:cubicBezTo>
                  <a:cubicBezTo>
                    <a:pt x="47" y="1"/>
                    <a:pt x="48" y="2"/>
                    <a:pt x="49" y="1"/>
                  </a:cubicBezTo>
                  <a:cubicBezTo>
                    <a:pt x="49" y="0"/>
                    <a:pt x="47" y="0"/>
                    <a:pt x="46" y="0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662679" y="3791850"/>
            <a:ext cx="1375449" cy="166217"/>
            <a:chOff x="3413309" y="2685638"/>
            <a:chExt cx="1375449" cy="166217"/>
          </a:xfrm>
        </p:grpSpPr>
        <p:sp>
          <p:nvSpPr>
            <p:cNvPr id="34" name="Freeform 157"/>
            <p:cNvSpPr>
              <a:spLocks noEditPoints="1"/>
            </p:cNvSpPr>
            <p:nvPr/>
          </p:nvSpPr>
          <p:spPr bwMode="auto">
            <a:xfrm>
              <a:off x="3413309" y="2685638"/>
              <a:ext cx="120509" cy="145441"/>
            </a:xfrm>
            <a:custGeom>
              <a:avLst/>
              <a:gdLst>
                <a:gd name="T0" fmla="*/ 4 w 5"/>
                <a:gd name="T1" fmla="*/ 1 h 6"/>
                <a:gd name="T2" fmla="*/ 0 w 5"/>
                <a:gd name="T3" fmla="*/ 3 h 6"/>
                <a:gd name="T4" fmla="*/ 1 w 5"/>
                <a:gd name="T5" fmla="*/ 3 h 6"/>
                <a:gd name="T6" fmla="*/ 5 w 5"/>
                <a:gd name="T7" fmla="*/ 4 h 6"/>
                <a:gd name="T8" fmla="*/ 4 w 5"/>
                <a:gd name="T9" fmla="*/ 1 h 6"/>
                <a:gd name="T10" fmla="*/ 3 w 5"/>
                <a:gd name="T11" fmla="*/ 4 h 6"/>
                <a:gd name="T12" fmla="*/ 2 w 5"/>
                <a:gd name="T13" fmla="*/ 2 h 6"/>
                <a:gd name="T14" fmla="*/ 4 w 5"/>
                <a:gd name="T15" fmla="*/ 2 h 6"/>
                <a:gd name="T16" fmla="*/ 3 w 5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6">
                  <a:moveTo>
                    <a:pt x="4" y="1"/>
                  </a:moveTo>
                  <a:cubicBezTo>
                    <a:pt x="2" y="0"/>
                    <a:pt x="0" y="2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5"/>
                    <a:pt x="3" y="6"/>
                    <a:pt x="5" y="4"/>
                  </a:cubicBezTo>
                  <a:cubicBezTo>
                    <a:pt x="5" y="3"/>
                    <a:pt x="5" y="1"/>
                    <a:pt x="4" y="1"/>
                  </a:cubicBezTo>
                  <a:close/>
                  <a:moveTo>
                    <a:pt x="3" y="4"/>
                  </a:moveTo>
                  <a:cubicBezTo>
                    <a:pt x="2" y="4"/>
                    <a:pt x="2" y="3"/>
                    <a:pt x="2" y="2"/>
                  </a:cubicBezTo>
                  <a:cubicBezTo>
                    <a:pt x="2" y="2"/>
                    <a:pt x="3" y="1"/>
                    <a:pt x="4" y="2"/>
                  </a:cubicBezTo>
                  <a:cubicBezTo>
                    <a:pt x="5" y="3"/>
                    <a:pt x="4" y="5"/>
                    <a:pt x="3" y="4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5" name="Freeform 158"/>
            <p:cNvSpPr/>
            <p:nvPr/>
          </p:nvSpPr>
          <p:spPr bwMode="auto">
            <a:xfrm>
              <a:off x="3558750" y="2781211"/>
              <a:ext cx="1230008" cy="70644"/>
            </a:xfrm>
            <a:custGeom>
              <a:avLst/>
              <a:gdLst>
                <a:gd name="T0" fmla="*/ 47 w 51"/>
                <a:gd name="T1" fmla="*/ 0 h 3"/>
                <a:gd name="T2" fmla="*/ 36 w 51"/>
                <a:gd name="T3" fmla="*/ 0 h 3"/>
                <a:gd name="T4" fmla="*/ 22 w 51"/>
                <a:gd name="T5" fmla="*/ 1 h 3"/>
                <a:gd name="T6" fmla="*/ 15 w 51"/>
                <a:gd name="T7" fmla="*/ 1 h 3"/>
                <a:gd name="T8" fmla="*/ 3 w 51"/>
                <a:gd name="T9" fmla="*/ 2 h 3"/>
                <a:gd name="T10" fmla="*/ 0 w 51"/>
                <a:gd name="T11" fmla="*/ 3 h 3"/>
                <a:gd name="T12" fmla="*/ 5 w 51"/>
                <a:gd name="T13" fmla="*/ 3 h 3"/>
                <a:gd name="T14" fmla="*/ 18 w 51"/>
                <a:gd name="T15" fmla="*/ 2 h 3"/>
                <a:gd name="T16" fmla="*/ 32 w 51"/>
                <a:gd name="T17" fmla="*/ 1 h 3"/>
                <a:gd name="T18" fmla="*/ 47 w 51"/>
                <a:gd name="T19" fmla="*/ 0 h 3"/>
                <a:gd name="T20" fmla="*/ 50 w 51"/>
                <a:gd name="T21" fmla="*/ 1 h 3"/>
                <a:gd name="T22" fmla="*/ 51 w 51"/>
                <a:gd name="T23" fmla="*/ 0 h 3"/>
                <a:gd name="T24" fmla="*/ 47 w 51"/>
                <a:gd name="T2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" h="3">
                  <a:moveTo>
                    <a:pt x="47" y="0"/>
                  </a:moveTo>
                  <a:cubicBezTo>
                    <a:pt x="43" y="0"/>
                    <a:pt x="40" y="0"/>
                    <a:pt x="36" y="0"/>
                  </a:cubicBezTo>
                  <a:cubicBezTo>
                    <a:pt x="31" y="1"/>
                    <a:pt x="27" y="1"/>
                    <a:pt x="22" y="1"/>
                  </a:cubicBezTo>
                  <a:cubicBezTo>
                    <a:pt x="20" y="2"/>
                    <a:pt x="17" y="1"/>
                    <a:pt x="15" y="1"/>
                  </a:cubicBezTo>
                  <a:cubicBezTo>
                    <a:pt x="11" y="2"/>
                    <a:pt x="7" y="2"/>
                    <a:pt x="3" y="2"/>
                  </a:cubicBezTo>
                  <a:cubicBezTo>
                    <a:pt x="2" y="2"/>
                    <a:pt x="1" y="1"/>
                    <a:pt x="0" y="3"/>
                  </a:cubicBezTo>
                  <a:cubicBezTo>
                    <a:pt x="2" y="3"/>
                    <a:pt x="3" y="3"/>
                    <a:pt x="5" y="3"/>
                  </a:cubicBezTo>
                  <a:cubicBezTo>
                    <a:pt x="9" y="2"/>
                    <a:pt x="14" y="2"/>
                    <a:pt x="18" y="2"/>
                  </a:cubicBezTo>
                  <a:cubicBezTo>
                    <a:pt x="23" y="2"/>
                    <a:pt x="28" y="2"/>
                    <a:pt x="32" y="1"/>
                  </a:cubicBezTo>
                  <a:cubicBezTo>
                    <a:pt x="36" y="1"/>
                    <a:pt x="42" y="1"/>
                    <a:pt x="47" y="0"/>
                  </a:cubicBezTo>
                  <a:cubicBezTo>
                    <a:pt x="48" y="0"/>
                    <a:pt x="50" y="0"/>
                    <a:pt x="50" y="1"/>
                  </a:cubicBezTo>
                  <a:cubicBezTo>
                    <a:pt x="50" y="1"/>
                    <a:pt x="51" y="1"/>
                    <a:pt x="51" y="0"/>
                  </a:cubicBezTo>
                  <a:cubicBezTo>
                    <a:pt x="50" y="0"/>
                    <a:pt x="48" y="0"/>
                    <a:pt x="47" y="0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712544" y="4366480"/>
            <a:ext cx="1371295" cy="166217"/>
            <a:chOff x="3463174" y="3167668"/>
            <a:chExt cx="1371295" cy="166217"/>
          </a:xfrm>
        </p:grpSpPr>
        <p:sp>
          <p:nvSpPr>
            <p:cNvPr id="37" name="Freeform 160"/>
            <p:cNvSpPr>
              <a:spLocks noEditPoints="1"/>
            </p:cNvSpPr>
            <p:nvPr/>
          </p:nvSpPr>
          <p:spPr bwMode="auto">
            <a:xfrm>
              <a:off x="3463174" y="3167668"/>
              <a:ext cx="145441" cy="141285"/>
            </a:xfrm>
            <a:custGeom>
              <a:avLst/>
              <a:gdLst>
                <a:gd name="T0" fmla="*/ 3 w 6"/>
                <a:gd name="T1" fmla="*/ 1 h 6"/>
                <a:gd name="T2" fmla="*/ 2 w 6"/>
                <a:gd name="T3" fmla="*/ 0 h 6"/>
                <a:gd name="T4" fmla="*/ 3 w 6"/>
                <a:gd name="T5" fmla="*/ 6 h 6"/>
                <a:gd name="T6" fmla="*/ 5 w 6"/>
                <a:gd name="T7" fmla="*/ 4 h 6"/>
                <a:gd name="T8" fmla="*/ 4 w 6"/>
                <a:gd name="T9" fmla="*/ 1 h 6"/>
                <a:gd name="T10" fmla="*/ 3 w 6"/>
                <a:gd name="T11" fmla="*/ 1 h 6"/>
                <a:gd name="T12" fmla="*/ 1 w 6"/>
                <a:gd name="T13" fmla="*/ 3 h 6"/>
                <a:gd name="T14" fmla="*/ 3 w 6"/>
                <a:gd name="T15" fmla="*/ 2 h 6"/>
                <a:gd name="T16" fmla="*/ 4 w 6"/>
                <a:gd name="T17" fmla="*/ 3 h 6"/>
                <a:gd name="T18" fmla="*/ 1 w 6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6">
                  <a:moveTo>
                    <a:pt x="3" y="1"/>
                  </a:moveTo>
                  <a:cubicBezTo>
                    <a:pt x="3" y="1"/>
                    <a:pt x="3" y="0"/>
                    <a:pt x="2" y="0"/>
                  </a:cubicBezTo>
                  <a:cubicBezTo>
                    <a:pt x="0" y="1"/>
                    <a:pt x="0" y="5"/>
                    <a:pt x="3" y="6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6" y="3"/>
                    <a:pt x="5" y="2"/>
                    <a:pt x="4" y="1"/>
                  </a:cubicBezTo>
                  <a:cubicBezTo>
                    <a:pt x="4" y="1"/>
                    <a:pt x="4" y="1"/>
                    <a:pt x="3" y="1"/>
                  </a:cubicBezTo>
                  <a:close/>
                  <a:moveTo>
                    <a:pt x="1" y="3"/>
                  </a:moveTo>
                  <a:cubicBezTo>
                    <a:pt x="1" y="3"/>
                    <a:pt x="2" y="2"/>
                    <a:pt x="3" y="2"/>
                  </a:cubicBezTo>
                  <a:cubicBezTo>
                    <a:pt x="4" y="2"/>
                    <a:pt x="4" y="2"/>
                    <a:pt x="4" y="3"/>
                  </a:cubicBezTo>
                  <a:cubicBezTo>
                    <a:pt x="5" y="5"/>
                    <a:pt x="1" y="5"/>
                    <a:pt x="1" y="3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8" name="Freeform 161"/>
            <p:cNvSpPr/>
            <p:nvPr/>
          </p:nvSpPr>
          <p:spPr bwMode="auto">
            <a:xfrm>
              <a:off x="3608616" y="3288174"/>
              <a:ext cx="1225853" cy="45711"/>
            </a:xfrm>
            <a:custGeom>
              <a:avLst/>
              <a:gdLst>
                <a:gd name="T0" fmla="*/ 47 w 51"/>
                <a:gd name="T1" fmla="*/ 0 h 2"/>
                <a:gd name="T2" fmla="*/ 38 w 51"/>
                <a:gd name="T3" fmla="*/ 1 h 2"/>
                <a:gd name="T4" fmla="*/ 28 w 51"/>
                <a:gd name="T5" fmla="*/ 1 h 2"/>
                <a:gd name="T6" fmla="*/ 18 w 51"/>
                <a:gd name="T7" fmla="*/ 1 h 2"/>
                <a:gd name="T8" fmla="*/ 9 w 51"/>
                <a:gd name="T9" fmla="*/ 1 h 2"/>
                <a:gd name="T10" fmla="*/ 5 w 51"/>
                <a:gd name="T11" fmla="*/ 1 h 2"/>
                <a:gd name="T12" fmla="*/ 0 w 51"/>
                <a:gd name="T13" fmla="*/ 1 h 2"/>
                <a:gd name="T14" fmla="*/ 3 w 51"/>
                <a:gd name="T15" fmla="*/ 2 h 2"/>
                <a:gd name="T16" fmla="*/ 11 w 51"/>
                <a:gd name="T17" fmla="*/ 1 h 2"/>
                <a:gd name="T18" fmla="*/ 14 w 51"/>
                <a:gd name="T19" fmla="*/ 2 h 2"/>
                <a:gd name="T20" fmla="*/ 23 w 51"/>
                <a:gd name="T21" fmla="*/ 2 h 2"/>
                <a:gd name="T22" fmla="*/ 28 w 51"/>
                <a:gd name="T23" fmla="*/ 2 h 2"/>
                <a:gd name="T24" fmla="*/ 30 w 51"/>
                <a:gd name="T25" fmla="*/ 1 h 2"/>
                <a:gd name="T26" fmla="*/ 32 w 51"/>
                <a:gd name="T27" fmla="*/ 2 h 2"/>
                <a:gd name="T28" fmla="*/ 37 w 51"/>
                <a:gd name="T29" fmla="*/ 2 h 2"/>
                <a:gd name="T30" fmla="*/ 49 w 51"/>
                <a:gd name="T31" fmla="*/ 1 h 2"/>
                <a:gd name="T32" fmla="*/ 51 w 51"/>
                <a:gd name="T33" fmla="*/ 1 h 2"/>
                <a:gd name="T34" fmla="*/ 47 w 51"/>
                <a:gd name="T3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1" h="2">
                  <a:moveTo>
                    <a:pt x="47" y="0"/>
                  </a:moveTo>
                  <a:cubicBezTo>
                    <a:pt x="44" y="0"/>
                    <a:pt x="41" y="1"/>
                    <a:pt x="38" y="1"/>
                  </a:cubicBezTo>
                  <a:cubicBezTo>
                    <a:pt x="34" y="1"/>
                    <a:pt x="31" y="1"/>
                    <a:pt x="28" y="1"/>
                  </a:cubicBezTo>
                  <a:cubicBezTo>
                    <a:pt x="25" y="1"/>
                    <a:pt x="22" y="1"/>
                    <a:pt x="18" y="1"/>
                  </a:cubicBezTo>
                  <a:cubicBezTo>
                    <a:pt x="15" y="1"/>
                    <a:pt x="12" y="1"/>
                    <a:pt x="9" y="1"/>
                  </a:cubicBezTo>
                  <a:cubicBezTo>
                    <a:pt x="8" y="1"/>
                    <a:pt x="6" y="1"/>
                    <a:pt x="5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1" y="2"/>
                    <a:pt x="2" y="2"/>
                    <a:pt x="3" y="2"/>
                  </a:cubicBezTo>
                  <a:cubicBezTo>
                    <a:pt x="5" y="2"/>
                    <a:pt x="8" y="1"/>
                    <a:pt x="11" y="1"/>
                  </a:cubicBezTo>
                  <a:cubicBezTo>
                    <a:pt x="12" y="1"/>
                    <a:pt x="13" y="2"/>
                    <a:pt x="14" y="2"/>
                  </a:cubicBezTo>
                  <a:cubicBezTo>
                    <a:pt x="17" y="2"/>
                    <a:pt x="20" y="2"/>
                    <a:pt x="23" y="2"/>
                  </a:cubicBezTo>
                  <a:cubicBezTo>
                    <a:pt x="25" y="2"/>
                    <a:pt x="26" y="2"/>
                    <a:pt x="28" y="2"/>
                  </a:cubicBezTo>
                  <a:cubicBezTo>
                    <a:pt x="29" y="2"/>
                    <a:pt x="30" y="1"/>
                    <a:pt x="30" y="1"/>
                  </a:cubicBezTo>
                  <a:cubicBezTo>
                    <a:pt x="31" y="1"/>
                    <a:pt x="31" y="2"/>
                    <a:pt x="32" y="2"/>
                  </a:cubicBezTo>
                  <a:cubicBezTo>
                    <a:pt x="33" y="2"/>
                    <a:pt x="35" y="2"/>
                    <a:pt x="37" y="2"/>
                  </a:cubicBezTo>
                  <a:cubicBezTo>
                    <a:pt x="41" y="1"/>
                    <a:pt x="45" y="0"/>
                    <a:pt x="49" y="1"/>
                  </a:cubicBezTo>
                  <a:cubicBezTo>
                    <a:pt x="50" y="1"/>
                    <a:pt x="51" y="2"/>
                    <a:pt x="51" y="1"/>
                  </a:cubicBezTo>
                  <a:cubicBezTo>
                    <a:pt x="51" y="0"/>
                    <a:pt x="48" y="0"/>
                    <a:pt x="47" y="0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sp>
        <p:nvSpPr>
          <p:cNvPr id="39" name="Freeform 174"/>
          <p:cNvSpPr>
            <a:spLocks noEditPoints="1"/>
          </p:cNvSpPr>
          <p:nvPr/>
        </p:nvSpPr>
        <p:spPr bwMode="auto">
          <a:xfrm>
            <a:off x="4227203" y="2347651"/>
            <a:ext cx="457097" cy="2737654"/>
          </a:xfrm>
          <a:custGeom>
            <a:avLst/>
            <a:gdLst>
              <a:gd name="T0" fmla="*/ 12 w 19"/>
              <a:gd name="T1" fmla="*/ 84 h 98"/>
              <a:gd name="T2" fmla="*/ 11 w 19"/>
              <a:gd name="T3" fmla="*/ 61 h 98"/>
              <a:gd name="T4" fmla="*/ 10 w 19"/>
              <a:gd name="T5" fmla="*/ 54 h 98"/>
              <a:gd name="T6" fmla="*/ 9 w 19"/>
              <a:gd name="T7" fmla="*/ 45 h 98"/>
              <a:gd name="T8" fmla="*/ 8 w 19"/>
              <a:gd name="T9" fmla="*/ 29 h 98"/>
              <a:gd name="T10" fmla="*/ 8 w 19"/>
              <a:gd name="T11" fmla="*/ 6 h 98"/>
              <a:gd name="T12" fmla="*/ 13 w 19"/>
              <a:gd name="T13" fmla="*/ 1 h 98"/>
              <a:gd name="T14" fmla="*/ 3 w 19"/>
              <a:gd name="T15" fmla="*/ 28 h 98"/>
              <a:gd name="T16" fmla="*/ 5 w 19"/>
              <a:gd name="T17" fmla="*/ 42 h 98"/>
              <a:gd name="T18" fmla="*/ 0 w 19"/>
              <a:gd name="T19" fmla="*/ 50 h 98"/>
              <a:gd name="T20" fmla="*/ 8 w 19"/>
              <a:gd name="T21" fmla="*/ 62 h 98"/>
              <a:gd name="T22" fmla="*/ 8 w 19"/>
              <a:gd name="T23" fmla="*/ 86 h 98"/>
              <a:gd name="T24" fmla="*/ 12 w 19"/>
              <a:gd name="T25" fmla="*/ 97 h 98"/>
              <a:gd name="T26" fmla="*/ 19 w 19"/>
              <a:gd name="T27" fmla="*/ 96 h 98"/>
              <a:gd name="T28" fmla="*/ 11 w 19"/>
              <a:gd name="T29" fmla="*/ 77 h 98"/>
              <a:gd name="T30" fmla="*/ 11 w 19"/>
              <a:gd name="T31" fmla="*/ 80 h 98"/>
              <a:gd name="T32" fmla="*/ 11 w 19"/>
              <a:gd name="T33" fmla="*/ 76 h 98"/>
              <a:gd name="T34" fmla="*/ 11 w 19"/>
              <a:gd name="T35" fmla="*/ 76 h 98"/>
              <a:gd name="T36" fmla="*/ 11 w 19"/>
              <a:gd name="T37" fmla="*/ 71 h 98"/>
              <a:gd name="T38" fmla="*/ 11 w 19"/>
              <a:gd name="T39" fmla="*/ 68 h 98"/>
              <a:gd name="T40" fmla="*/ 9 w 19"/>
              <a:gd name="T41" fmla="*/ 68 h 98"/>
              <a:gd name="T42" fmla="*/ 6 w 19"/>
              <a:gd name="T43" fmla="*/ 38 h 98"/>
              <a:gd name="T44" fmla="*/ 5 w 19"/>
              <a:gd name="T45" fmla="*/ 33 h 98"/>
              <a:gd name="T46" fmla="*/ 5 w 19"/>
              <a:gd name="T47" fmla="*/ 33 h 98"/>
              <a:gd name="T48" fmla="*/ 5 w 19"/>
              <a:gd name="T49" fmla="*/ 8 h 98"/>
              <a:gd name="T50" fmla="*/ 5 w 19"/>
              <a:gd name="T51" fmla="*/ 8 h 98"/>
              <a:gd name="T52" fmla="*/ 4 w 19"/>
              <a:gd name="T53" fmla="*/ 13 h 98"/>
              <a:gd name="T54" fmla="*/ 3 w 19"/>
              <a:gd name="T55" fmla="*/ 18 h 98"/>
              <a:gd name="T56" fmla="*/ 4 w 19"/>
              <a:gd name="T57" fmla="*/ 21 h 98"/>
              <a:gd name="T58" fmla="*/ 4 w 19"/>
              <a:gd name="T59" fmla="*/ 22 h 98"/>
              <a:gd name="T60" fmla="*/ 4 w 19"/>
              <a:gd name="T61" fmla="*/ 22 h 98"/>
              <a:gd name="T62" fmla="*/ 7 w 19"/>
              <a:gd name="T63" fmla="*/ 23 h 98"/>
              <a:gd name="T64" fmla="*/ 4 w 19"/>
              <a:gd name="T65" fmla="*/ 27 h 98"/>
              <a:gd name="T66" fmla="*/ 4 w 19"/>
              <a:gd name="T67" fmla="*/ 27 h 98"/>
              <a:gd name="T68" fmla="*/ 7 w 19"/>
              <a:gd name="T69" fmla="*/ 28 h 98"/>
              <a:gd name="T70" fmla="*/ 7 w 19"/>
              <a:gd name="T71" fmla="*/ 37 h 98"/>
              <a:gd name="T72" fmla="*/ 8 w 19"/>
              <a:gd name="T73" fmla="*/ 42 h 98"/>
              <a:gd name="T74" fmla="*/ 2 w 19"/>
              <a:gd name="T75" fmla="*/ 49 h 98"/>
              <a:gd name="T76" fmla="*/ 8 w 19"/>
              <a:gd name="T77" fmla="*/ 44 h 98"/>
              <a:gd name="T78" fmla="*/ 6 w 19"/>
              <a:gd name="T79" fmla="*/ 50 h 98"/>
              <a:gd name="T80" fmla="*/ 2 w 19"/>
              <a:gd name="T81" fmla="*/ 49 h 98"/>
              <a:gd name="T82" fmla="*/ 9 w 19"/>
              <a:gd name="T83" fmla="*/ 50 h 98"/>
              <a:gd name="T84" fmla="*/ 7 w 19"/>
              <a:gd name="T85" fmla="*/ 55 h 98"/>
              <a:gd name="T86" fmla="*/ 7 w 19"/>
              <a:gd name="T87" fmla="*/ 56 h 98"/>
              <a:gd name="T88" fmla="*/ 9 w 19"/>
              <a:gd name="T89" fmla="*/ 56 h 98"/>
              <a:gd name="T90" fmla="*/ 9 w 19"/>
              <a:gd name="T91" fmla="*/ 61 h 98"/>
              <a:gd name="T92" fmla="*/ 10 w 19"/>
              <a:gd name="T93" fmla="*/ 61 h 98"/>
              <a:gd name="T94" fmla="*/ 10 w 19"/>
              <a:gd name="T95" fmla="*/ 64 h 98"/>
              <a:gd name="T96" fmla="*/ 9 w 19"/>
              <a:gd name="T97" fmla="*/ 61 h 98"/>
              <a:gd name="T98" fmla="*/ 11 w 19"/>
              <a:gd name="T99" fmla="*/ 81 h 98"/>
              <a:gd name="T100" fmla="*/ 11 w 19"/>
              <a:gd name="T101" fmla="*/ 83 h 98"/>
              <a:gd name="T102" fmla="*/ 11 w 19"/>
              <a:gd name="T103" fmla="*/ 83 h 98"/>
              <a:gd name="T104" fmla="*/ 12 w 19"/>
              <a:gd name="T105" fmla="*/ 87 h 98"/>
              <a:gd name="T106" fmla="*/ 10 w 19"/>
              <a:gd name="T107" fmla="*/ 92 h 98"/>
              <a:gd name="T108" fmla="*/ 12 w 19"/>
              <a:gd name="T109" fmla="*/ 96 h 98"/>
              <a:gd name="T110" fmla="*/ 11 w 19"/>
              <a:gd name="T111" fmla="*/ 94 h 98"/>
              <a:gd name="T112" fmla="*/ 12 w 19"/>
              <a:gd name="T113" fmla="*/ 91 h 98"/>
              <a:gd name="T114" fmla="*/ 13 w 19"/>
              <a:gd name="T115" fmla="*/ 96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" h="98">
                <a:moveTo>
                  <a:pt x="19" y="96"/>
                </a:moveTo>
                <a:cubicBezTo>
                  <a:pt x="17" y="97"/>
                  <a:pt x="15" y="95"/>
                  <a:pt x="13" y="93"/>
                </a:cubicBezTo>
                <a:cubicBezTo>
                  <a:pt x="13" y="90"/>
                  <a:pt x="12" y="87"/>
                  <a:pt x="12" y="84"/>
                </a:cubicBezTo>
                <a:cubicBezTo>
                  <a:pt x="12" y="79"/>
                  <a:pt x="12" y="75"/>
                  <a:pt x="12" y="71"/>
                </a:cubicBezTo>
                <a:cubicBezTo>
                  <a:pt x="12" y="67"/>
                  <a:pt x="12" y="65"/>
                  <a:pt x="11" y="62"/>
                </a:cubicBezTo>
                <a:cubicBezTo>
                  <a:pt x="11" y="61"/>
                  <a:pt x="11" y="61"/>
                  <a:pt x="11" y="61"/>
                </a:cubicBezTo>
                <a:cubicBezTo>
                  <a:pt x="11" y="61"/>
                  <a:pt x="11" y="61"/>
                  <a:pt x="11" y="61"/>
                </a:cubicBezTo>
                <a:cubicBezTo>
                  <a:pt x="11" y="59"/>
                  <a:pt x="11" y="58"/>
                  <a:pt x="11" y="57"/>
                </a:cubicBezTo>
                <a:cubicBezTo>
                  <a:pt x="11" y="56"/>
                  <a:pt x="10" y="55"/>
                  <a:pt x="10" y="54"/>
                </a:cubicBezTo>
                <a:cubicBezTo>
                  <a:pt x="10" y="52"/>
                  <a:pt x="10" y="49"/>
                  <a:pt x="9" y="46"/>
                </a:cubicBezTo>
                <a:cubicBezTo>
                  <a:pt x="10" y="46"/>
                  <a:pt x="10" y="46"/>
                  <a:pt x="10" y="45"/>
                </a:cubicBezTo>
                <a:cubicBezTo>
                  <a:pt x="10" y="45"/>
                  <a:pt x="9" y="45"/>
                  <a:pt x="9" y="45"/>
                </a:cubicBezTo>
                <a:cubicBezTo>
                  <a:pt x="9" y="44"/>
                  <a:pt x="9" y="43"/>
                  <a:pt x="9" y="42"/>
                </a:cubicBezTo>
                <a:cubicBezTo>
                  <a:pt x="8" y="41"/>
                  <a:pt x="9" y="40"/>
                  <a:pt x="9" y="39"/>
                </a:cubicBezTo>
                <a:cubicBezTo>
                  <a:pt x="9" y="35"/>
                  <a:pt x="8" y="32"/>
                  <a:pt x="8" y="29"/>
                </a:cubicBezTo>
                <a:cubicBezTo>
                  <a:pt x="7" y="23"/>
                  <a:pt x="8" y="19"/>
                  <a:pt x="7" y="13"/>
                </a:cubicBezTo>
                <a:cubicBezTo>
                  <a:pt x="8" y="12"/>
                  <a:pt x="8" y="12"/>
                  <a:pt x="8" y="11"/>
                </a:cubicBezTo>
                <a:cubicBezTo>
                  <a:pt x="8" y="9"/>
                  <a:pt x="8" y="7"/>
                  <a:pt x="8" y="6"/>
                </a:cubicBezTo>
                <a:cubicBezTo>
                  <a:pt x="9" y="4"/>
                  <a:pt x="9" y="3"/>
                  <a:pt x="10" y="2"/>
                </a:cubicBezTo>
                <a:cubicBezTo>
                  <a:pt x="11" y="1"/>
                  <a:pt x="12" y="2"/>
                  <a:pt x="12" y="2"/>
                </a:cubicBezTo>
                <a:cubicBezTo>
                  <a:pt x="13" y="2"/>
                  <a:pt x="13" y="1"/>
                  <a:pt x="13" y="1"/>
                </a:cubicBezTo>
                <a:cubicBezTo>
                  <a:pt x="9" y="0"/>
                  <a:pt x="7" y="3"/>
                  <a:pt x="5" y="5"/>
                </a:cubicBezTo>
                <a:cubicBezTo>
                  <a:pt x="3" y="9"/>
                  <a:pt x="2" y="14"/>
                  <a:pt x="3" y="19"/>
                </a:cubicBezTo>
                <a:cubicBezTo>
                  <a:pt x="3" y="22"/>
                  <a:pt x="3" y="25"/>
                  <a:pt x="3" y="28"/>
                </a:cubicBezTo>
                <a:cubicBezTo>
                  <a:pt x="4" y="29"/>
                  <a:pt x="4" y="31"/>
                  <a:pt x="4" y="32"/>
                </a:cubicBezTo>
                <a:cubicBezTo>
                  <a:pt x="4" y="33"/>
                  <a:pt x="5" y="36"/>
                  <a:pt x="5" y="37"/>
                </a:cubicBezTo>
                <a:cubicBezTo>
                  <a:pt x="5" y="38"/>
                  <a:pt x="5" y="41"/>
                  <a:pt x="5" y="42"/>
                </a:cubicBezTo>
                <a:cubicBezTo>
                  <a:pt x="5" y="44"/>
                  <a:pt x="4" y="45"/>
                  <a:pt x="3" y="46"/>
                </a:cubicBezTo>
                <a:cubicBezTo>
                  <a:pt x="3" y="46"/>
                  <a:pt x="3" y="47"/>
                  <a:pt x="3" y="47"/>
                </a:cubicBezTo>
                <a:cubicBezTo>
                  <a:pt x="2" y="48"/>
                  <a:pt x="0" y="48"/>
                  <a:pt x="0" y="50"/>
                </a:cubicBezTo>
                <a:cubicBezTo>
                  <a:pt x="1" y="50"/>
                  <a:pt x="2" y="50"/>
                  <a:pt x="2" y="50"/>
                </a:cubicBezTo>
                <a:cubicBezTo>
                  <a:pt x="5" y="52"/>
                  <a:pt x="6" y="55"/>
                  <a:pt x="7" y="57"/>
                </a:cubicBezTo>
                <a:cubicBezTo>
                  <a:pt x="7" y="59"/>
                  <a:pt x="8" y="60"/>
                  <a:pt x="8" y="62"/>
                </a:cubicBezTo>
                <a:cubicBezTo>
                  <a:pt x="9" y="65"/>
                  <a:pt x="8" y="69"/>
                  <a:pt x="9" y="72"/>
                </a:cubicBezTo>
                <a:cubicBezTo>
                  <a:pt x="9" y="75"/>
                  <a:pt x="8" y="77"/>
                  <a:pt x="8" y="80"/>
                </a:cubicBezTo>
                <a:cubicBezTo>
                  <a:pt x="8" y="82"/>
                  <a:pt x="8" y="84"/>
                  <a:pt x="8" y="86"/>
                </a:cubicBezTo>
                <a:cubicBezTo>
                  <a:pt x="8" y="86"/>
                  <a:pt x="9" y="87"/>
                  <a:pt x="9" y="87"/>
                </a:cubicBezTo>
                <a:cubicBezTo>
                  <a:pt x="9" y="90"/>
                  <a:pt x="9" y="93"/>
                  <a:pt x="10" y="95"/>
                </a:cubicBezTo>
                <a:cubicBezTo>
                  <a:pt x="11" y="96"/>
                  <a:pt x="12" y="96"/>
                  <a:pt x="12" y="97"/>
                </a:cubicBezTo>
                <a:cubicBezTo>
                  <a:pt x="14" y="98"/>
                  <a:pt x="16" y="98"/>
                  <a:pt x="19" y="98"/>
                </a:cubicBezTo>
                <a:cubicBezTo>
                  <a:pt x="19" y="98"/>
                  <a:pt x="19" y="98"/>
                  <a:pt x="19" y="98"/>
                </a:cubicBezTo>
                <a:cubicBezTo>
                  <a:pt x="19" y="97"/>
                  <a:pt x="19" y="97"/>
                  <a:pt x="19" y="96"/>
                </a:cubicBezTo>
                <a:close/>
                <a:moveTo>
                  <a:pt x="11" y="78"/>
                </a:moveTo>
                <a:cubicBezTo>
                  <a:pt x="10" y="78"/>
                  <a:pt x="10" y="79"/>
                  <a:pt x="9" y="80"/>
                </a:cubicBezTo>
                <a:cubicBezTo>
                  <a:pt x="9" y="79"/>
                  <a:pt x="10" y="78"/>
                  <a:pt x="11" y="77"/>
                </a:cubicBezTo>
                <a:cubicBezTo>
                  <a:pt x="11" y="77"/>
                  <a:pt x="11" y="78"/>
                  <a:pt x="11" y="78"/>
                </a:cubicBezTo>
                <a:close/>
                <a:moveTo>
                  <a:pt x="11" y="79"/>
                </a:moveTo>
                <a:cubicBezTo>
                  <a:pt x="11" y="80"/>
                  <a:pt x="11" y="80"/>
                  <a:pt x="11" y="80"/>
                </a:cubicBezTo>
                <a:cubicBezTo>
                  <a:pt x="10" y="80"/>
                  <a:pt x="10" y="82"/>
                  <a:pt x="9" y="82"/>
                </a:cubicBezTo>
                <a:cubicBezTo>
                  <a:pt x="10" y="81"/>
                  <a:pt x="10" y="80"/>
                  <a:pt x="11" y="79"/>
                </a:cubicBezTo>
                <a:close/>
                <a:moveTo>
                  <a:pt x="11" y="76"/>
                </a:moveTo>
                <a:cubicBezTo>
                  <a:pt x="10" y="76"/>
                  <a:pt x="10" y="76"/>
                  <a:pt x="10" y="77"/>
                </a:cubicBezTo>
                <a:cubicBezTo>
                  <a:pt x="9" y="76"/>
                  <a:pt x="10" y="74"/>
                  <a:pt x="11" y="73"/>
                </a:cubicBezTo>
                <a:cubicBezTo>
                  <a:pt x="11" y="74"/>
                  <a:pt x="11" y="75"/>
                  <a:pt x="11" y="76"/>
                </a:cubicBezTo>
                <a:close/>
                <a:moveTo>
                  <a:pt x="11" y="72"/>
                </a:moveTo>
                <a:cubicBezTo>
                  <a:pt x="10" y="73"/>
                  <a:pt x="10" y="73"/>
                  <a:pt x="10" y="74"/>
                </a:cubicBezTo>
                <a:cubicBezTo>
                  <a:pt x="9" y="73"/>
                  <a:pt x="10" y="72"/>
                  <a:pt x="11" y="71"/>
                </a:cubicBezTo>
                <a:cubicBezTo>
                  <a:pt x="11" y="71"/>
                  <a:pt x="11" y="72"/>
                  <a:pt x="11" y="72"/>
                </a:cubicBezTo>
                <a:close/>
                <a:moveTo>
                  <a:pt x="9" y="71"/>
                </a:moveTo>
                <a:cubicBezTo>
                  <a:pt x="10" y="70"/>
                  <a:pt x="9" y="68"/>
                  <a:pt x="11" y="68"/>
                </a:cubicBezTo>
                <a:cubicBezTo>
                  <a:pt x="11" y="69"/>
                  <a:pt x="10" y="71"/>
                  <a:pt x="9" y="71"/>
                </a:cubicBezTo>
                <a:close/>
                <a:moveTo>
                  <a:pt x="11" y="67"/>
                </a:moveTo>
                <a:cubicBezTo>
                  <a:pt x="10" y="67"/>
                  <a:pt x="10" y="68"/>
                  <a:pt x="9" y="68"/>
                </a:cubicBezTo>
                <a:cubicBezTo>
                  <a:pt x="9" y="67"/>
                  <a:pt x="10" y="67"/>
                  <a:pt x="10" y="66"/>
                </a:cubicBezTo>
                <a:cubicBezTo>
                  <a:pt x="11" y="66"/>
                  <a:pt x="11" y="66"/>
                  <a:pt x="11" y="67"/>
                </a:cubicBezTo>
                <a:close/>
                <a:moveTo>
                  <a:pt x="6" y="38"/>
                </a:moveTo>
                <a:cubicBezTo>
                  <a:pt x="5" y="37"/>
                  <a:pt x="6" y="35"/>
                  <a:pt x="7" y="34"/>
                </a:cubicBezTo>
                <a:cubicBezTo>
                  <a:pt x="8" y="35"/>
                  <a:pt x="7" y="37"/>
                  <a:pt x="6" y="38"/>
                </a:cubicBezTo>
                <a:close/>
                <a:moveTo>
                  <a:pt x="5" y="33"/>
                </a:moveTo>
                <a:cubicBezTo>
                  <a:pt x="6" y="33"/>
                  <a:pt x="6" y="32"/>
                  <a:pt x="7" y="31"/>
                </a:cubicBezTo>
                <a:cubicBezTo>
                  <a:pt x="7" y="33"/>
                  <a:pt x="6" y="34"/>
                  <a:pt x="5" y="35"/>
                </a:cubicBezTo>
                <a:cubicBezTo>
                  <a:pt x="5" y="35"/>
                  <a:pt x="5" y="34"/>
                  <a:pt x="5" y="33"/>
                </a:cubicBezTo>
                <a:cubicBezTo>
                  <a:pt x="5" y="33"/>
                  <a:pt x="5" y="33"/>
                  <a:pt x="5" y="33"/>
                </a:cubicBezTo>
                <a:close/>
                <a:moveTo>
                  <a:pt x="9" y="2"/>
                </a:moveTo>
                <a:cubicBezTo>
                  <a:pt x="8" y="4"/>
                  <a:pt x="6" y="6"/>
                  <a:pt x="5" y="8"/>
                </a:cubicBezTo>
                <a:cubicBezTo>
                  <a:pt x="5" y="6"/>
                  <a:pt x="7" y="3"/>
                  <a:pt x="9" y="2"/>
                </a:cubicBezTo>
                <a:close/>
                <a:moveTo>
                  <a:pt x="5" y="10"/>
                </a:moveTo>
                <a:cubicBezTo>
                  <a:pt x="4" y="10"/>
                  <a:pt x="5" y="9"/>
                  <a:pt x="5" y="8"/>
                </a:cubicBezTo>
                <a:cubicBezTo>
                  <a:pt x="6" y="8"/>
                  <a:pt x="6" y="7"/>
                  <a:pt x="7" y="6"/>
                </a:cubicBezTo>
                <a:cubicBezTo>
                  <a:pt x="7" y="6"/>
                  <a:pt x="7" y="6"/>
                  <a:pt x="7" y="6"/>
                </a:cubicBezTo>
                <a:cubicBezTo>
                  <a:pt x="7" y="10"/>
                  <a:pt x="5" y="11"/>
                  <a:pt x="4" y="13"/>
                </a:cubicBezTo>
                <a:cubicBezTo>
                  <a:pt x="4" y="13"/>
                  <a:pt x="4" y="11"/>
                  <a:pt x="5" y="10"/>
                </a:cubicBezTo>
                <a:close/>
                <a:moveTo>
                  <a:pt x="6" y="11"/>
                </a:moveTo>
                <a:cubicBezTo>
                  <a:pt x="7" y="13"/>
                  <a:pt x="5" y="16"/>
                  <a:pt x="3" y="18"/>
                </a:cubicBezTo>
                <a:cubicBezTo>
                  <a:pt x="3" y="15"/>
                  <a:pt x="5" y="13"/>
                  <a:pt x="6" y="11"/>
                </a:cubicBezTo>
                <a:close/>
                <a:moveTo>
                  <a:pt x="6" y="15"/>
                </a:moveTo>
                <a:cubicBezTo>
                  <a:pt x="7" y="18"/>
                  <a:pt x="5" y="19"/>
                  <a:pt x="4" y="21"/>
                </a:cubicBezTo>
                <a:cubicBezTo>
                  <a:pt x="3" y="18"/>
                  <a:pt x="5" y="17"/>
                  <a:pt x="6" y="15"/>
                </a:cubicBezTo>
                <a:close/>
                <a:moveTo>
                  <a:pt x="4" y="22"/>
                </a:moveTo>
                <a:cubicBezTo>
                  <a:pt x="4" y="22"/>
                  <a:pt x="4" y="22"/>
                  <a:pt x="4" y="22"/>
                </a:cubicBezTo>
                <a:cubicBezTo>
                  <a:pt x="4" y="21"/>
                  <a:pt x="6" y="20"/>
                  <a:pt x="6" y="19"/>
                </a:cubicBezTo>
                <a:cubicBezTo>
                  <a:pt x="7" y="21"/>
                  <a:pt x="5" y="23"/>
                  <a:pt x="4" y="24"/>
                </a:cubicBezTo>
                <a:cubicBezTo>
                  <a:pt x="4" y="23"/>
                  <a:pt x="4" y="23"/>
                  <a:pt x="4" y="22"/>
                </a:cubicBezTo>
                <a:close/>
                <a:moveTo>
                  <a:pt x="4" y="26"/>
                </a:moveTo>
                <a:cubicBezTo>
                  <a:pt x="5" y="25"/>
                  <a:pt x="6" y="23"/>
                  <a:pt x="6" y="22"/>
                </a:cubicBezTo>
                <a:cubicBezTo>
                  <a:pt x="7" y="23"/>
                  <a:pt x="6" y="23"/>
                  <a:pt x="7" y="23"/>
                </a:cubicBezTo>
                <a:cubicBezTo>
                  <a:pt x="5" y="24"/>
                  <a:pt x="6" y="26"/>
                  <a:pt x="4" y="26"/>
                </a:cubicBezTo>
                <a:cubicBezTo>
                  <a:pt x="4" y="26"/>
                  <a:pt x="4" y="26"/>
                  <a:pt x="4" y="26"/>
                </a:cubicBezTo>
                <a:close/>
                <a:moveTo>
                  <a:pt x="4" y="27"/>
                </a:moveTo>
                <a:cubicBezTo>
                  <a:pt x="5" y="27"/>
                  <a:pt x="6" y="26"/>
                  <a:pt x="6" y="25"/>
                </a:cubicBezTo>
                <a:cubicBezTo>
                  <a:pt x="7" y="26"/>
                  <a:pt x="5" y="28"/>
                  <a:pt x="5" y="29"/>
                </a:cubicBezTo>
                <a:cubicBezTo>
                  <a:pt x="5" y="28"/>
                  <a:pt x="4" y="28"/>
                  <a:pt x="4" y="27"/>
                </a:cubicBezTo>
                <a:close/>
                <a:moveTo>
                  <a:pt x="7" y="28"/>
                </a:moveTo>
                <a:cubicBezTo>
                  <a:pt x="7" y="29"/>
                  <a:pt x="6" y="31"/>
                  <a:pt x="5" y="32"/>
                </a:cubicBezTo>
                <a:cubicBezTo>
                  <a:pt x="4" y="30"/>
                  <a:pt x="5" y="29"/>
                  <a:pt x="7" y="28"/>
                </a:cubicBezTo>
                <a:close/>
                <a:moveTo>
                  <a:pt x="5" y="44"/>
                </a:moveTo>
                <a:cubicBezTo>
                  <a:pt x="6" y="43"/>
                  <a:pt x="5" y="41"/>
                  <a:pt x="6" y="40"/>
                </a:cubicBezTo>
                <a:cubicBezTo>
                  <a:pt x="6" y="39"/>
                  <a:pt x="7" y="38"/>
                  <a:pt x="7" y="37"/>
                </a:cubicBezTo>
                <a:cubicBezTo>
                  <a:pt x="9" y="39"/>
                  <a:pt x="6" y="41"/>
                  <a:pt x="6" y="43"/>
                </a:cubicBezTo>
                <a:cubicBezTo>
                  <a:pt x="7" y="42"/>
                  <a:pt x="7" y="41"/>
                  <a:pt x="8" y="41"/>
                </a:cubicBezTo>
                <a:cubicBezTo>
                  <a:pt x="8" y="41"/>
                  <a:pt x="8" y="42"/>
                  <a:pt x="8" y="42"/>
                </a:cubicBezTo>
                <a:cubicBezTo>
                  <a:pt x="7" y="44"/>
                  <a:pt x="5" y="45"/>
                  <a:pt x="4" y="46"/>
                </a:cubicBezTo>
                <a:cubicBezTo>
                  <a:pt x="4" y="46"/>
                  <a:pt x="5" y="45"/>
                  <a:pt x="5" y="44"/>
                </a:cubicBezTo>
                <a:close/>
                <a:moveTo>
                  <a:pt x="2" y="49"/>
                </a:moveTo>
                <a:cubicBezTo>
                  <a:pt x="3" y="48"/>
                  <a:pt x="3" y="48"/>
                  <a:pt x="4" y="47"/>
                </a:cubicBezTo>
                <a:cubicBezTo>
                  <a:pt x="4" y="47"/>
                  <a:pt x="4" y="47"/>
                  <a:pt x="4" y="47"/>
                </a:cubicBezTo>
                <a:cubicBezTo>
                  <a:pt x="6" y="46"/>
                  <a:pt x="7" y="45"/>
                  <a:pt x="8" y="44"/>
                </a:cubicBezTo>
                <a:cubicBezTo>
                  <a:pt x="9" y="47"/>
                  <a:pt x="6" y="48"/>
                  <a:pt x="5" y="50"/>
                </a:cubicBezTo>
                <a:cubicBezTo>
                  <a:pt x="5" y="51"/>
                  <a:pt x="5" y="51"/>
                  <a:pt x="5" y="51"/>
                </a:cubicBezTo>
                <a:cubicBezTo>
                  <a:pt x="6" y="51"/>
                  <a:pt x="6" y="50"/>
                  <a:pt x="6" y="50"/>
                </a:cubicBezTo>
                <a:cubicBezTo>
                  <a:pt x="7" y="49"/>
                  <a:pt x="7" y="48"/>
                  <a:pt x="8" y="47"/>
                </a:cubicBezTo>
                <a:cubicBezTo>
                  <a:pt x="9" y="49"/>
                  <a:pt x="6" y="51"/>
                  <a:pt x="5" y="52"/>
                </a:cubicBezTo>
                <a:cubicBezTo>
                  <a:pt x="4" y="51"/>
                  <a:pt x="4" y="50"/>
                  <a:pt x="2" y="49"/>
                </a:cubicBezTo>
                <a:close/>
                <a:moveTo>
                  <a:pt x="6" y="54"/>
                </a:moveTo>
                <a:cubicBezTo>
                  <a:pt x="6" y="53"/>
                  <a:pt x="6" y="53"/>
                  <a:pt x="6" y="53"/>
                </a:cubicBezTo>
                <a:cubicBezTo>
                  <a:pt x="7" y="52"/>
                  <a:pt x="7" y="50"/>
                  <a:pt x="9" y="50"/>
                </a:cubicBezTo>
                <a:cubicBezTo>
                  <a:pt x="9" y="50"/>
                  <a:pt x="9" y="50"/>
                  <a:pt x="9" y="51"/>
                </a:cubicBezTo>
                <a:cubicBezTo>
                  <a:pt x="8" y="51"/>
                  <a:pt x="7" y="53"/>
                  <a:pt x="6" y="54"/>
                </a:cubicBezTo>
                <a:close/>
                <a:moveTo>
                  <a:pt x="7" y="55"/>
                </a:moveTo>
                <a:cubicBezTo>
                  <a:pt x="7" y="54"/>
                  <a:pt x="8" y="54"/>
                  <a:pt x="8" y="53"/>
                </a:cubicBezTo>
                <a:cubicBezTo>
                  <a:pt x="8" y="53"/>
                  <a:pt x="8" y="52"/>
                  <a:pt x="9" y="52"/>
                </a:cubicBezTo>
                <a:cubicBezTo>
                  <a:pt x="10" y="53"/>
                  <a:pt x="8" y="54"/>
                  <a:pt x="7" y="56"/>
                </a:cubicBezTo>
                <a:cubicBezTo>
                  <a:pt x="7" y="56"/>
                  <a:pt x="7" y="55"/>
                  <a:pt x="7" y="55"/>
                </a:cubicBezTo>
                <a:close/>
                <a:moveTo>
                  <a:pt x="9" y="55"/>
                </a:moveTo>
                <a:cubicBezTo>
                  <a:pt x="10" y="55"/>
                  <a:pt x="9" y="56"/>
                  <a:pt x="9" y="56"/>
                </a:cubicBezTo>
                <a:cubicBezTo>
                  <a:pt x="9" y="56"/>
                  <a:pt x="8" y="57"/>
                  <a:pt x="8" y="57"/>
                </a:cubicBezTo>
                <a:cubicBezTo>
                  <a:pt x="7" y="57"/>
                  <a:pt x="9" y="55"/>
                  <a:pt x="9" y="55"/>
                </a:cubicBezTo>
                <a:close/>
                <a:moveTo>
                  <a:pt x="9" y="61"/>
                </a:moveTo>
                <a:cubicBezTo>
                  <a:pt x="8" y="59"/>
                  <a:pt x="8" y="57"/>
                  <a:pt x="9" y="57"/>
                </a:cubicBezTo>
                <a:cubicBezTo>
                  <a:pt x="11" y="58"/>
                  <a:pt x="9" y="60"/>
                  <a:pt x="9" y="61"/>
                </a:cubicBezTo>
                <a:close/>
                <a:moveTo>
                  <a:pt x="10" y="61"/>
                </a:moveTo>
                <a:cubicBezTo>
                  <a:pt x="10" y="61"/>
                  <a:pt x="9" y="60"/>
                  <a:pt x="10" y="60"/>
                </a:cubicBezTo>
                <a:cubicBezTo>
                  <a:pt x="10" y="61"/>
                  <a:pt x="10" y="63"/>
                  <a:pt x="9" y="64"/>
                </a:cubicBezTo>
                <a:cubicBezTo>
                  <a:pt x="9" y="64"/>
                  <a:pt x="10" y="64"/>
                  <a:pt x="10" y="64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64"/>
                  <a:pt x="10" y="65"/>
                  <a:pt x="9" y="66"/>
                </a:cubicBezTo>
                <a:cubicBezTo>
                  <a:pt x="9" y="64"/>
                  <a:pt x="9" y="63"/>
                  <a:pt x="9" y="61"/>
                </a:cubicBezTo>
                <a:cubicBezTo>
                  <a:pt x="9" y="61"/>
                  <a:pt x="9" y="61"/>
                  <a:pt x="10" y="61"/>
                </a:cubicBezTo>
                <a:close/>
                <a:moveTo>
                  <a:pt x="9" y="84"/>
                </a:moveTo>
                <a:cubicBezTo>
                  <a:pt x="10" y="83"/>
                  <a:pt x="10" y="82"/>
                  <a:pt x="11" y="81"/>
                </a:cubicBezTo>
                <a:cubicBezTo>
                  <a:pt x="12" y="82"/>
                  <a:pt x="10" y="83"/>
                  <a:pt x="9" y="84"/>
                </a:cubicBezTo>
                <a:cubicBezTo>
                  <a:pt x="9" y="84"/>
                  <a:pt x="9" y="84"/>
                  <a:pt x="9" y="84"/>
                </a:cubicBezTo>
                <a:close/>
                <a:moveTo>
                  <a:pt x="11" y="83"/>
                </a:moveTo>
                <a:cubicBezTo>
                  <a:pt x="12" y="84"/>
                  <a:pt x="11" y="84"/>
                  <a:pt x="11" y="85"/>
                </a:cubicBezTo>
                <a:cubicBezTo>
                  <a:pt x="10" y="85"/>
                  <a:pt x="10" y="86"/>
                  <a:pt x="9" y="87"/>
                </a:cubicBezTo>
                <a:cubicBezTo>
                  <a:pt x="9" y="85"/>
                  <a:pt x="10" y="84"/>
                  <a:pt x="11" y="83"/>
                </a:cubicBezTo>
                <a:close/>
                <a:moveTo>
                  <a:pt x="11" y="86"/>
                </a:moveTo>
                <a:cubicBezTo>
                  <a:pt x="11" y="86"/>
                  <a:pt x="11" y="86"/>
                  <a:pt x="11" y="86"/>
                </a:cubicBezTo>
                <a:cubicBezTo>
                  <a:pt x="11" y="86"/>
                  <a:pt x="11" y="87"/>
                  <a:pt x="12" y="87"/>
                </a:cubicBezTo>
                <a:cubicBezTo>
                  <a:pt x="11" y="88"/>
                  <a:pt x="11" y="89"/>
                  <a:pt x="10" y="90"/>
                </a:cubicBezTo>
                <a:cubicBezTo>
                  <a:pt x="9" y="88"/>
                  <a:pt x="10" y="87"/>
                  <a:pt x="11" y="86"/>
                </a:cubicBezTo>
                <a:close/>
                <a:moveTo>
                  <a:pt x="10" y="92"/>
                </a:moveTo>
                <a:cubicBezTo>
                  <a:pt x="10" y="90"/>
                  <a:pt x="11" y="90"/>
                  <a:pt x="12" y="89"/>
                </a:cubicBezTo>
                <a:cubicBezTo>
                  <a:pt x="12" y="90"/>
                  <a:pt x="10" y="91"/>
                  <a:pt x="10" y="92"/>
                </a:cubicBezTo>
                <a:close/>
                <a:moveTo>
                  <a:pt x="12" y="96"/>
                </a:moveTo>
                <a:cubicBezTo>
                  <a:pt x="12" y="95"/>
                  <a:pt x="13" y="95"/>
                  <a:pt x="13" y="95"/>
                </a:cubicBezTo>
                <a:cubicBezTo>
                  <a:pt x="12" y="94"/>
                  <a:pt x="12" y="95"/>
                  <a:pt x="12" y="95"/>
                </a:cubicBezTo>
                <a:cubicBezTo>
                  <a:pt x="11" y="95"/>
                  <a:pt x="11" y="94"/>
                  <a:pt x="11" y="94"/>
                </a:cubicBezTo>
                <a:cubicBezTo>
                  <a:pt x="11" y="94"/>
                  <a:pt x="12" y="93"/>
                  <a:pt x="12" y="93"/>
                </a:cubicBezTo>
                <a:cubicBezTo>
                  <a:pt x="11" y="92"/>
                  <a:pt x="11" y="93"/>
                  <a:pt x="10" y="93"/>
                </a:cubicBezTo>
                <a:cubicBezTo>
                  <a:pt x="10" y="92"/>
                  <a:pt x="11" y="92"/>
                  <a:pt x="12" y="91"/>
                </a:cubicBezTo>
                <a:cubicBezTo>
                  <a:pt x="13" y="92"/>
                  <a:pt x="12" y="94"/>
                  <a:pt x="13" y="95"/>
                </a:cubicBezTo>
                <a:cubicBezTo>
                  <a:pt x="13" y="95"/>
                  <a:pt x="13" y="96"/>
                  <a:pt x="12" y="96"/>
                </a:cubicBezTo>
                <a:close/>
                <a:moveTo>
                  <a:pt x="13" y="96"/>
                </a:moveTo>
                <a:cubicBezTo>
                  <a:pt x="14" y="95"/>
                  <a:pt x="15" y="97"/>
                  <a:pt x="16" y="97"/>
                </a:cubicBezTo>
                <a:cubicBezTo>
                  <a:pt x="15" y="97"/>
                  <a:pt x="14" y="96"/>
                  <a:pt x="13" y="96"/>
                </a:cubicBezTo>
                <a:close/>
              </a:path>
            </a:pathLst>
          </a:custGeom>
          <a:solidFill>
            <a:srgbClr val="4336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4641903" y="3205645"/>
            <a:ext cx="1371292" cy="145439"/>
            <a:chOff x="3392533" y="2203608"/>
            <a:chExt cx="1371292" cy="145439"/>
          </a:xfrm>
        </p:grpSpPr>
        <p:sp>
          <p:nvSpPr>
            <p:cNvPr id="41" name="Freeform 153"/>
            <p:cNvSpPr/>
            <p:nvPr/>
          </p:nvSpPr>
          <p:spPr bwMode="auto">
            <a:xfrm>
              <a:off x="3583683" y="2274249"/>
              <a:ext cx="1180142" cy="74798"/>
            </a:xfrm>
            <a:custGeom>
              <a:avLst/>
              <a:gdLst>
                <a:gd name="T0" fmla="*/ 49 w 49"/>
                <a:gd name="T1" fmla="*/ 0 h 3"/>
                <a:gd name="T2" fmla="*/ 44 w 49"/>
                <a:gd name="T3" fmla="*/ 1 h 3"/>
                <a:gd name="T4" fmla="*/ 43 w 49"/>
                <a:gd name="T5" fmla="*/ 0 h 3"/>
                <a:gd name="T6" fmla="*/ 38 w 49"/>
                <a:gd name="T7" fmla="*/ 1 h 3"/>
                <a:gd name="T8" fmla="*/ 23 w 49"/>
                <a:gd name="T9" fmla="*/ 1 h 3"/>
                <a:gd name="T10" fmla="*/ 19 w 49"/>
                <a:gd name="T11" fmla="*/ 2 h 3"/>
                <a:gd name="T12" fmla="*/ 17 w 49"/>
                <a:gd name="T13" fmla="*/ 1 h 3"/>
                <a:gd name="T14" fmla="*/ 2 w 49"/>
                <a:gd name="T15" fmla="*/ 2 h 3"/>
                <a:gd name="T16" fmla="*/ 0 w 49"/>
                <a:gd name="T17" fmla="*/ 3 h 3"/>
                <a:gd name="T18" fmla="*/ 3 w 49"/>
                <a:gd name="T19" fmla="*/ 2 h 3"/>
                <a:gd name="T20" fmla="*/ 8 w 49"/>
                <a:gd name="T21" fmla="*/ 2 h 3"/>
                <a:gd name="T22" fmla="*/ 26 w 49"/>
                <a:gd name="T23" fmla="*/ 2 h 3"/>
                <a:gd name="T24" fmla="*/ 38 w 49"/>
                <a:gd name="T25" fmla="*/ 1 h 3"/>
                <a:gd name="T26" fmla="*/ 48 w 49"/>
                <a:gd name="T27" fmla="*/ 1 h 3"/>
                <a:gd name="T28" fmla="*/ 49 w 49"/>
                <a:gd name="T29" fmla="*/ 1 h 3"/>
                <a:gd name="T30" fmla="*/ 49 w 49"/>
                <a:gd name="T31" fmla="*/ 0 h 3"/>
                <a:gd name="T32" fmla="*/ 49 w 49"/>
                <a:gd name="T33" fmla="*/ 0 h 3"/>
                <a:gd name="T34" fmla="*/ 49 w 49"/>
                <a:gd name="T3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" h="3">
                  <a:moveTo>
                    <a:pt x="49" y="0"/>
                  </a:moveTo>
                  <a:cubicBezTo>
                    <a:pt x="47" y="0"/>
                    <a:pt x="45" y="0"/>
                    <a:pt x="44" y="1"/>
                  </a:cubicBezTo>
                  <a:cubicBezTo>
                    <a:pt x="44" y="1"/>
                    <a:pt x="43" y="0"/>
                    <a:pt x="43" y="0"/>
                  </a:cubicBezTo>
                  <a:cubicBezTo>
                    <a:pt x="42" y="0"/>
                    <a:pt x="40" y="0"/>
                    <a:pt x="38" y="1"/>
                  </a:cubicBezTo>
                  <a:cubicBezTo>
                    <a:pt x="34" y="1"/>
                    <a:pt x="28" y="1"/>
                    <a:pt x="23" y="1"/>
                  </a:cubicBezTo>
                  <a:cubicBezTo>
                    <a:pt x="22" y="1"/>
                    <a:pt x="20" y="1"/>
                    <a:pt x="19" y="2"/>
                  </a:cubicBezTo>
                  <a:cubicBezTo>
                    <a:pt x="18" y="2"/>
                    <a:pt x="17" y="1"/>
                    <a:pt x="17" y="1"/>
                  </a:cubicBezTo>
                  <a:cubicBezTo>
                    <a:pt x="12" y="2"/>
                    <a:pt x="7" y="1"/>
                    <a:pt x="2" y="2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3"/>
                    <a:pt x="2" y="2"/>
                    <a:pt x="3" y="2"/>
                  </a:cubicBezTo>
                  <a:cubicBezTo>
                    <a:pt x="5" y="3"/>
                    <a:pt x="7" y="2"/>
                    <a:pt x="8" y="2"/>
                  </a:cubicBezTo>
                  <a:cubicBezTo>
                    <a:pt x="14" y="2"/>
                    <a:pt x="21" y="2"/>
                    <a:pt x="26" y="2"/>
                  </a:cubicBezTo>
                  <a:cubicBezTo>
                    <a:pt x="30" y="2"/>
                    <a:pt x="34" y="2"/>
                    <a:pt x="38" y="1"/>
                  </a:cubicBezTo>
                  <a:cubicBezTo>
                    <a:pt x="41" y="1"/>
                    <a:pt x="44" y="1"/>
                    <a:pt x="48" y="1"/>
                  </a:cubicBezTo>
                  <a:cubicBezTo>
                    <a:pt x="48" y="1"/>
                    <a:pt x="48" y="2"/>
                    <a:pt x="49" y="1"/>
                  </a:cubicBezTo>
                  <a:cubicBezTo>
                    <a:pt x="49" y="1"/>
                    <a:pt x="49" y="1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2" name="Freeform 176"/>
            <p:cNvSpPr>
              <a:spLocks noEditPoints="1"/>
            </p:cNvSpPr>
            <p:nvPr/>
          </p:nvSpPr>
          <p:spPr bwMode="auto">
            <a:xfrm>
              <a:off x="3392533" y="2203608"/>
              <a:ext cx="166217" cy="120509"/>
            </a:xfrm>
            <a:custGeom>
              <a:avLst/>
              <a:gdLst>
                <a:gd name="T0" fmla="*/ 4 w 7"/>
                <a:gd name="T1" fmla="*/ 1 h 5"/>
                <a:gd name="T2" fmla="*/ 3 w 7"/>
                <a:gd name="T3" fmla="*/ 0 h 5"/>
                <a:gd name="T4" fmla="*/ 1 w 7"/>
                <a:gd name="T5" fmla="*/ 3 h 5"/>
                <a:gd name="T6" fmla="*/ 7 w 7"/>
                <a:gd name="T7" fmla="*/ 3 h 5"/>
                <a:gd name="T8" fmla="*/ 4 w 7"/>
                <a:gd name="T9" fmla="*/ 1 h 5"/>
                <a:gd name="T10" fmla="*/ 2 w 7"/>
                <a:gd name="T11" fmla="*/ 1 h 5"/>
                <a:gd name="T12" fmla="*/ 3 w 7"/>
                <a:gd name="T13" fmla="*/ 2 h 5"/>
                <a:gd name="T14" fmla="*/ 6 w 7"/>
                <a:gd name="T15" fmla="*/ 3 h 5"/>
                <a:gd name="T16" fmla="*/ 2 w 7"/>
                <a:gd name="T1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5">
                  <a:moveTo>
                    <a:pt x="4" y="1"/>
                  </a:moveTo>
                  <a:cubicBezTo>
                    <a:pt x="3" y="1"/>
                    <a:pt x="4" y="0"/>
                    <a:pt x="3" y="0"/>
                  </a:cubicBezTo>
                  <a:cubicBezTo>
                    <a:pt x="2" y="0"/>
                    <a:pt x="1" y="1"/>
                    <a:pt x="1" y="3"/>
                  </a:cubicBezTo>
                  <a:cubicBezTo>
                    <a:pt x="2" y="5"/>
                    <a:pt x="5" y="5"/>
                    <a:pt x="7" y="3"/>
                  </a:cubicBezTo>
                  <a:cubicBezTo>
                    <a:pt x="7" y="1"/>
                    <a:pt x="5" y="0"/>
                    <a:pt x="4" y="1"/>
                  </a:cubicBezTo>
                  <a:close/>
                  <a:moveTo>
                    <a:pt x="2" y="1"/>
                  </a:moveTo>
                  <a:cubicBezTo>
                    <a:pt x="3" y="1"/>
                    <a:pt x="2" y="2"/>
                    <a:pt x="3" y="2"/>
                  </a:cubicBezTo>
                  <a:cubicBezTo>
                    <a:pt x="4" y="1"/>
                    <a:pt x="5" y="1"/>
                    <a:pt x="6" y="3"/>
                  </a:cubicBezTo>
                  <a:cubicBezTo>
                    <a:pt x="5" y="5"/>
                    <a:pt x="0" y="3"/>
                    <a:pt x="2" y="1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712544" y="4961885"/>
            <a:ext cx="1346362" cy="195307"/>
            <a:chOff x="3463174" y="3670473"/>
            <a:chExt cx="1346362" cy="195307"/>
          </a:xfrm>
        </p:grpSpPr>
        <p:sp>
          <p:nvSpPr>
            <p:cNvPr id="44" name="Freeform 163"/>
            <p:cNvSpPr>
              <a:spLocks noEditPoints="1"/>
            </p:cNvSpPr>
            <p:nvPr/>
          </p:nvSpPr>
          <p:spPr bwMode="auto">
            <a:xfrm>
              <a:off x="3463174" y="3670473"/>
              <a:ext cx="145441" cy="170374"/>
            </a:xfrm>
            <a:custGeom>
              <a:avLst/>
              <a:gdLst>
                <a:gd name="T0" fmla="*/ 1 w 6"/>
                <a:gd name="T1" fmla="*/ 5 h 7"/>
                <a:gd name="T2" fmla="*/ 6 w 6"/>
                <a:gd name="T3" fmla="*/ 4 h 7"/>
                <a:gd name="T4" fmla="*/ 1 w 6"/>
                <a:gd name="T5" fmla="*/ 5 h 7"/>
                <a:gd name="T6" fmla="*/ 2 w 6"/>
                <a:gd name="T7" fmla="*/ 4 h 7"/>
                <a:gd name="T8" fmla="*/ 5 w 6"/>
                <a:gd name="T9" fmla="*/ 4 h 7"/>
                <a:gd name="T10" fmla="*/ 2 w 6"/>
                <a:gd name="T11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5"/>
                  </a:moveTo>
                  <a:cubicBezTo>
                    <a:pt x="2" y="6"/>
                    <a:pt x="5" y="7"/>
                    <a:pt x="6" y="4"/>
                  </a:cubicBezTo>
                  <a:cubicBezTo>
                    <a:pt x="5" y="2"/>
                    <a:pt x="0" y="0"/>
                    <a:pt x="1" y="5"/>
                  </a:cubicBezTo>
                  <a:close/>
                  <a:moveTo>
                    <a:pt x="2" y="4"/>
                  </a:moveTo>
                  <a:cubicBezTo>
                    <a:pt x="2" y="2"/>
                    <a:pt x="5" y="3"/>
                    <a:pt x="5" y="4"/>
                  </a:cubicBezTo>
                  <a:cubicBezTo>
                    <a:pt x="5" y="6"/>
                    <a:pt x="2" y="5"/>
                    <a:pt x="2" y="4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5" name="Freeform 180"/>
            <p:cNvSpPr/>
            <p:nvPr/>
          </p:nvSpPr>
          <p:spPr bwMode="auto">
            <a:xfrm>
              <a:off x="3633548" y="3770204"/>
              <a:ext cx="1175988" cy="95576"/>
            </a:xfrm>
            <a:custGeom>
              <a:avLst/>
              <a:gdLst>
                <a:gd name="T0" fmla="*/ 47 w 49"/>
                <a:gd name="T1" fmla="*/ 0 h 4"/>
                <a:gd name="T2" fmla="*/ 36 w 49"/>
                <a:gd name="T3" fmla="*/ 1 h 4"/>
                <a:gd name="T4" fmla="*/ 35 w 49"/>
                <a:gd name="T5" fmla="*/ 1 h 4"/>
                <a:gd name="T6" fmla="*/ 25 w 49"/>
                <a:gd name="T7" fmla="*/ 2 h 4"/>
                <a:gd name="T8" fmla="*/ 18 w 49"/>
                <a:gd name="T9" fmla="*/ 2 h 4"/>
                <a:gd name="T10" fmla="*/ 2 w 49"/>
                <a:gd name="T11" fmla="*/ 2 h 4"/>
                <a:gd name="T12" fmla="*/ 0 w 49"/>
                <a:gd name="T13" fmla="*/ 3 h 4"/>
                <a:gd name="T14" fmla="*/ 4 w 49"/>
                <a:gd name="T15" fmla="*/ 3 h 4"/>
                <a:gd name="T16" fmla="*/ 9 w 49"/>
                <a:gd name="T17" fmla="*/ 2 h 4"/>
                <a:gd name="T18" fmla="*/ 15 w 49"/>
                <a:gd name="T19" fmla="*/ 2 h 4"/>
                <a:gd name="T20" fmla="*/ 25 w 49"/>
                <a:gd name="T21" fmla="*/ 2 h 4"/>
                <a:gd name="T22" fmla="*/ 43 w 49"/>
                <a:gd name="T23" fmla="*/ 1 h 4"/>
                <a:gd name="T24" fmla="*/ 49 w 49"/>
                <a:gd name="T25" fmla="*/ 1 h 4"/>
                <a:gd name="T26" fmla="*/ 49 w 49"/>
                <a:gd name="T27" fmla="*/ 1 h 4"/>
                <a:gd name="T28" fmla="*/ 47 w 49"/>
                <a:gd name="T2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" h="4">
                  <a:moveTo>
                    <a:pt x="47" y="0"/>
                  </a:moveTo>
                  <a:cubicBezTo>
                    <a:pt x="44" y="0"/>
                    <a:pt x="39" y="1"/>
                    <a:pt x="36" y="1"/>
                  </a:cubicBezTo>
                  <a:cubicBezTo>
                    <a:pt x="36" y="1"/>
                    <a:pt x="35" y="1"/>
                    <a:pt x="35" y="1"/>
                  </a:cubicBezTo>
                  <a:cubicBezTo>
                    <a:pt x="32" y="1"/>
                    <a:pt x="28" y="1"/>
                    <a:pt x="25" y="2"/>
                  </a:cubicBezTo>
                  <a:cubicBezTo>
                    <a:pt x="23" y="2"/>
                    <a:pt x="21" y="2"/>
                    <a:pt x="18" y="2"/>
                  </a:cubicBezTo>
                  <a:cubicBezTo>
                    <a:pt x="13" y="2"/>
                    <a:pt x="7" y="2"/>
                    <a:pt x="2" y="2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2" y="3"/>
                    <a:pt x="4" y="3"/>
                  </a:cubicBezTo>
                  <a:cubicBezTo>
                    <a:pt x="5" y="3"/>
                    <a:pt x="7" y="3"/>
                    <a:pt x="9" y="2"/>
                  </a:cubicBezTo>
                  <a:cubicBezTo>
                    <a:pt x="11" y="3"/>
                    <a:pt x="13" y="3"/>
                    <a:pt x="15" y="2"/>
                  </a:cubicBezTo>
                  <a:cubicBezTo>
                    <a:pt x="18" y="2"/>
                    <a:pt x="22" y="3"/>
                    <a:pt x="25" y="2"/>
                  </a:cubicBezTo>
                  <a:cubicBezTo>
                    <a:pt x="31" y="1"/>
                    <a:pt x="37" y="2"/>
                    <a:pt x="43" y="1"/>
                  </a:cubicBezTo>
                  <a:cubicBezTo>
                    <a:pt x="45" y="1"/>
                    <a:pt x="48" y="1"/>
                    <a:pt x="49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0"/>
                    <a:pt x="48" y="0"/>
                    <a:pt x="47" y="0"/>
                  </a:cubicBezTo>
                  <a:close/>
                </a:path>
              </a:pathLst>
            </a:custGeom>
            <a:solidFill>
              <a:srgbClr val="43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>
            <a:off x="2691496" y="3304993"/>
            <a:ext cx="1101314" cy="93102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添加文本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31"/>
          <p:cNvSpPr txBox="1"/>
          <p:nvPr/>
        </p:nvSpPr>
        <p:spPr>
          <a:xfrm>
            <a:off x="5051489" y="2318173"/>
            <a:ext cx="4572903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433621"/>
                </a:solidFill>
                <a:latin typeface="方正咆哮简体" panose="02010600010101010101" pitchFamily="2" charset="-122"/>
                <a:ea typeface="方正咆哮简体" panose="02010600010101010101" pitchFamily="2" charset="-122"/>
              </a:defRPr>
            </a:lvl1pPr>
          </a:lstStyle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您的内容打在这里，或者通过复制您的文本到这里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8" name="TextBox 37"/>
          <p:cNvSpPr txBox="1"/>
          <p:nvPr/>
        </p:nvSpPr>
        <p:spPr>
          <a:xfrm>
            <a:off x="5051489" y="2920952"/>
            <a:ext cx="4572903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433621"/>
                </a:solidFill>
                <a:latin typeface="方正咆哮简体" panose="02010600010101010101" pitchFamily="2" charset="-122"/>
                <a:ea typeface="方正咆哮简体" panose="02010600010101010101" pitchFamily="2" charset="-122"/>
              </a:defRPr>
            </a:lvl1pPr>
          </a:lstStyle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您的内容打在这里，或者通过复制您的文本到这里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9" name="TextBox 38"/>
          <p:cNvSpPr txBox="1"/>
          <p:nvPr/>
        </p:nvSpPr>
        <p:spPr>
          <a:xfrm>
            <a:off x="5051489" y="3523731"/>
            <a:ext cx="4572903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433621"/>
                </a:solidFill>
                <a:latin typeface="方正咆哮简体" panose="02010600010101010101" pitchFamily="2" charset="-122"/>
                <a:ea typeface="方正咆哮简体" panose="02010600010101010101" pitchFamily="2" charset="-122"/>
              </a:defRPr>
            </a:lvl1pPr>
          </a:lstStyle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您的内容打在这里，或者通过复制您的文本到这里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0" name="TextBox 39"/>
          <p:cNvSpPr txBox="1"/>
          <p:nvPr/>
        </p:nvSpPr>
        <p:spPr>
          <a:xfrm>
            <a:off x="5051489" y="4126510"/>
            <a:ext cx="4572903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433621"/>
                </a:solidFill>
                <a:latin typeface="方正咆哮简体" panose="02010600010101010101" pitchFamily="2" charset="-122"/>
                <a:ea typeface="方正咆哮简体" panose="02010600010101010101" pitchFamily="2" charset="-122"/>
              </a:defRPr>
            </a:lvl1pPr>
          </a:lstStyle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您的内容打在这里，或者通过复制您的文本到这里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1" name="TextBox 42"/>
          <p:cNvSpPr txBox="1"/>
          <p:nvPr/>
        </p:nvSpPr>
        <p:spPr>
          <a:xfrm>
            <a:off x="5051489" y="4729289"/>
            <a:ext cx="4572903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433621"/>
                </a:solidFill>
                <a:latin typeface="方正咆哮简体" panose="02010600010101010101" pitchFamily="2" charset="-122"/>
                <a:ea typeface="方正咆哮简体" panose="02010600010101010101" pitchFamily="2" charset="-122"/>
              </a:defRPr>
            </a:lvl1pPr>
          </a:lstStyle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您的内容打在这里，或者通过复制您的文本到这里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24" name="组合 123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126" name="图片 12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125" name="文本框 124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03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127" name="图片 1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263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1" presetID="2" presetClass="entr" presetSubtype="2" fill="hold" grpId="0" nodeType="after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5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5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5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5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61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62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6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6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2" fill="hold" grpId="0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6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70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 animBg="1"/>
          <p:bldP spid="46" grpId="0"/>
          <p:bldP spid="47" grpId="0"/>
          <p:bldP spid="48" grpId="0"/>
          <p:bldP spid="49" grpId="0"/>
          <p:bldP spid="50" grpId="0"/>
          <p:bldP spid="51" grpId="0"/>
          <p:bldP spid="121" grpId="0"/>
          <p:bldP spid="12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263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 animBg="1"/>
          <p:bldP spid="46" grpId="0"/>
          <p:bldP spid="47" grpId="0"/>
          <p:bldP spid="48" grpId="0"/>
          <p:bldP spid="49" grpId="0"/>
          <p:bldP spid="50" grpId="0"/>
          <p:bldP spid="51" grpId="0"/>
          <p:bldP spid="121" grpId="0"/>
          <p:bldP spid="122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组合 144"/>
          <p:cNvGrpSpPr/>
          <p:nvPr/>
        </p:nvGrpSpPr>
        <p:grpSpPr>
          <a:xfrm>
            <a:off x="1641315" y="4348821"/>
            <a:ext cx="3878620" cy="1238678"/>
            <a:chOff x="8118475" y="3706372"/>
            <a:chExt cx="902100" cy="1238678"/>
          </a:xfrm>
        </p:grpSpPr>
        <p:sp>
          <p:nvSpPr>
            <p:cNvPr id="146" name="文本框 145"/>
            <p:cNvSpPr txBox="1"/>
            <p:nvPr/>
          </p:nvSpPr>
          <p:spPr>
            <a:xfrm>
              <a:off x="8250176" y="3706372"/>
              <a:ext cx="68666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添加文本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47" name="文本框 155"/>
            <p:cNvSpPr txBox="1">
              <a:spLocks noChangeArrowheads="1"/>
            </p:cNvSpPr>
            <p:nvPr/>
          </p:nvSpPr>
          <p:spPr bwMode="auto">
            <a:xfrm>
              <a:off x="8118475" y="4298719"/>
              <a:ext cx="902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18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您的内容打在这里，或者通过复制您的文本后，在此框中选择粘贴。</a:t>
              </a:r>
              <a:endParaRPr lang="zh-CN" altLang="en-US" sz="18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sp>
        <p:nvSpPr>
          <p:cNvPr id="168" name="矩形 19"/>
          <p:cNvSpPr/>
          <p:nvPr/>
        </p:nvSpPr>
        <p:spPr>
          <a:xfrm>
            <a:off x="1264817" y="1716271"/>
            <a:ext cx="4255119" cy="2233148"/>
          </a:xfrm>
          <a:custGeom>
            <a:avLst/>
            <a:gdLst>
              <a:gd name="connsiteX0" fmla="*/ 0 w 3848906"/>
              <a:gd name="connsiteY0" fmla="*/ 0 h 2400300"/>
              <a:gd name="connsiteX1" fmla="*/ 3848906 w 3848906"/>
              <a:gd name="connsiteY1" fmla="*/ 0 h 2400300"/>
              <a:gd name="connsiteX2" fmla="*/ 3848906 w 3848906"/>
              <a:gd name="connsiteY2" fmla="*/ 2400300 h 2400300"/>
              <a:gd name="connsiteX3" fmla="*/ 0 w 3848906"/>
              <a:gd name="connsiteY3" fmla="*/ 2400300 h 2400300"/>
              <a:gd name="connsiteX4" fmla="*/ 0 w 3848906"/>
              <a:gd name="connsiteY4" fmla="*/ 0 h 2400300"/>
              <a:gd name="connsiteX0-1" fmla="*/ 0 w 3848906"/>
              <a:gd name="connsiteY0-2" fmla="*/ 8622 h 2408922"/>
              <a:gd name="connsiteX1-3" fmla="*/ 1586163 w 3848906"/>
              <a:gd name="connsiteY1-4" fmla="*/ 0 h 2408922"/>
              <a:gd name="connsiteX2-5" fmla="*/ 3848906 w 3848906"/>
              <a:gd name="connsiteY2-6" fmla="*/ 8622 h 2408922"/>
              <a:gd name="connsiteX3-7" fmla="*/ 3848906 w 3848906"/>
              <a:gd name="connsiteY3-8" fmla="*/ 2408922 h 2408922"/>
              <a:gd name="connsiteX4-9" fmla="*/ 0 w 3848906"/>
              <a:gd name="connsiteY4-10" fmla="*/ 2408922 h 2408922"/>
              <a:gd name="connsiteX5" fmla="*/ 0 w 3848906"/>
              <a:gd name="connsiteY5" fmla="*/ 8622 h 2408922"/>
              <a:gd name="connsiteX0-11" fmla="*/ 0 w 3848906"/>
              <a:gd name="connsiteY0-12" fmla="*/ 71685 h 2471985"/>
              <a:gd name="connsiteX1-13" fmla="*/ 1565143 w 3848906"/>
              <a:gd name="connsiteY1-14" fmla="*/ 0 h 2471985"/>
              <a:gd name="connsiteX2-15" fmla="*/ 3848906 w 3848906"/>
              <a:gd name="connsiteY2-16" fmla="*/ 71685 h 2471985"/>
              <a:gd name="connsiteX3-17" fmla="*/ 3848906 w 3848906"/>
              <a:gd name="connsiteY3-18" fmla="*/ 2471985 h 2471985"/>
              <a:gd name="connsiteX4-19" fmla="*/ 0 w 3848906"/>
              <a:gd name="connsiteY4-20" fmla="*/ 2471985 h 2471985"/>
              <a:gd name="connsiteX5-21" fmla="*/ 0 w 3848906"/>
              <a:gd name="connsiteY5-22" fmla="*/ 71685 h 2471985"/>
              <a:gd name="connsiteX0-23" fmla="*/ 899 w 3849805"/>
              <a:gd name="connsiteY0-24" fmla="*/ 71685 h 2471985"/>
              <a:gd name="connsiteX1-25" fmla="*/ 1566042 w 3849805"/>
              <a:gd name="connsiteY1-26" fmla="*/ 0 h 2471985"/>
              <a:gd name="connsiteX2-27" fmla="*/ 3849805 w 3849805"/>
              <a:gd name="connsiteY2-28" fmla="*/ 71685 h 2471985"/>
              <a:gd name="connsiteX3-29" fmla="*/ 3849805 w 3849805"/>
              <a:gd name="connsiteY3-30" fmla="*/ 2471985 h 2471985"/>
              <a:gd name="connsiteX4-31" fmla="*/ 899 w 3849805"/>
              <a:gd name="connsiteY4-32" fmla="*/ 2471985 h 2471985"/>
              <a:gd name="connsiteX5-33" fmla="*/ 0 w 3849805"/>
              <a:gd name="connsiteY5-34" fmla="*/ 1460938 h 2471985"/>
              <a:gd name="connsiteX6" fmla="*/ 899 w 3849805"/>
              <a:gd name="connsiteY6" fmla="*/ 71685 h 2471985"/>
              <a:gd name="connsiteX0-35" fmla="*/ 95492 w 3944398"/>
              <a:gd name="connsiteY0-36" fmla="*/ 71685 h 2471985"/>
              <a:gd name="connsiteX1-37" fmla="*/ 1660635 w 3944398"/>
              <a:gd name="connsiteY1-38" fmla="*/ 0 h 2471985"/>
              <a:gd name="connsiteX2-39" fmla="*/ 3944398 w 3944398"/>
              <a:gd name="connsiteY2-40" fmla="*/ 71685 h 2471985"/>
              <a:gd name="connsiteX3-41" fmla="*/ 3944398 w 3944398"/>
              <a:gd name="connsiteY3-42" fmla="*/ 2471985 h 2471985"/>
              <a:gd name="connsiteX4-43" fmla="*/ 95492 w 3944398"/>
              <a:gd name="connsiteY4-44" fmla="*/ 2471985 h 2471985"/>
              <a:gd name="connsiteX5-45" fmla="*/ 0 w 3944398"/>
              <a:gd name="connsiteY5-46" fmla="*/ 1608083 h 2471985"/>
              <a:gd name="connsiteX6-47" fmla="*/ 95492 w 3944398"/>
              <a:gd name="connsiteY6-48" fmla="*/ 71685 h 2471985"/>
              <a:gd name="connsiteX0-49" fmla="*/ 95492 w 3944398"/>
              <a:gd name="connsiteY0-50" fmla="*/ 71685 h 2471985"/>
              <a:gd name="connsiteX1-51" fmla="*/ 1660635 w 3944398"/>
              <a:gd name="connsiteY1-52" fmla="*/ 0 h 2471985"/>
              <a:gd name="connsiteX2-53" fmla="*/ 3944398 w 3944398"/>
              <a:gd name="connsiteY2-54" fmla="*/ 71685 h 2471985"/>
              <a:gd name="connsiteX3-55" fmla="*/ 3944398 w 3944398"/>
              <a:gd name="connsiteY3-56" fmla="*/ 2471985 h 2471985"/>
              <a:gd name="connsiteX4-57" fmla="*/ 1713187 w 3944398"/>
              <a:gd name="connsiteY4-58" fmla="*/ 2469931 h 2471985"/>
              <a:gd name="connsiteX5-59" fmla="*/ 95492 w 3944398"/>
              <a:gd name="connsiteY5-60" fmla="*/ 2471985 h 2471985"/>
              <a:gd name="connsiteX6-61" fmla="*/ 0 w 3944398"/>
              <a:gd name="connsiteY6-62" fmla="*/ 1608083 h 2471985"/>
              <a:gd name="connsiteX7" fmla="*/ 95492 w 3944398"/>
              <a:gd name="connsiteY7" fmla="*/ 71685 h 2471985"/>
              <a:gd name="connsiteX0-63" fmla="*/ 95492 w 3944398"/>
              <a:gd name="connsiteY0-64" fmla="*/ 71685 h 2564525"/>
              <a:gd name="connsiteX1-65" fmla="*/ 1660635 w 3944398"/>
              <a:gd name="connsiteY1-66" fmla="*/ 0 h 2564525"/>
              <a:gd name="connsiteX2-67" fmla="*/ 3944398 w 3944398"/>
              <a:gd name="connsiteY2-68" fmla="*/ 71685 h 2564525"/>
              <a:gd name="connsiteX3-69" fmla="*/ 3944398 w 3944398"/>
              <a:gd name="connsiteY3-70" fmla="*/ 2471985 h 2564525"/>
              <a:gd name="connsiteX4-71" fmla="*/ 1975946 w 3944398"/>
              <a:gd name="connsiteY4-72" fmla="*/ 2564525 h 2564525"/>
              <a:gd name="connsiteX5-73" fmla="*/ 95492 w 3944398"/>
              <a:gd name="connsiteY5-74" fmla="*/ 2471985 h 2564525"/>
              <a:gd name="connsiteX6-75" fmla="*/ 0 w 3944398"/>
              <a:gd name="connsiteY6-76" fmla="*/ 1608083 h 2564525"/>
              <a:gd name="connsiteX7-77" fmla="*/ 95492 w 3944398"/>
              <a:gd name="connsiteY7-78" fmla="*/ 71685 h 2564525"/>
              <a:gd name="connsiteX0-79" fmla="*/ 95492 w 3944398"/>
              <a:gd name="connsiteY0-80" fmla="*/ 71685 h 2564525"/>
              <a:gd name="connsiteX1-81" fmla="*/ 1660635 w 3944398"/>
              <a:gd name="connsiteY1-82" fmla="*/ 0 h 2564525"/>
              <a:gd name="connsiteX2-83" fmla="*/ 3944398 w 3944398"/>
              <a:gd name="connsiteY2-84" fmla="*/ 71685 h 2564525"/>
              <a:gd name="connsiteX3-85" fmla="*/ 3930870 w 3944398"/>
              <a:gd name="connsiteY3-86" fmla="*/ 1198181 h 2564525"/>
              <a:gd name="connsiteX4-87" fmla="*/ 3944398 w 3944398"/>
              <a:gd name="connsiteY4-88" fmla="*/ 2471985 h 2564525"/>
              <a:gd name="connsiteX5-89" fmla="*/ 1975946 w 3944398"/>
              <a:gd name="connsiteY5-90" fmla="*/ 2564525 h 2564525"/>
              <a:gd name="connsiteX6-91" fmla="*/ 95492 w 3944398"/>
              <a:gd name="connsiteY6-92" fmla="*/ 2471985 h 2564525"/>
              <a:gd name="connsiteX7-93" fmla="*/ 0 w 3944398"/>
              <a:gd name="connsiteY7-94" fmla="*/ 1608083 h 2564525"/>
              <a:gd name="connsiteX8" fmla="*/ 95492 w 3944398"/>
              <a:gd name="connsiteY8" fmla="*/ 71685 h 2564525"/>
              <a:gd name="connsiteX0-95" fmla="*/ 95492 w 3993932"/>
              <a:gd name="connsiteY0-96" fmla="*/ 71685 h 2564525"/>
              <a:gd name="connsiteX1-97" fmla="*/ 1660635 w 3993932"/>
              <a:gd name="connsiteY1-98" fmla="*/ 0 h 2564525"/>
              <a:gd name="connsiteX2-99" fmla="*/ 3944398 w 3993932"/>
              <a:gd name="connsiteY2-100" fmla="*/ 71685 h 2564525"/>
              <a:gd name="connsiteX3-101" fmla="*/ 3930870 w 3993932"/>
              <a:gd name="connsiteY3-102" fmla="*/ 1198181 h 2564525"/>
              <a:gd name="connsiteX4-103" fmla="*/ 3993932 w 3993932"/>
              <a:gd name="connsiteY4-104" fmla="*/ 1250732 h 2564525"/>
              <a:gd name="connsiteX5-105" fmla="*/ 3944398 w 3993932"/>
              <a:gd name="connsiteY5-106" fmla="*/ 2471985 h 2564525"/>
              <a:gd name="connsiteX6-107" fmla="*/ 1975946 w 3993932"/>
              <a:gd name="connsiteY6-108" fmla="*/ 2564525 h 2564525"/>
              <a:gd name="connsiteX7-109" fmla="*/ 95492 w 3993932"/>
              <a:gd name="connsiteY7-110" fmla="*/ 2471985 h 2564525"/>
              <a:gd name="connsiteX8-111" fmla="*/ 0 w 3993932"/>
              <a:gd name="connsiteY8-112" fmla="*/ 1608083 h 2564525"/>
              <a:gd name="connsiteX9" fmla="*/ 95492 w 3993932"/>
              <a:gd name="connsiteY9" fmla="*/ 71685 h 2564525"/>
              <a:gd name="connsiteX0-113" fmla="*/ 95492 w 3983421"/>
              <a:gd name="connsiteY0-114" fmla="*/ 71685 h 2564525"/>
              <a:gd name="connsiteX1-115" fmla="*/ 1660635 w 3983421"/>
              <a:gd name="connsiteY1-116" fmla="*/ 0 h 2564525"/>
              <a:gd name="connsiteX2-117" fmla="*/ 3944398 w 3983421"/>
              <a:gd name="connsiteY2-118" fmla="*/ 71685 h 2564525"/>
              <a:gd name="connsiteX3-119" fmla="*/ 3930870 w 3983421"/>
              <a:gd name="connsiteY3-120" fmla="*/ 1198181 h 2564525"/>
              <a:gd name="connsiteX4-121" fmla="*/ 3983421 w 3983421"/>
              <a:gd name="connsiteY4-122" fmla="*/ 1450428 h 2564525"/>
              <a:gd name="connsiteX5-123" fmla="*/ 3944398 w 3983421"/>
              <a:gd name="connsiteY5-124" fmla="*/ 2471985 h 2564525"/>
              <a:gd name="connsiteX6-125" fmla="*/ 1975946 w 3983421"/>
              <a:gd name="connsiteY6-126" fmla="*/ 2564525 h 2564525"/>
              <a:gd name="connsiteX7-127" fmla="*/ 95492 w 3983421"/>
              <a:gd name="connsiteY7-128" fmla="*/ 2471985 h 2564525"/>
              <a:gd name="connsiteX8-129" fmla="*/ 0 w 3983421"/>
              <a:gd name="connsiteY8-130" fmla="*/ 1608083 h 2564525"/>
              <a:gd name="connsiteX9-131" fmla="*/ 95492 w 3983421"/>
              <a:gd name="connsiteY9-132" fmla="*/ 71685 h 2564525"/>
              <a:gd name="connsiteX0-133" fmla="*/ 95492 w 3983421"/>
              <a:gd name="connsiteY0-134" fmla="*/ 71685 h 2564525"/>
              <a:gd name="connsiteX1-135" fmla="*/ 1660635 w 3983421"/>
              <a:gd name="connsiteY1-136" fmla="*/ 0 h 2564525"/>
              <a:gd name="connsiteX2-137" fmla="*/ 3944398 w 3983421"/>
              <a:gd name="connsiteY2-138" fmla="*/ 71685 h 2564525"/>
              <a:gd name="connsiteX3-139" fmla="*/ 3972911 w 3983421"/>
              <a:gd name="connsiteY3-140" fmla="*/ 956444 h 2564525"/>
              <a:gd name="connsiteX4-141" fmla="*/ 3983421 w 3983421"/>
              <a:gd name="connsiteY4-142" fmla="*/ 1450428 h 2564525"/>
              <a:gd name="connsiteX5-143" fmla="*/ 3944398 w 3983421"/>
              <a:gd name="connsiteY5-144" fmla="*/ 2471985 h 2564525"/>
              <a:gd name="connsiteX6-145" fmla="*/ 1975946 w 3983421"/>
              <a:gd name="connsiteY6-146" fmla="*/ 2564525 h 2564525"/>
              <a:gd name="connsiteX7-147" fmla="*/ 95492 w 3983421"/>
              <a:gd name="connsiteY7-148" fmla="*/ 2471985 h 2564525"/>
              <a:gd name="connsiteX8-149" fmla="*/ 0 w 3983421"/>
              <a:gd name="connsiteY8-150" fmla="*/ 1608083 h 2564525"/>
              <a:gd name="connsiteX9-151" fmla="*/ 95492 w 3983421"/>
              <a:gd name="connsiteY9-152" fmla="*/ 71685 h 25645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47" y="connsiteY6-48"/>
              </a:cxn>
              <a:cxn ang="0">
                <a:pos x="connsiteX7-77" y="connsiteY7-78"/>
              </a:cxn>
              <a:cxn ang="0">
                <a:pos x="connsiteX8-111" y="connsiteY8-112"/>
              </a:cxn>
              <a:cxn ang="0">
                <a:pos x="connsiteX9-131" y="connsiteY9-132"/>
              </a:cxn>
            </a:cxnLst>
            <a:rect l="l" t="t" r="r" b="b"/>
            <a:pathLst>
              <a:path w="3983421" h="2564525">
                <a:moveTo>
                  <a:pt x="95492" y="71685"/>
                </a:moveTo>
                <a:lnTo>
                  <a:pt x="1660635" y="0"/>
                </a:lnTo>
                <a:lnTo>
                  <a:pt x="3944398" y="71685"/>
                </a:lnTo>
                <a:lnTo>
                  <a:pt x="3972911" y="956444"/>
                </a:lnTo>
                <a:cubicBezTo>
                  <a:pt x="3972911" y="977465"/>
                  <a:pt x="3983421" y="1429407"/>
                  <a:pt x="3983421" y="1450428"/>
                </a:cubicBezTo>
                <a:lnTo>
                  <a:pt x="3944398" y="2471985"/>
                </a:lnTo>
                <a:lnTo>
                  <a:pt x="1975946" y="2564525"/>
                </a:lnTo>
                <a:lnTo>
                  <a:pt x="95492" y="2471985"/>
                </a:lnTo>
                <a:cubicBezTo>
                  <a:pt x="95192" y="2134969"/>
                  <a:pt x="300" y="1945099"/>
                  <a:pt x="0" y="1608083"/>
                </a:cubicBezTo>
                <a:cubicBezTo>
                  <a:pt x="300" y="1144999"/>
                  <a:pt x="95192" y="534769"/>
                  <a:pt x="95492" y="71685"/>
                </a:cubicBez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sp>
        <p:nvSpPr>
          <p:cNvPr id="76" name="矩形 19"/>
          <p:cNvSpPr/>
          <p:nvPr/>
        </p:nvSpPr>
        <p:spPr>
          <a:xfrm>
            <a:off x="6513076" y="1741245"/>
            <a:ext cx="4255119" cy="2233148"/>
          </a:xfrm>
          <a:custGeom>
            <a:avLst/>
            <a:gdLst>
              <a:gd name="connsiteX0" fmla="*/ 0 w 3848906"/>
              <a:gd name="connsiteY0" fmla="*/ 0 h 2400300"/>
              <a:gd name="connsiteX1" fmla="*/ 3848906 w 3848906"/>
              <a:gd name="connsiteY1" fmla="*/ 0 h 2400300"/>
              <a:gd name="connsiteX2" fmla="*/ 3848906 w 3848906"/>
              <a:gd name="connsiteY2" fmla="*/ 2400300 h 2400300"/>
              <a:gd name="connsiteX3" fmla="*/ 0 w 3848906"/>
              <a:gd name="connsiteY3" fmla="*/ 2400300 h 2400300"/>
              <a:gd name="connsiteX4" fmla="*/ 0 w 3848906"/>
              <a:gd name="connsiteY4" fmla="*/ 0 h 2400300"/>
              <a:gd name="connsiteX0-1" fmla="*/ 0 w 3848906"/>
              <a:gd name="connsiteY0-2" fmla="*/ 8622 h 2408922"/>
              <a:gd name="connsiteX1-3" fmla="*/ 1586163 w 3848906"/>
              <a:gd name="connsiteY1-4" fmla="*/ 0 h 2408922"/>
              <a:gd name="connsiteX2-5" fmla="*/ 3848906 w 3848906"/>
              <a:gd name="connsiteY2-6" fmla="*/ 8622 h 2408922"/>
              <a:gd name="connsiteX3-7" fmla="*/ 3848906 w 3848906"/>
              <a:gd name="connsiteY3-8" fmla="*/ 2408922 h 2408922"/>
              <a:gd name="connsiteX4-9" fmla="*/ 0 w 3848906"/>
              <a:gd name="connsiteY4-10" fmla="*/ 2408922 h 2408922"/>
              <a:gd name="connsiteX5" fmla="*/ 0 w 3848906"/>
              <a:gd name="connsiteY5" fmla="*/ 8622 h 2408922"/>
              <a:gd name="connsiteX0-11" fmla="*/ 0 w 3848906"/>
              <a:gd name="connsiteY0-12" fmla="*/ 71685 h 2471985"/>
              <a:gd name="connsiteX1-13" fmla="*/ 1565143 w 3848906"/>
              <a:gd name="connsiteY1-14" fmla="*/ 0 h 2471985"/>
              <a:gd name="connsiteX2-15" fmla="*/ 3848906 w 3848906"/>
              <a:gd name="connsiteY2-16" fmla="*/ 71685 h 2471985"/>
              <a:gd name="connsiteX3-17" fmla="*/ 3848906 w 3848906"/>
              <a:gd name="connsiteY3-18" fmla="*/ 2471985 h 2471985"/>
              <a:gd name="connsiteX4-19" fmla="*/ 0 w 3848906"/>
              <a:gd name="connsiteY4-20" fmla="*/ 2471985 h 2471985"/>
              <a:gd name="connsiteX5-21" fmla="*/ 0 w 3848906"/>
              <a:gd name="connsiteY5-22" fmla="*/ 71685 h 2471985"/>
              <a:gd name="connsiteX0-23" fmla="*/ 899 w 3849805"/>
              <a:gd name="connsiteY0-24" fmla="*/ 71685 h 2471985"/>
              <a:gd name="connsiteX1-25" fmla="*/ 1566042 w 3849805"/>
              <a:gd name="connsiteY1-26" fmla="*/ 0 h 2471985"/>
              <a:gd name="connsiteX2-27" fmla="*/ 3849805 w 3849805"/>
              <a:gd name="connsiteY2-28" fmla="*/ 71685 h 2471985"/>
              <a:gd name="connsiteX3-29" fmla="*/ 3849805 w 3849805"/>
              <a:gd name="connsiteY3-30" fmla="*/ 2471985 h 2471985"/>
              <a:gd name="connsiteX4-31" fmla="*/ 899 w 3849805"/>
              <a:gd name="connsiteY4-32" fmla="*/ 2471985 h 2471985"/>
              <a:gd name="connsiteX5-33" fmla="*/ 0 w 3849805"/>
              <a:gd name="connsiteY5-34" fmla="*/ 1460938 h 2471985"/>
              <a:gd name="connsiteX6" fmla="*/ 899 w 3849805"/>
              <a:gd name="connsiteY6" fmla="*/ 71685 h 2471985"/>
              <a:gd name="connsiteX0-35" fmla="*/ 95492 w 3944398"/>
              <a:gd name="connsiteY0-36" fmla="*/ 71685 h 2471985"/>
              <a:gd name="connsiteX1-37" fmla="*/ 1660635 w 3944398"/>
              <a:gd name="connsiteY1-38" fmla="*/ 0 h 2471985"/>
              <a:gd name="connsiteX2-39" fmla="*/ 3944398 w 3944398"/>
              <a:gd name="connsiteY2-40" fmla="*/ 71685 h 2471985"/>
              <a:gd name="connsiteX3-41" fmla="*/ 3944398 w 3944398"/>
              <a:gd name="connsiteY3-42" fmla="*/ 2471985 h 2471985"/>
              <a:gd name="connsiteX4-43" fmla="*/ 95492 w 3944398"/>
              <a:gd name="connsiteY4-44" fmla="*/ 2471985 h 2471985"/>
              <a:gd name="connsiteX5-45" fmla="*/ 0 w 3944398"/>
              <a:gd name="connsiteY5-46" fmla="*/ 1608083 h 2471985"/>
              <a:gd name="connsiteX6-47" fmla="*/ 95492 w 3944398"/>
              <a:gd name="connsiteY6-48" fmla="*/ 71685 h 2471985"/>
              <a:gd name="connsiteX0-49" fmla="*/ 95492 w 3944398"/>
              <a:gd name="connsiteY0-50" fmla="*/ 71685 h 2471985"/>
              <a:gd name="connsiteX1-51" fmla="*/ 1660635 w 3944398"/>
              <a:gd name="connsiteY1-52" fmla="*/ 0 h 2471985"/>
              <a:gd name="connsiteX2-53" fmla="*/ 3944398 w 3944398"/>
              <a:gd name="connsiteY2-54" fmla="*/ 71685 h 2471985"/>
              <a:gd name="connsiteX3-55" fmla="*/ 3944398 w 3944398"/>
              <a:gd name="connsiteY3-56" fmla="*/ 2471985 h 2471985"/>
              <a:gd name="connsiteX4-57" fmla="*/ 1713187 w 3944398"/>
              <a:gd name="connsiteY4-58" fmla="*/ 2469931 h 2471985"/>
              <a:gd name="connsiteX5-59" fmla="*/ 95492 w 3944398"/>
              <a:gd name="connsiteY5-60" fmla="*/ 2471985 h 2471985"/>
              <a:gd name="connsiteX6-61" fmla="*/ 0 w 3944398"/>
              <a:gd name="connsiteY6-62" fmla="*/ 1608083 h 2471985"/>
              <a:gd name="connsiteX7" fmla="*/ 95492 w 3944398"/>
              <a:gd name="connsiteY7" fmla="*/ 71685 h 2471985"/>
              <a:gd name="connsiteX0-63" fmla="*/ 95492 w 3944398"/>
              <a:gd name="connsiteY0-64" fmla="*/ 71685 h 2564525"/>
              <a:gd name="connsiteX1-65" fmla="*/ 1660635 w 3944398"/>
              <a:gd name="connsiteY1-66" fmla="*/ 0 h 2564525"/>
              <a:gd name="connsiteX2-67" fmla="*/ 3944398 w 3944398"/>
              <a:gd name="connsiteY2-68" fmla="*/ 71685 h 2564525"/>
              <a:gd name="connsiteX3-69" fmla="*/ 3944398 w 3944398"/>
              <a:gd name="connsiteY3-70" fmla="*/ 2471985 h 2564525"/>
              <a:gd name="connsiteX4-71" fmla="*/ 1975946 w 3944398"/>
              <a:gd name="connsiteY4-72" fmla="*/ 2564525 h 2564525"/>
              <a:gd name="connsiteX5-73" fmla="*/ 95492 w 3944398"/>
              <a:gd name="connsiteY5-74" fmla="*/ 2471985 h 2564525"/>
              <a:gd name="connsiteX6-75" fmla="*/ 0 w 3944398"/>
              <a:gd name="connsiteY6-76" fmla="*/ 1608083 h 2564525"/>
              <a:gd name="connsiteX7-77" fmla="*/ 95492 w 3944398"/>
              <a:gd name="connsiteY7-78" fmla="*/ 71685 h 2564525"/>
              <a:gd name="connsiteX0-79" fmla="*/ 95492 w 3944398"/>
              <a:gd name="connsiteY0-80" fmla="*/ 71685 h 2564525"/>
              <a:gd name="connsiteX1-81" fmla="*/ 1660635 w 3944398"/>
              <a:gd name="connsiteY1-82" fmla="*/ 0 h 2564525"/>
              <a:gd name="connsiteX2-83" fmla="*/ 3944398 w 3944398"/>
              <a:gd name="connsiteY2-84" fmla="*/ 71685 h 2564525"/>
              <a:gd name="connsiteX3-85" fmla="*/ 3930870 w 3944398"/>
              <a:gd name="connsiteY3-86" fmla="*/ 1198181 h 2564525"/>
              <a:gd name="connsiteX4-87" fmla="*/ 3944398 w 3944398"/>
              <a:gd name="connsiteY4-88" fmla="*/ 2471985 h 2564525"/>
              <a:gd name="connsiteX5-89" fmla="*/ 1975946 w 3944398"/>
              <a:gd name="connsiteY5-90" fmla="*/ 2564525 h 2564525"/>
              <a:gd name="connsiteX6-91" fmla="*/ 95492 w 3944398"/>
              <a:gd name="connsiteY6-92" fmla="*/ 2471985 h 2564525"/>
              <a:gd name="connsiteX7-93" fmla="*/ 0 w 3944398"/>
              <a:gd name="connsiteY7-94" fmla="*/ 1608083 h 2564525"/>
              <a:gd name="connsiteX8" fmla="*/ 95492 w 3944398"/>
              <a:gd name="connsiteY8" fmla="*/ 71685 h 2564525"/>
              <a:gd name="connsiteX0-95" fmla="*/ 95492 w 3993932"/>
              <a:gd name="connsiteY0-96" fmla="*/ 71685 h 2564525"/>
              <a:gd name="connsiteX1-97" fmla="*/ 1660635 w 3993932"/>
              <a:gd name="connsiteY1-98" fmla="*/ 0 h 2564525"/>
              <a:gd name="connsiteX2-99" fmla="*/ 3944398 w 3993932"/>
              <a:gd name="connsiteY2-100" fmla="*/ 71685 h 2564525"/>
              <a:gd name="connsiteX3-101" fmla="*/ 3930870 w 3993932"/>
              <a:gd name="connsiteY3-102" fmla="*/ 1198181 h 2564525"/>
              <a:gd name="connsiteX4-103" fmla="*/ 3993932 w 3993932"/>
              <a:gd name="connsiteY4-104" fmla="*/ 1250732 h 2564525"/>
              <a:gd name="connsiteX5-105" fmla="*/ 3944398 w 3993932"/>
              <a:gd name="connsiteY5-106" fmla="*/ 2471985 h 2564525"/>
              <a:gd name="connsiteX6-107" fmla="*/ 1975946 w 3993932"/>
              <a:gd name="connsiteY6-108" fmla="*/ 2564525 h 2564525"/>
              <a:gd name="connsiteX7-109" fmla="*/ 95492 w 3993932"/>
              <a:gd name="connsiteY7-110" fmla="*/ 2471985 h 2564525"/>
              <a:gd name="connsiteX8-111" fmla="*/ 0 w 3993932"/>
              <a:gd name="connsiteY8-112" fmla="*/ 1608083 h 2564525"/>
              <a:gd name="connsiteX9" fmla="*/ 95492 w 3993932"/>
              <a:gd name="connsiteY9" fmla="*/ 71685 h 2564525"/>
              <a:gd name="connsiteX0-113" fmla="*/ 95492 w 3983421"/>
              <a:gd name="connsiteY0-114" fmla="*/ 71685 h 2564525"/>
              <a:gd name="connsiteX1-115" fmla="*/ 1660635 w 3983421"/>
              <a:gd name="connsiteY1-116" fmla="*/ 0 h 2564525"/>
              <a:gd name="connsiteX2-117" fmla="*/ 3944398 w 3983421"/>
              <a:gd name="connsiteY2-118" fmla="*/ 71685 h 2564525"/>
              <a:gd name="connsiteX3-119" fmla="*/ 3930870 w 3983421"/>
              <a:gd name="connsiteY3-120" fmla="*/ 1198181 h 2564525"/>
              <a:gd name="connsiteX4-121" fmla="*/ 3983421 w 3983421"/>
              <a:gd name="connsiteY4-122" fmla="*/ 1450428 h 2564525"/>
              <a:gd name="connsiteX5-123" fmla="*/ 3944398 w 3983421"/>
              <a:gd name="connsiteY5-124" fmla="*/ 2471985 h 2564525"/>
              <a:gd name="connsiteX6-125" fmla="*/ 1975946 w 3983421"/>
              <a:gd name="connsiteY6-126" fmla="*/ 2564525 h 2564525"/>
              <a:gd name="connsiteX7-127" fmla="*/ 95492 w 3983421"/>
              <a:gd name="connsiteY7-128" fmla="*/ 2471985 h 2564525"/>
              <a:gd name="connsiteX8-129" fmla="*/ 0 w 3983421"/>
              <a:gd name="connsiteY8-130" fmla="*/ 1608083 h 2564525"/>
              <a:gd name="connsiteX9-131" fmla="*/ 95492 w 3983421"/>
              <a:gd name="connsiteY9-132" fmla="*/ 71685 h 2564525"/>
              <a:gd name="connsiteX0-133" fmla="*/ 95492 w 3983421"/>
              <a:gd name="connsiteY0-134" fmla="*/ 71685 h 2564525"/>
              <a:gd name="connsiteX1-135" fmla="*/ 1660635 w 3983421"/>
              <a:gd name="connsiteY1-136" fmla="*/ 0 h 2564525"/>
              <a:gd name="connsiteX2-137" fmla="*/ 3944398 w 3983421"/>
              <a:gd name="connsiteY2-138" fmla="*/ 71685 h 2564525"/>
              <a:gd name="connsiteX3-139" fmla="*/ 3972911 w 3983421"/>
              <a:gd name="connsiteY3-140" fmla="*/ 956444 h 2564525"/>
              <a:gd name="connsiteX4-141" fmla="*/ 3983421 w 3983421"/>
              <a:gd name="connsiteY4-142" fmla="*/ 1450428 h 2564525"/>
              <a:gd name="connsiteX5-143" fmla="*/ 3944398 w 3983421"/>
              <a:gd name="connsiteY5-144" fmla="*/ 2471985 h 2564525"/>
              <a:gd name="connsiteX6-145" fmla="*/ 1975946 w 3983421"/>
              <a:gd name="connsiteY6-146" fmla="*/ 2564525 h 2564525"/>
              <a:gd name="connsiteX7-147" fmla="*/ 95492 w 3983421"/>
              <a:gd name="connsiteY7-148" fmla="*/ 2471985 h 2564525"/>
              <a:gd name="connsiteX8-149" fmla="*/ 0 w 3983421"/>
              <a:gd name="connsiteY8-150" fmla="*/ 1608083 h 2564525"/>
              <a:gd name="connsiteX9-151" fmla="*/ 95492 w 3983421"/>
              <a:gd name="connsiteY9-152" fmla="*/ 71685 h 25645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47" y="connsiteY6-48"/>
              </a:cxn>
              <a:cxn ang="0">
                <a:pos x="connsiteX7-77" y="connsiteY7-78"/>
              </a:cxn>
              <a:cxn ang="0">
                <a:pos x="connsiteX8-111" y="connsiteY8-112"/>
              </a:cxn>
              <a:cxn ang="0">
                <a:pos x="connsiteX9-131" y="connsiteY9-132"/>
              </a:cxn>
            </a:cxnLst>
            <a:rect l="l" t="t" r="r" b="b"/>
            <a:pathLst>
              <a:path w="3983421" h="2564525">
                <a:moveTo>
                  <a:pt x="95492" y="71685"/>
                </a:moveTo>
                <a:lnTo>
                  <a:pt x="1660635" y="0"/>
                </a:lnTo>
                <a:lnTo>
                  <a:pt x="3944398" y="71685"/>
                </a:lnTo>
                <a:lnTo>
                  <a:pt x="3972911" y="956444"/>
                </a:lnTo>
                <a:cubicBezTo>
                  <a:pt x="3972911" y="977465"/>
                  <a:pt x="3983421" y="1429407"/>
                  <a:pt x="3983421" y="1450428"/>
                </a:cubicBezTo>
                <a:lnTo>
                  <a:pt x="3944398" y="2471985"/>
                </a:lnTo>
                <a:lnTo>
                  <a:pt x="1975946" y="2564525"/>
                </a:lnTo>
                <a:lnTo>
                  <a:pt x="95492" y="2471985"/>
                </a:lnTo>
                <a:cubicBezTo>
                  <a:pt x="95192" y="2134969"/>
                  <a:pt x="300" y="1945099"/>
                  <a:pt x="0" y="1608083"/>
                </a:cubicBezTo>
                <a:cubicBezTo>
                  <a:pt x="300" y="1144999"/>
                  <a:pt x="95192" y="534769"/>
                  <a:pt x="95492" y="71685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grpSp>
        <p:nvGrpSpPr>
          <p:cNvPr id="77" name="组合 76"/>
          <p:cNvGrpSpPr/>
          <p:nvPr/>
        </p:nvGrpSpPr>
        <p:grpSpPr>
          <a:xfrm>
            <a:off x="6816080" y="4348821"/>
            <a:ext cx="3878620" cy="1238678"/>
            <a:chOff x="8118475" y="3706372"/>
            <a:chExt cx="902100" cy="1238678"/>
          </a:xfrm>
        </p:grpSpPr>
        <p:sp>
          <p:nvSpPr>
            <p:cNvPr id="78" name="文本框 77"/>
            <p:cNvSpPr txBox="1"/>
            <p:nvPr/>
          </p:nvSpPr>
          <p:spPr>
            <a:xfrm>
              <a:off x="8370547" y="3706372"/>
              <a:ext cx="397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添加文本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9" name="文本框 155"/>
            <p:cNvSpPr txBox="1">
              <a:spLocks noChangeArrowheads="1"/>
            </p:cNvSpPr>
            <p:nvPr/>
          </p:nvSpPr>
          <p:spPr bwMode="auto">
            <a:xfrm>
              <a:off x="8118475" y="4298719"/>
              <a:ext cx="9021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18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您的内容打在这里，或者通过复制您的文本后，在此框中选择粘贴。</a:t>
              </a:r>
              <a:endParaRPr lang="zh-CN" altLang="en-US" sz="18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61" name="文本框 60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03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 animBg="1"/>
      <p:bldP spid="25" grpId="0"/>
      <p:bldP spid="58" grpId="0"/>
      <p:bldP spid="7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919816" y="2505477"/>
            <a:ext cx="2221927" cy="2097560"/>
            <a:chOff x="4919816" y="2505477"/>
            <a:chExt cx="2221927" cy="2097560"/>
          </a:xfrm>
        </p:grpSpPr>
        <p:sp>
          <p:nvSpPr>
            <p:cNvPr id="28" name="Freeform 991"/>
            <p:cNvSpPr>
              <a:spLocks noEditPoints="1"/>
            </p:cNvSpPr>
            <p:nvPr/>
          </p:nvSpPr>
          <p:spPr bwMode="auto">
            <a:xfrm>
              <a:off x="6652586" y="3268225"/>
              <a:ext cx="489157" cy="845655"/>
            </a:xfrm>
            <a:custGeom>
              <a:avLst/>
              <a:gdLst>
                <a:gd name="T0" fmla="*/ 13 w 25"/>
                <a:gd name="T1" fmla="*/ 43 h 43"/>
                <a:gd name="T2" fmla="*/ 13 w 25"/>
                <a:gd name="T3" fmla="*/ 43 h 43"/>
                <a:gd name="T4" fmla="*/ 12 w 25"/>
                <a:gd name="T5" fmla="*/ 41 h 43"/>
                <a:gd name="T6" fmla="*/ 12 w 25"/>
                <a:gd name="T7" fmla="*/ 41 h 43"/>
                <a:gd name="T8" fmla="*/ 12 w 25"/>
                <a:gd name="T9" fmla="*/ 39 h 43"/>
                <a:gd name="T10" fmla="*/ 14 w 25"/>
                <a:gd name="T11" fmla="*/ 28 h 43"/>
                <a:gd name="T12" fmla="*/ 12 w 25"/>
                <a:gd name="T13" fmla="*/ 28 h 43"/>
                <a:gd name="T14" fmla="*/ 12 w 25"/>
                <a:gd name="T15" fmla="*/ 28 h 43"/>
                <a:gd name="T16" fmla="*/ 9 w 25"/>
                <a:gd name="T17" fmla="*/ 29 h 43"/>
                <a:gd name="T18" fmla="*/ 3 w 25"/>
                <a:gd name="T19" fmla="*/ 26 h 43"/>
                <a:gd name="T20" fmla="*/ 3 w 25"/>
                <a:gd name="T21" fmla="*/ 10 h 43"/>
                <a:gd name="T22" fmla="*/ 12 w 25"/>
                <a:gd name="T23" fmla="*/ 2 h 43"/>
                <a:gd name="T24" fmla="*/ 14 w 25"/>
                <a:gd name="T25" fmla="*/ 1 h 43"/>
                <a:gd name="T26" fmla="*/ 18 w 25"/>
                <a:gd name="T27" fmla="*/ 2 h 43"/>
                <a:gd name="T28" fmla="*/ 19 w 25"/>
                <a:gd name="T29" fmla="*/ 3 h 43"/>
                <a:gd name="T30" fmla="*/ 19 w 25"/>
                <a:gd name="T31" fmla="*/ 6 h 43"/>
                <a:gd name="T32" fmla="*/ 17 w 25"/>
                <a:gd name="T33" fmla="*/ 39 h 43"/>
                <a:gd name="T34" fmla="*/ 15 w 25"/>
                <a:gd name="T35" fmla="*/ 42 h 43"/>
                <a:gd name="T36" fmla="*/ 14 w 25"/>
                <a:gd name="T37" fmla="*/ 43 h 43"/>
                <a:gd name="T38" fmla="*/ 13 w 25"/>
                <a:gd name="T39" fmla="*/ 43 h 43"/>
                <a:gd name="T40" fmla="*/ 12 w 25"/>
                <a:gd name="T41" fmla="*/ 24 h 43"/>
                <a:gd name="T42" fmla="*/ 15 w 25"/>
                <a:gd name="T43" fmla="*/ 25 h 43"/>
                <a:gd name="T44" fmla="*/ 17 w 25"/>
                <a:gd name="T45" fmla="*/ 28 h 43"/>
                <a:gd name="T46" fmla="*/ 16 w 25"/>
                <a:gd name="T47" fmla="*/ 7 h 43"/>
                <a:gd name="T48" fmla="*/ 16 w 25"/>
                <a:gd name="T49" fmla="*/ 6 h 43"/>
                <a:gd name="T50" fmla="*/ 16 w 25"/>
                <a:gd name="T51" fmla="*/ 5 h 43"/>
                <a:gd name="T52" fmla="*/ 15 w 25"/>
                <a:gd name="T53" fmla="*/ 5 h 43"/>
                <a:gd name="T54" fmla="*/ 11 w 25"/>
                <a:gd name="T55" fmla="*/ 5 h 43"/>
                <a:gd name="T56" fmla="*/ 6 w 25"/>
                <a:gd name="T57" fmla="*/ 11 h 43"/>
                <a:gd name="T58" fmla="*/ 6 w 25"/>
                <a:gd name="T59" fmla="*/ 24 h 43"/>
                <a:gd name="T60" fmla="*/ 8 w 25"/>
                <a:gd name="T61" fmla="*/ 26 h 43"/>
                <a:gd name="T62" fmla="*/ 10 w 25"/>
                <a:gd name="T63" fmla="*/ 25 h 43"/>
                <a:gd name="T64" fmla="*/ 12 w 25"/>
                <a:gd name="T65" fmla="*/ 2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5" h="43"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2"/>
                    <a:pt x="12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1"/>
                    <a:pt x="12" y="40"/>
                    <a:pt x="12" y="39"/>
                  </a:cubicBezTo>
                  <a:cubicBezTo>
                    <a:pt x="15" y="30"/>
                    <a:pt x="14" y="29"/>
                    <a:pt x="14" y="28"/>
                  </a:cubicBezTo>
                  <a:cubicBezTo>
                    <a:pt x="13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1" y="28"/>
                    <a:pt x="10" y="29"/>
                    <a:pt x="9" y="29"/>
                  </a:cubicBezTo>
                  <a:cubicBezTo>
                    <a:pt x="6" y="29"/>
                    <a:pt x="4" y="28"/>
                    <a:pt x="3" y="26"/>
                  </a:cubicBezTo>
                  <a:cubicBezTo>
                    <a:pt x="0" y="22"/>
                    <a:pt x="2" y="12"/>
                    <a:pt x="3" y="10"/>
                  </a:cubicBezTo>
                  <a:cubicBezTo>
                    <a:pt x="6" y="3"/>
                    <a:pt x="9" y="0"/>
                    <a:pt x="12" y="2"/>
                  </a:cubicBezTo>
                  <a:cubicBezTo>
                    <a:pt x="13" y="2"/>
                    <a:pt x="14" y="2"/>
                    <a:pt x="14" y="1"/>
                  </a:cubicBezTo>
                  <a:cubicBezTo>
                    <a:pt x="16" y="1"/>
                    <a:pt x="17" y="1"/>
                    <a:pt x="18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4"/>
                    <a:pt x="20" y="5"/>
                    <a:pt x="19" y="6"/>
                  </a:cubicBezTo>
                  <a:cubicBezTo>
                    <a:pt x="25" y="14"/>
                    <a:pt x="22" y="28"/>
                    <a:pt x="17" y="39"/>
                  </a:cubicBezTo>
                  <a:cubicBezTo>
                    <a:pt x="17" y="39"/>
                    <a:pt x="16" y="40"/>
                    <a:pt x="15" y="42"/>
                  </a:cubicBezTo>
                  <a:cubicBezTo>
                    <a:pt x="15" y="42"/>
                    <a:pt x="15" y="43"/>
                    <a:pt x="14" y="43"/>
                  </a:cubicBezTo>
                  <a:cubicBezTo>
                    <a:pt x="14" y="43"/>
                    <a:pt x="14" y="43"/>
                    <a:pt x="13" y="43"/>
                  </a:cubicBezTo>
                  <a:close/>
                  <a:moveTo>
                    <a:pt x="12" y="24"/>
                  </a:moveTo>
                  <a:cubicBezTo>
                    <a:pt x="13" y="24"/>
                    <a:pt x="14" y="25"/>
                    <a:pt x="15" y="25"/>
                  </a:cubicBezTo>
                  <a:cubicBezTo>
                    <a:pt x="16" y="26"/>
                    <a:pt x="17" y="27"/>
                    <a:pt x="17" y="28"/>
                  </a:cubicBezTo>
                  <a:cubicBezTo>
                    <a:pt x="20" y="20"/>
                    <a:pt x="20" y="12"/>
                    <a:pt x="16" y="7"/>
                  </a:cubicBezTo>
                  <a:cubicBezTo>
                    <a:pt x="16" y="7"/>
                    <a:pt x="16" y="7"/>
                    <a:pt x="16" y="6"/>
                  </a:cubicBezTo>
                  <a:cubicBezTo>
                    <a:pt x="16" y="6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3" y="5"/>
                    <a:pt x="12" y="5"/>
                    <a:pt x="11" y="5"/>
                  </a:cubicBezTo>
                  <a:cubicBezTo>
                    <a:pt x="10" y="5"/>
                    <a:pt x="8" y="7"/>
                    <a:pt x="6" y="11"/>
                  </a:cubicBezTo>
                  <a:cubicBezTo>
                    <a:pt x="5" y="13"/>
                    <a:pt x="4" y="21"/>
                    <a:pt x="6" y="24"/>
                  </a:cubicBezTo>
                  <a:cubicBezTo>
                    <a:pt x="7" y="25"/>
                    <a:pt x="7" y="26"/>
                    <a:pt x="8" y="26"/>
                  </a:cubicBezTo>
                  <a:cubicBezTo>
                    <a:pt x="9" y="25"/>
                    <a:pt x="10" y="25"/>
                    <a:pt x="10" y="25"/>
                  </a:cubicBezTo>
                  <a:cubicBezTo>
                    <a:pt x="11" y="25"/>
                    <a:pt x="12" y="24"/>
                    <a:pt x="12" y="24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9" name="Freeform 992"/>
            <p:cNvSpPr>
              <a:spLocks noEditPoints="1"/>
            </p:cNvSpPr>
            <p:nvPr/>
          </p:nvSpPr>
          <p:spPr bwMode="auto">
            <a:xfrm>
              <a:off x="6586260" y="2721036"/>
              <a:ext cx="431119" cy="514026"/>
            </a:xfrm>
            <a:custGeom>
              <a:avLst/>
              <a:gdLst>
                <a:gd name="T0" fmla="*/ 20 w 22"/>
                <a:gd name="T1" fmla="*/ 26 h 26"/>
                <a:gd name="T2" fmla="*/ 18 w 22"/>
                <a:gd name="T3" fmla="*/ 26 h 26"/>
                <a:gd name="T4" fmla="*/ 18 w 22"/>
                <a:gd name="T5" fmla="*/ 25 h 26"/>
                <a:gd name="T6" fmla="*/ 13 w 22"/>
                <a:gd name="T7" fmla="*/ 21 h 26"/>
                <a:gd name="T8" fmla="*/ 13 w 22"/>
                <a:gd name="T9" fmla="*/ 22 h 26"/>
                <a:gd name="T10" fmla="*/ 10 w 22"/>
                <a:gd name="T11" fmla="*/ 25 h 26"/>
                <a:gd name="T12" fmla="*/ 7 w 22"/>
                <a:gd name="T13" fmla="*/ 23 h 26"/>
                <a:gd name="T14" fmla="*/ 2 w 22"/>
                <a:gd name="T15" fmla="*/ 15 h 26"/>
                <a:gd name="T16" fmla="*/ 1 w 22"/>
                <a:gd name="T17" fmla="*/ 12 h 26"/>
                <a:gd name="T18" fmla="*/ 1 w 22"/>
                <a:gd name="T19" fmla="*/ 10 h 26"/>
                <a:gd name="T20" fmla="*/ 0 w 22"/>
                <a:gd name="T21" fmla="*/ 3 h 26"/>
                <a:gd name="T22" fmla="*/ 1 w 22"/>
                <a:gd name="T23" fmla="*/ 1 h 26"/>
                <a:gd name="T24" fmla="*/ 3 w 22"/>
                <a:gd name="T25" fmla="*/ 0 h 26"/>
                <a:gd name="T26" fmla="*/ 21 w 22"/>
                <a:gd name="T27" fmla="*/ 24 h 26"/>
                <a:gd name="T28" fmla="*/ 21 w 22"/>
                <a:gd name="T29" fmla="*/ 26 h 26"/>
                <a:gd name="T30" fmla="*/ 20 w 22"/>
                <a:gd name="T31" fmla="*/ 26 h 26"/>
                <a:gd name="T32" fmla="*/ 4 w 22"/>
                <a:gd name="T33" fmla="*/ 11 h 26"/>
                <a:gd name="T34" fmla="*/ 5 w 22"/>
                <a:gd name="T35" fmla="*/ 14 h 26"/>
                <a:gd name="T36" fmla="*/ 9 w 22"/>
                <a:gd name="T37" fmla="*/ 21 h 26"/>
                <a:gd name="T38" fmla="*/ 10 w 22"/>
                <a:gd name="T39" fmla="*/ 20 h 26"/>
                <a:gd name="T40" fmla="*/ 12 w 22"/>
                <a:gd name="T41" fmla="*/ 18 h 26"/>
                <a:gd name="T42" fmla="*/ 13 w 22"/>
                <a:gd name="T43" fmla="*/ 18 h 26"/>
                <a:gd name="T44" fmla="*/ 15 w 22"/>
                <a:gd name="T45" fmla="*/ 18 h 26"/>
                <a:gd name="T46" fmla="*/ 4 w 22"/>
                <a:gd name="T47" fmla="*/ 4 h 26"/>
                <a:gd name="T48" fmla="*/ 4 w 22"/>
                <a:gd name="T4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26">
                  <a:moveTo>
                    <a:pt x="20" y="26"/>
                  </a:moveTo>
                  <a:cubicBezTo>
                    <a:pt x="19" y="26"/>
                    <a:pt x="19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6" y="23"/>
                    <a:pt x="15" y="22"/>
                    <a:pt x="13" y="21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5"/>
                    <a:pt x="10" y="25"/>
                  </a:cubicBezTo>
                  <a:cubicBezTo>
                    <a:pt x="9" y="25"/>
                    <a:pt x="8" y="24"/>
                    <a:pt x="7" y="23"/>
                  </a:cubicBezTo>
                  <a:cubicBezTo>
                    <a:pt x="6" y="22"/>
                    <a:pt x="4" y="19"/>
                    <a:pt x="2" y="15"/>
                  </a:cubicBezTo>
                  <a:cubicBezTo>
                    <a:pt x="2" y="14"/>
                    <a:pt x="1" y="12"/>
                    <a:pt x="1" y="12"/>
                  </a:cubicBezTo>
                  <a:cubicBezTo>
                    <a:pt x="0" y="12"/>
                    <a:pt x="0" y="11"/>
                    <a:pt x="1" y="10"/>
                  </a:cubicBezTo>
                  <a:cubicBezTo>
                    <a:pt x="2" y="9"/>
                    <a:pt x="1" y="4"/>
                    <a:pt x="0" y="3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11" y="0"/>
                    <a:pt x="21" y="24"/>
                    <a:pt x="21" y="24"/>
                  </a:cubicBezTo>
                  <a:cubicBezTo>
                    <a:pt x="22" y="25"/>
                    <a:pt x="21" y="26"/>
                    <a:pt x="21" y="26"/>
                  </a:cubicBezTo>
                  <a:lnTo>
                    <a:pt x="20" y="26"/>
                  </a:lnTo>
                  <a:close/>
                  <a:moveTo>
                    <a:pt x="4" y="11"/>
                  </a:moveTo>
                  <a:cubicBezTo>
                    <a:pt x="4" y="11"/>
                    <a:pt x="5" y="12"/>
                    <a:pt x="5" y="14"/>
                  </a:cubicBezTo>
                  <a:cubicBezTo>
                    <a:pt x="7" y="16"/>
                    <a:pt x="8" y="20"/>
                    <a:pt x="9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19"/>
                    <a:pt x="11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8"/>
                    <a:pt x="14" y="18"/>
                    <a:pt x="15" y="18"/>
                  </a:cubicBezTo>
                  <a:cubicBezTo>
                    <a:pt x="11" y="12"/>
                    <a:pt x="7" y="5"/>
                    <a:pt x="4" y="4"/>
                  </a:cubicBezTo>
                  <a:cubicBezTo>
                    <a:pt x="5" y="6"/>
                    <a:pt x="5" y="9"/>
                    <a:pt x="4" y="11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0" name="Freeform 993"/>
            <p:cNvSpPr>
              <a:spLocks noEditPoints="1"/>
            </p:cNvSpPr>
            <p:nvPr/>
          </p:nvSpPr>
          <p:spPr bwMode="auto">
            <a:xfrm>
              <a:off x="4919816" y="2505477"/>
              <a:ext cx="2163888" cy="2097559"/>
            </a:xfrm>
            <a:custGeom>
              <a:avLst/>
              <a:gdLst>
                <a:gd name="T0" fmla="*/ 55 w 110"/>
                <a:gd name="T1" fmla="*/ 4 h 107"/>
                <a:gd name="T2" fmla="*/ 107 w 110"/>
                <a:gd name="T3" fmla="*/ 54 h 107"/>
                <a:gd name="T4" fmla="*/ 55 w 110"/>
                <a:gd name="T5" fmla="*/ 104 h 107"/>
                <a:gd name="T6" fmla="*/ 4 w 110"/>
                <a:gd name="T7" fmla="*/ 54 h 107"/>
                <a:gd name="T8" fmla="*/ 55 w 110"/>
                <a:gd name="T9" fmla="*/ 4 h 107"/>
                <a:gd name="T10" fmla="*/ 55 w 110"/>
                <a:gd name="T11" fmla="*/ 0 h 107"/>
                <a:gd name="T12" fmla="*/ 18 w 110"/>
                <a:gd name="T13" fmla="*/ 14 h 107"/>
                <a:gd name="T14" fmla="*/ 0 w 110"/>
                <a:gd name="T15" fmla="*/ 54 h 107"/>
                <a:gd name="T16" fmla="*/ 55 w 110"/>
                <a:gd name="T17" fmla="*/ 107 h 107"/>
                <a:gd name="T18" fmla="*/ 93 w 110"/>
                <a:gd name="T19" fmla="*/ 94 h 107"/>
                <a:gd name="T20" fmla="*/ 110 w 110"/>
                <a:gd name="T21" fmla="*/ 54 h 107"/>
                <a:gd name="T22" fmla="*/ 93 w 110"/>
                <a:gd name="T23" fmla="*/ 14 h 107"/>
                <a:gd name="T24" fmla="*/ 55 w 110"/>
                <a:gd name="T2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" h="107">
                  <a:moveTo>
                    <a:pt x="55" y="4"/>
                  </a:moveTo>
                  <a:cubicBezTo>
                    <a:pt x="81" y="4"/>
                    <a:pt x="107" y="20"/>
                    <a:pt x="107" y="54"/>
                  </a:cubicBezTo>
                  <a:cubicBezTo>
                    <a:pt x="107" y="87"/>
                    <a:pt x="81" y="104"/>
                    <a:pt x="55" y="104"/>
                  </a:cubicBezTo>
                  <a:cubicBezTo>
                    <a:pt x="30" y="104"/>
                    <a:pt x="4" y="87"/>
                    <a:pt x="4" y="54"/>
                  </a:cubicBezTo>
                  <a:cubicBezTo>
                    <a:pt x="4" y="20"/>
                    <a:pt x="30" y="4"/>
                    <a:pt x="55" y="4"/>
                  </a:cubicBezTo>
                  <a:close/>
                  <a:moveTo>
                    <a:pt x="55" y="0"/>
                  </a:moveTo>
                  <a:cubicBezTo>
                    <a:pt x="41" y="0"/>
                    <a:pt x="28" y="5"/>
                    <a:pt x="18" y="14"/>
                  </a:cubicBezTo>
                  <a:cubicBezTo>
                    <a:pt x="6" y="23"/>
                    <a:pt x="0" y="37"/>
                    <a:pt x="0" y="54"/>
                  </a:cubicBezTo>
                  <a:cubicBezTo>
                    <a:pt x="0" y="89"/>
                    <a:pt x="28" y="107"/>
                    <a:pt x="55" y="107"/>
                  </a:cubicBezTo>
                  <a:cubicBezTo>
                    <a:pt x="70" y="107"/>
                    <a:pt x="83" y="102"/>
                    <a:pt x="93" y="94"/>
                  </a:cubicBezTo>
                  <a:cubicBezTo>
                    <a:pt x="104" y="84"/>
                    <a:pt x="110" y="70"/>
                    <a:pt x="110" y="54"/>
                  </a:cubicBezTo>
                  <a:cubicBezTo>
                    <a:pt x="110" y="37"/>
                    <a:pt x="104" y="23"/>
                    <a:pt x="93" y="14"/>
                  </a:cubicBezTo>
                  <a:cubicBezTo>
                    <a:pt x="83" y="5"/>
                    <a:pt x="70" y="0"/>
                    <a:pt x="55" y="0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1" name="Freeform 994"/>
            <p:cNvSpPr>
              <a:spLocks noEditPoints="1"/>
            </p:cNvSpPr>
            <p:nvPr/>
          </p:nvSpPr>
          <p:spPr bwMode="auto">
            <a:xfrm>
              <a:off x="5218283" y="2745906"/>
              <a:ext cx="1434302" cy="1857125"/>
            </a:xfrm>
            <a:custGeom>
              <a:avLst/>
              <a:gdLst>
                <a:gd name="T0" fmla="*/ 28 w 73"/>
                <a:gd name="T1" fmla="*/ 5 h 95"/>
                <a:gd name="T2" fmla="*/ 24 w 73"/>
                <a:gd name="T3" fmla="*/ 13 h 95"/>
                <a:gd name="T4" fmla="*/ 34 w 73"/>
                <a:gd name="T5" fmla="*/ 18 h 95"/>
                <a:gd name="T6" fmla="*/ 36 w 73"/>
                <a:gd name="T7" fmla="*/ 10 h 95"/>
                <a:gd name="T8" fmla="*/ 49 w 73"/>
                <a:gd name="T9" fmla="*/ 17 h 95"/>
                <a:gd name="T10" fmla="*/ 53 w 73"/>
                <a:gd name="T11" fmla="*/ 18 h 95"/>
                <a:gd name="T12" fmla="*/ 44 w 73"/>
                <a:gd name="T13" fmla="*/ 25 h 95"/>
                <a:gd name="T14" fmla="*/ 31 w 73"/>
                <a:gd name="T15" fmla="*/ 41 h 95"/>
                <a:gd name="T16" fmla="*/ 25 w 73"/>
                <a:gd name="T17" fmla="*/ 39 h 95"/>
                <a:gd name="T18" fmla="*/ 22 w 73"/>
                <a:gd name="T19" fmla="*/ 39 h 95"/>
                <a:gd name="T20" fmla="*/ 22 w 73"/>
                <a:gd name="T21" fmla="*/ 45 h 95"/>
                <a:gd name="T22" fmla="*/ 25 w 73"/>
                <a:gd name="T23" fmla="*/ 45 h 95"/>
                <a:gd name="T24" fmla="*/ 26 w 73"/>
                <a:gd name="T25" fmla="*/ 46 h 95"/>
                <a:gd name="T26" fmla="*/ 26 w 73"/>
                <a:gd name="T27" fmla="*/ 46 h 95"/>
                <a:gd name="T28" fmla="*/ 28 w 73"/>
                <a:gd name="T29" fmla="*/ 51 h 95"/>
                <a:gd name="T30" fmla="*/ 34 w 73"/>
                <a:gd name="T31" fmla="*/ 56 h 95"/>
                <a:gd name="T32" fmla="*/ 35 w 73"/>
                <a:gd name="T33" fmla="*/ 59 h 95"/>
                <a:gd name="T34" fmla="*/ 38 w 73"/>
                <a:gd name="T35" fmla="*/ 58 h 95"/>
                <a:gd name="T36" fmla="*/ 52 w 73"/>
                <a:gd name="T37" fmla="*/ 67 h 95"/>
                <a:gd name="T38" fmla="*/ 65 w 73"/>
                <a:gd name="T39" fmla="*/ 68 h 95"/>
                <a:gd name="T40" fmla="*/ 41 w 73"/>
                <a:gd name="T41" fmla="*/ 92 h 95"/>
                <a:gd name="T42" fmla="*/ 34 w 73"/>
                <a:gd name="T43" fmla="*/ 78 h 95"/>
                <a:gd name="T44" fmla="*/ 32 w 73"/>
                <a:gd name="T45" fmla="*/ 59 h 95"/>
                <a:gd name="T46" fmla="*/ 29 w 73"/>
                <a:gd name="T47" fmla="*/ 57 h 95"/>
                <a:gd name="T48" fmla="*/ 25 w 73"/>
                <a:gd name="T49" fmla="*/ 52 h 95"/>
                <a:gd name="T50" fmla="*/ 5 w 73"/>
                <a:gd name="T51" fmla="*/ 30 h 95"/>
                <a:gd name="T52" fmla="*/ 16 w 73"/>
                <a:gd name="T53" fmla="*/ 9 h 95"/>
                <a:gd name="T54" fmla="*/ 27 w 73"/>
                <a:gd name="T55" fmla="*/ 0 h 95"/>
                <a:gd name="T56" fmla="*/ 16 w 73"/>
                <a:gd name="T57" fmla="*/ 5 h 95"/>
                <a:gd name="T58" fmla="*/ 0 w 73"/>
                <a:gd name="T59" fmla="*/ 20 h 95"/>
                <a:gd name="T60" fmla="*/ 2 w 73"/>
                <a:gd name="T61" fmla="*/ 30 h 95"/>
                <a:gd name="T62" fmla="*/ 14 w 73"/>
                <a:gd name="T63" fmla="*/ 51 h 95"/>
                <a:gd name="T64" fmla="*/ 25 w 73"/>
                <a:gd name="T65" fmla="*/ 56 h 95"/>
                <a:gd name="T66" fmla="*/ 26 w 73"/>
                <a:gd name="T67" fmla="*/ 59 h 95"/>
                <a:gd name="T68" fmla="*/ 27 w 73"/>
                <a:gd name="T69" fmla="*/ 63 h 95"/>
                <a:gd name="T70" fmla="*/ 32 w 73"/>
                <a:gd name="T71" fmla="*/ 81 h 95"/>
                <a:gd name="T72" fmla="*/ 32 w 73"/>
                <a:gd name="T73" fmla="*/ 91 h 95"/>
                <a:gd name="T74" fmla="*/ 35 w 73"/>
                <a:gd name="T75" fmla="*/ 95 h 95"/>
                <a:gd name="T76" fmla="*/ 57 w 73"/>
                <a:gd name="T77" fmla="*/ 92 h 95"/>
                <a:gd name="T78" fmla="*/ 67 w 73"/>
                <a:gd name="T79" fmla="*/ 65 h 95"/>
                <a:gd name="T80" fmla="*/ 64 w 73"/>
                <a:gd name="T81" fmla="*/ 64 h 95"/>
                <a:gd name="T82" fmla="*/ 58 w 73"/>
                <a:gd name="T83" fmla="*/ 64 h 95"/>
                <a:gd name="T84" fmla="*/ 38 w 73"/>
                <a:gd name="T85" fmla="*/ 54 h 95"/>
                <a:gd name="T86" fmla="*/ 34 w 73"/>
                <a:gd name="T87" fmla="*/ 52 h 95"/>
                <a:gd name="T88" fmla="*/ 32 w 73"/>
                <a:gd name="T89" fmla="*/ 50 h 95"/>
                <a:gd name="T90" fmla="*/ 31 w 73"/>
                <a:gd name="T91" fmla="*/ 45 h 95"/>
                <a:gd name="T92" fmla="*/ 35 w 73"/>
                <a:gd name="T93" fmla="*/ 42 h 95"/>
                <a:gd name="T94" fmla="*/ 43 w 73"/>
                <a:gd name="T95" fmla="*/ 29 h 95"/>
                <a:gd name="T96" fmla="*/ 49 w 73"/>
                <a:gd name="T97" fmla="*/ 29 h 95"/>
                <a:gd name="T98" fmla="*/ 53 w 73"/>
                <a:gd name="T99" fmla="*/ 27 h 95"/>
                <a:gd name="T100" fmla="*/ 56 w 73"/>
                <a:gd name="T101" fmla="*/ 21 h 95"/>
                <a:gd name="T102" fmla="*/ 56 w 73"/>
                <a:gd name="T103" fmla="*/ 16 h 95"/>
                <a:gd name="T104" fmla="*/ 52 w 73"/>
                <a:gd name="T105" fmla="*/ 14 h 95"/>
                <a:gd name="T106" fmla="*/ 45 w 73"/>
                <a:gd name="T107" fmla="*/ 9 h 95"/>
                <a:gd name="T108" fmla="*/ 40 w 73"/>
                <a:gd name="T109" fmla="*/ 8 h 95"/>
                <a:gd name="T110" fmla="*/ 34 w 73"/>
                <a:gd name="T111" fmla="*/ 7 h 95"/>
                <a:gd name="T112" fmla="*/ 33 w 73"/>
                <a:gd name="T113" fmla="*/ 5 h 95"/>
                <a:gd name="T114" fmla="*/ 29 w 73"/>
                <a:gd name="T115" fmla="*/ 1 h 95"/>
                <a:gd name="T116" fmla="*/ 30 w 73"/>
                <a:gd name="T117" fmla="*/ 12 h 95"/>
                <a:gd name="T118" fmla="*/ 32 w 73"/>
                <a:gd name="T119" fmla="*/ 1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3" h="95">
                  <a:moveTo>
                    <a:pt x="27" y="4"/>
                  </a:moveTo>
                  <a:cubicBezTo>
                    <a:pt x="27" y="4"/>
                    <a:pt x="27" y="5"/>
                    <a:pt x="28" y="5"/>
                  </a:cubicBezTo>
                  <a:cubicBezTo>
                    <a:pt x="29" y="6"/>
                    <a:pt x="29" y="7"/>
                    <a:pt x="30" y="8"/>
                  </a:cubicBezTo>
                  <a:cubicBezTo>
                    <a:pt x="31" y="8"/>
                    <a:pt x="21" y="11"/>
                    <a:pt x="24" y="13"/>
                  </a:cubicBezTo>
                  <a:cubicBezTo>
                    <a:pt x="25" y="15"/>
                    <a:pt x="27" y="14"/>
                    <a:pt x="28" y="15"/>
                  </a:cubicBezTo>
                  <a:cubicBezTo>
                    <a:pt x="29" y="16"/>
                    <a:pt x="32" y="18"/>
                    <a:pt x="34" y="18"/>
                  </a:cubicBezTo>
                  <a:cubicBezTo>
                    <a:pt x="35" y="18"/>
                    <a:pt x="36" y="17"/>
                    <a:pt x="36" y="14"/>
                  </a:cubicBezTo>
                  <a:cubicBezTo>
                    <a:pt x="35" y="11"/>
                    <a:pt x="36" y="10"/>
                    <a:pt x="36" y="10"/>
                  </a:cubicBezTo>
                  <a:cubicBezTo>
                    <a:pt x="37" y="10"/>
                    <a:pt x="39" y="11"/>
                    <a:pt x="41" y="12"/>
                  </a:cubicBezTo>
                  <a:cubicBezTo>
                    <a:pt x="45" y="13"/>
                    <a:pt x="48" y="11"/>
                    <a:pt x="49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50" y="17"/>
                    <a:pt x="52" y="18"/>
                    <a:pt x="53" y="18"/>
                  </a:cubicBezTo>
                  <a:cubicBezTo>
                    <a:pt x="53" y="19"/>
                    <a:pt x="49" y="25"/>
                    <a:pt x="50" y="26"/>
                  </a:cubicBezTo>
                  <a:cubicBezTo>
                    <a:pt x="49" y="26"/>
                    <a:pt x="46" y="25"/>
                    <a:pt x="44" y="25"/>
                  </a:cubicBezTo>
                  <a:cubicBezTo>
                    <a:pt x="42" y="25"/>
                    <a:pt x="40" y="26"/>
                    <a:pt x="40" y="27"/>
                  </a:cubicBezTo>
                  <a:cubicBezTo>
                    <a:pt x="40" y="28"/>
                    <a:pt x="31" y="41"/>
                    <a:pt x="31" y="41"/>
                  </a:cubicBezTo>
                  <a:cubicBezTo>
                    <a:pt x="29" y="41"/>
                    <a:pt x="30" y="38"/>
                    <a:pt x="27" y="38"/>
                  </a:cubicBezTo>
                  <a:cubicBezTo>
                    <a:pt x="27" y="38"/>
                    <a:pt x="26" y="38"/>
                    <a:pt x="25" y="39"/>
                  </a:cubicBezTo>
                  <a:cubicBezTo>
                    <a:pt x="25" y="39"/>
                    <a:pt x="24" y="39"/>
                    <a:pt x="24" y="39"/>
                  </a:cubicBezTo>
                  <a:cubicBezTo>
                    <a:pt x="23" y="39"/>
                    <a:pt x="23" y="39"/>
                    <a:pt x="22" y="39"/>
                  </a:cubicBezTo>
                  <a:cubicBezTo>
                    <a:pt x="21" y="39"/>
                    <a:pt x="21" y="39"/>
                    <a:pt x="20" y="39"/>
                  </a:cubicBezTo>
                  <a:cubicBezTo>
                    <a:pt x="18" y="41"/>
                    <a:pt x="21" y="44"/>
                    <a:pt x="22" y="45"/>
                  </a:cubicBezTo>
                  <a:cubicBezTo>
                    <a:pt x="23" y="46"/>
                    <a:pt x="24" y="46"/>
                    <a:pt x="24" y="46"/>
                  </a:cubicBezTo>
                  <a:cubicBezTo>
                    <a:pt x="25" y="46"/>
                    <a:pt x="24" y="45"/>
                    <a:pt x="25" y="45"/>
                  </a:cubicBezTo>
                  <a:cubicBezTo>
                    <a:pt x="25" y="45"/>
                    <a:pt x="26" y="45"/>
                    <a:pt x="26" y="4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9" y="47"/>
                    <a:pt x="29" y="50"/>
                    <a:pt x="28" y="51"/>
                  </a:cubicBezTo>
                  <a:cubicBezTo>
                    <a:pt x="28" y="52"/>
                    <a:pt x="32" y="54"/>
                    <a:pt x="32" y="56"/>
                  </a:cubicBezTo>
                  <a:cubicBezTo>
                    <a:pt x="32" y="56"/>
                    <a:pt x="33" y="56"/>
                    <a:pt x="34" y="56"/>
                  </a:cubicBezTo>
                  <a:cubicBezTo>
                    <a:pt x="34" y="57"/>
                    <a:pt x="34" y="57"/>
                    <a:pt x="34" y="58"/>
                  </a:cubicBezTo>
                  <a:cubicBezTo>
                    <a:pt x="34" y="58"/>
                    <a:pt x="34" y="59"/>
                    <a:pt x="35" y="59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8"/>
                    <a:pt x="37" y="58"/>
                    <a:pt x="38" y="58"/>
                  </a:cubicBezTo>
                  <a:cubicBezTo>
                    <a:pt x="43" y="58"/>
                    <a:pt x="55" y="64"/>
                    <a:pt x="51" y="67"/>
                  </a:cubicBezTo>
                  <a:cubicBezTo>
                    <a:pt x="51" y="67"/>
                    <a:pt x="52" y="67"/>
                    <a:pt x="52" y="67"/>
                  </a:cubicBezTo>
                  <a:cubicBezTo>
                    <a:pt x="55" y="67"/>
                    <a:pt x="59" y="68"/>
                    <a:pt x="63" y="68"/>
                  </a:cubicBezTo>
                  <a:cubicBezTo>
                    <a:pt x="63" y="68"/>
                    <a:pt x="64" y="68"/>
                    <a:pt x="65" y="68"/>
                  </a:cubicBezTo>
                  <a:cubicBezTo>
                    <a:pt x="73" y="75"/>
                    <a:pt x="60" y="86"/>
                    <a:pt x="55" y="90"/>
                  </a:cubicBezTo>
                  <a:cubicBezTo>
                    <a:pt x="53" y="92"/>
                    <a:pt x="46" y="92"/>
                    <a:pt x="41" y="92"/>
                  </a:cubicBezTo>
                  <a:cubicBezTo>
                    <a:pt x="37" y="92"/>
                    <a:pt x="35" y="92"/>
                    <a:pt x="35" y="92"/>
                  </a:cubicBezTo>
                  <a:cubicBezTo>
                    <a:pt x="36" y="86"/>
                    <a:pt x="39" y="81"/>
                    <a:pt x="34" y="78"/>
                  </a:cubicBezTo>
                  <a:cubicBezTo>
                    <a:pt x="29" y="74"/>
                    <a:pt x="29" y="69"/>
                    <a:pt x="30" y="65"/>
                  </a:cubicBezTo>
                  <a:cubicBezTo>
                    <a:pt x="30" y="62"/>
                    <a:pt x="30" y="60"/>
                    <a:pt x="32" y="59"/>
                  </a:cubicBezTo>
                  <a:cubicBezTo>
                    <a:pt x="31" y="58"/>
                    <a:pt x="31" y="58"/>
                    <a:pt x="30" y="58"/>
                  </a:cubicBezTo>
                  <a:cubicBezTo>
                    <a:pt x="30" y="57"/>
                    <a:pt x="29" y="57"/>
                    <a:pt x="29" y="57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8" y="55"/>
                    <a:pt x="26" y="53"/>
                    <a:pt x="25" y="52"/>
                  </a:cubicBezTo>
                  <a:cubicBezTo>
                    <a:pt x="23" y="52"/>
                    <a:pt x="18" y="49"/>
                    <a:pt x="15" y="48"/>
                  </a:cubicBezTo>
                  <a:cubicBezTo>
                    <a:pt x="12" y="46"/>
                    <a:pt x="5" y="34"/>
                    <a:pt x="5" y="30"/>
                  </a:cubicBezTo>
                  <a:cubicBezTo>
                    <a:pt x="6" y="27"/>
                    <a:pt x="3" y="23"/>
                    <a:pt x="4" y="20"/>
                  </a:cubicBezTo>
                  <a:cubicBezTo>
                    <a:pt x="6" y="17"/>
                    <a:pt x="11" y="9"/>
                    <a:pt x="16" y="9"/>
                  </a:cubicBezTo>
                  <a:cubicBezTo>
                    <a:pt x="18" y="9"/>
                    <a:pt x="25" y="6"/>
                    <a:pt x="27" y="4"/>
                  </a:cubicBezTo>
                  <a:close/>
                  <a:moveTo>
                    <a:pt x="27" y="0"/>
                  </a:moveTo>
                  <a:cubicBezTo>
                    <a:pt x="27" y="0"/>
                    <a:pt x="26" y="1"/>
                    <a:pt x="25" y="1"/>
                  </a:cubicBezTo>
                  <a:cubicBezTo>
                    <a:pt x="23" y="3"/>
                    <a:pt x="17" y="5"/>
                    <a:pt x="16" y="5"/>
                  </a:cubicBezTo>
                  <a:cubicBezTo>
                    <a:pt x="10" y="5"/>
                    <a:pt x="5" y="12"/>
                    <a:pt x="1" y="19"/>
                  </a:cubicBezTo>
                  <a:cubicBezTo>
                    <a:pt x="1" y="19"/>
                    <a:pt x="1" y="19"/>
                    <a:pt x="0" y="20"/>
                  </a:cubicBezTo>
                  <a:cubicBezTo>
                    <a:pt x="0" y="22"/>
                    <a:pt x="1" y="23"/>
                    <a:pt x="1" y="25"/>
                  </a:cubicBezTo>
                  <a:cubicBezTo>
                    <a:pt x="2" y="27"/>
                    <a:pt x="2" y="29"/>
                    <a:pt x="2" y="30"/>
                  </a:cubicBezTo>
                  <a:cubicBezTo>
                    <a:pt x="1" y="32"/>
                    <a:pt x="3" y="36"/>
                    <a:pt x="6" y="42"/>
                  </a:cubicBezTo>
                  <a:cubicBezTo>
                    <a:pt x="7" y="43"/>
                    <a:pt x="10" y="49"/>
                    <a:pt x="14" y="51"/>
                  </a:cubicBezTo>
                  <a:cubicBezTo>
                    <a:pt x="16" y="52"/>
                    <a:pt x="21" y="55"/>
                    <a:pt x="24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7"/>
                    <a:pt x="25" y="57"/>
                    <a:pt x="26" y="58"/>
                  </a:cubicBezTo>
                  <a:cubicBezTo>
                    <a:pt x="26" y="58"/>
                    <a:pt x="26" y="59"/>
                    <a:pt x="26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61"/>
                    <a:pt x="27" y="62"/>
                    <a:pt x="27" y="63"/>
                  </a:cubicBezTo>
                  <a:cubicBezTo>
                    <a:pt x="27" y="64"/>
                    <a:pt x="26" y="64"/>
                    <a:pt x="26" y="65"/>
                  </a:cubicBezTo>
                  <a:cubicBezTo>
                    <a:pt x="26" y="68"/>
                    <a:pt x="25" y="76"/>
                    <a:pt x="32" y="81"/>
                  </a:cubicBezTo>
                  <a:cubicBezTo>
                    <a:pt x="34" y="81"/>
                    <a:pt x="34" y="82"/>
                    <a:pt x="33" y="87"/>
                  </a:cubicBezTo>
                  <a:cubicBezTo>
                    <a:pt x="32" y="88"/>
                    <a:pt x="32" y="90"/>
                    <a:pt x="32" y="91"/>
                  </a:cubicBezTo>
                  <a:cubicBezTo>
                    <a:pt x="31" y="92"/>
                    <a:pt x="32" y="93"/>
                    <a:pt x="32" y="94"/>
                  </a:cubicBezTo>
                  <a:cubicBezTo>
                    <a:pt x="33" y="95"/>
                    <a:pt x="34" y="95"/>
                    <a:pt x="35" y="95"/>
                  </a:cubicBezTo>
                  <a:cubicBezTo>
                    <a:pt x="35" y="95"/>
                    <a:pt x="37" y="95"/>
                    <a:pt x="41" y="95"/>
                  </a:cubicBezTo>
                  <a:cubicBezTo>
                    <a:pt x="53" y="95"/>
                    <a:pt x="56" y="93"/>
                    <a:pt x="57" y="92"/>
                  </a:cubicBezTo>
                  <a:cubicBezTo>
                    <a:pt x="60" y="91"/>
                    <a:pt x="71" y="83"/>
                    <a:pt x="71" y="74"/>
                  </a:cubicBezTo>
                  <a:cubicBezTo>
                    <a:pt x="71" y="71"/>
                    <a:pt x="70" y="68"/>
                    <a:pt x="67" y="65"/>
                  </a:cubicBezTo>
                  <a:cubicBezTo>
                    <a:pt x="66" y="65"/>
                    <a:pt x="66" y="64"/>
                    <a:pt x="65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4" y="64"/>
                    <a:pt x="63" y="64"/>
                    <a:pt x="63" y="64"/>
                  </a:cubicBezTo>
                  <a:cubicBezTo>
                    <a:pt x="61" y="64"/>
                    <a:pt x="59" y="64"/>
                    <a:pt x="58" y="64"/>
                  </a:cubicBezTo>
                  <a:cubicBezTo>
                    <a:pt x="57" y="64"/>
                    <a:pt x="56" y="63"/>
                    <a:pt x="55" y="63"/>
                  </a:cubicBezTo>
                  <a:cubicBezTo>
                    <a:pt x="53" y="58"/>
                    <a:pt x="43" y="54"/>
                    <a:pt x="38" y="54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7" y="53"/>
                    <a:pt x="36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3" y="52"/>
                    <a:pt x="33" y="51"/>
                    <a:pt x="32" y="50"/>
                  </a:cubicBezTo>
                  <a:cubicBezTo>
                    <a:pt x="32" y="50"/>
                    <a:pt x="32" y="49"/>
                    <a:pt x="32" y="48"/>
                  </a:cubicBezTo>
                  <a:cubicBezTo>
                    <a:pt x="32" y="47"/>
                    <a:pt x="31" y="46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3" y="45"/>
                    <a:pt x="34" y="44"/>
                    <a:pt x="35" y="42"/>
                  </a:cubicBezTo>
                  <a:cubicBezTo>
                    <a:pt x="35" y="41"/>
                    <a:pt x="38" y="37"/>
                    <a:pt x="39" y="35"/>
                  </a:cubicBezTo>
                  <a:cubicBezTo>
                    <a:pt x="41" y="32"/>
                    <a:pt x="42" y="30"/>
                    <a:pt x="43" y="29"/>
                  </a:cubicBezTo>
                  <a:cubicBezTo>
                    <a:pt x="43" y="29"/>
                    <a:pt x="44" y="29"/>
                    <a:pt x="44" y="29"/>
                  </a:cubicBezTo>
                  <a:cubicBezTo>
                    <a:pt x="46" y="29"/>
                    <a:pt x="49" y="29"/>
                    <a:pt x="49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1" y="29"/>
                    <a:pt x="52" y="28"/>
                    <a:pt x="53" y="27"/>
                  </a:cubicBezTo>
                  <a:cubicBezTo>
                    <a:pt x="53" y="27"/>
                    <a:pt x="53" y="26"/>
                    <a:pt x="53" y="25"/>
                  </a:cubicBezTo>
                  <a:cubicBezTo>
                    <a:pt x="54" y="24"/>
                    <a:pt x="54" y="23"/>
                    <a:pt x="56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19"/>
                    <a:pt x="57" y="17"/>
                    <a:pt x="56" y="16"/>
                  </a:cubicBezTo>
                  <a:cubicBezTo>
                    <a:pt x="55" y="15"/>
                    <a:pt x="54" y="15"/>
                    <a:pt x="53" y="15"/>
                  </a:cubicBezTo>
                  <a:cubicBezTo>
                    <a:pt x="53" y="15"/>
                    <a:pt x="53" y="15"/>
                    <a:pt x="52" y="14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0" y="10"/>
                    <a:pt x="47" y="9"/>
                    <a:pt x="45" y="9"/>
                  </a:cubicBezTo>
                  <a:cubicBezTo>
                    <a:pt x="44" y="9"/>
                    <a:pt x="43" y="9"/>
                    <a:pt x="43" y="9"/>
                  </a:cubicBezTo>
                  <a:cubicBezTo>
                    <a:pt x="42" y="8"/>
                    <a:pt x="41" y="8"/>
                    <a:pt x="40" y="8"/>
                  </a:cubicBezTo>
                  <a:cubicBezTo>
                    <a:pt x="39" y="7"/>
                    <a:pt x="38" y="6"/>
                    <a:pt x="36" y="6"/>
                  </a:cubicBezTo>
                  <a:cubicBezTo>
                    <a:pt x="35" y="6"/>
                    <a:pt x="34" y="6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5"/>
                    <a:pt x="33" y="5"/>
                  </a:cubicBezTo>
                  <a:cubicBezTo>
                    <a:pt x="32" y="4"/>
                    <a:pt x="31" y="4"/>
                    <a:pt x="31" y="3"/>
                  </a:cubicBezTo>
                  <a:cubicBezTo>
                    <a:pt x="31" y="2"/>
                    <a:pt x="30" y="2"/>
                    <a:pt x="29" y="1"/>
                  </a:cubicBezTo>
                  <a:cubicBezTo>
                    <a:pt x="29" y="0"/>
                    <a:pt x="28" y="0"/>
                    <a:pt x="27" y="0"/>
                  </a:cubicBezTo>
                  <a:close/>
                  <a:moveTo>
                    <a:pt x="30" y="12"/>
                  </a:moveTo>
                  <a:cubicBezTo>
                    <a:pt x="31" y="11"/>
                    <a:pt x="31" y="11"/>
                    <a:pt x="32" y="11"/>
                  </a:cubicBezTo>
                  <a:cubicBezTo>
                    <a:pt x="32" y="11"/>
                    <a:pt x="32" y="12"/>
                    <a:pt x="32" y="13"/>
                  </a:cubicBezTo>
                  <a:cubicBezTo>
                    <a:pt x="32" y="13"/>
                    <a:pt x="31" y="13"/>
                    <a:pt x="30" y="12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2" name="Freeform 995"/>
            <p:cNvSpPr>
              <a:spLocks noEditPoints="1"/>
            </p:cNvSpPr>
            <p:nvPr/>
          </p:nvSpPr>
          <p:spPr bwMode="auto">
            <a:xfrm>
              <a:off x="5317772" y="2505477"/>
              <a:ext cx="1268487" cy="373086"/>
            </a:xfrm>
            <a:custGeom>
              <a:avLst/>
              <a:gdLst>
                <a:gd name="T0" fmla="*/ 55 w 65"/>
                <a:gd name="T1" fmla="*/ 19 h 19"/>
                <a:gd name="T2" fmla="*/ 53 w 65"/>
                <a:gd name="T3" fmla="*/ 18 h 19"/>
                <a:gd name="T4" fmla="*/ 50 w 65"/>
                <a:gd name="T5" fmla="*/ 15 h 19"/>
                <a:gd name="T6" fmla="*/ 46 w 65"/>
                <a:gd name="T7" fmla="*/ 13 h 19"/>
                <a:gd name="T8" fmla="*/ 46 w 65"/>
                <a:gd name="T9" fmla="*/ 13 h 19"/>
                <a:gd name="T10" fmla="*/ 30 w 65"/>
                <a:gd name="T11" fmla="*/ 9 h 19"/>
                <a:gd name="T12" fmla="*/ 17 w 65"/>
                <a:gd name="T13" fmla="*/ 13 h 19"/>
                <a:gd name="T14" fmla="*/ 7 w 65"/>
                <a:gd name="T15" fmla="*/ 15 h 19"/>
                <a:gd name="T16" fmla="*/ 5 w 65"/>
                <a:gd name="T17" fmla="*/ 15 h 19"/>
                <a:gd name="T18" fmla="*/ 0 w 65"/>
                <a:gd name="T19" fmla="*/ 13 h 19"/>
                <a:gd name="T20" fmla="*/ 1 w 65"/>
                <a:gd name="T21" fmla="*/ 10 h 19"/>
                <a:gd name="T22" fmla="*/ 34 w 65"/>
                <a:gd name="T23" fmla="*/ 0 h 19"/>
                <a:gd name="T24" fmla="*/ 46 w 65"/>
                <a:gd name="T25" fmla="*/ 2 h 19"/>
                <a:gd name="T26" fmla="*/ 64 w 65"/>
                <a:gd name="T27" fmla="*/ 9 h 19"/>
                <a:gd name="T28" fmla="*/ 65 w 65"/>
                <a:gd name="T29" fmla="*/ 10 h 19"/>
                <a:gd name="T30" fmla="*/ 64 w 65"/>
                <a:gd name="T31" fmla="*/ 12 h 19"/>
                <a:gd name="T32" fmla="*/ 57 w 65"/>
                <a:gd name="T33" fmla="*/ 17 h 19"/>
                <a:gd name="T34" fmla="*/ 56 w 65"/>
                <a:gd name="T35" fmla="*/ 18 h 19"/>
                <a:gd name="T36" fmla="*/ 55 w 65"/>
                <a:gd name="T37" fmla="*/ 19 h 19"/>
                <a:gd name="T38" fmla="*/ 47 w 65"/>
                <a:gd name="T39" fmla="*/ 9 h 19"/>
                <a:gd name="T40" fmla="*/ 48 w 65"/>
                <a:gd name="T41" fmla="*/ 10 h 19"/>
                <a:gd name="T42" fmla="*/ 51 w 65"/>
                <a:gd name="T43" fmla="*/ 12 h 19"/>
                <a:gd name="T44" fmla="*/ 55 w 65"/>
                <a:gd name="T45" fmla="*/ 14 h 19"/>
                <a:gd name="T46" fmla="*/ 59 w 65"/>
                <a:gd name="T47" fmla="*/ 10 h 19"/>
                <a:gd name="T48" fmla="*/ 45 w 65"/>
                <a:gd name="T49" fmla="*/ 5 h 19"/>
                <a:gd name="T50" fmla="*/ 34 w 65"/>
                <a:gd name="T51" fmla="*/ 4 h 19"/>
                <a:gd name="T52" fmla="*/ 6 w 65"/>
                <a:gd name="T53" fmla="*/ 11 h 19"/>
                <a:gd name="T54" fmla="*/ 8 w 65"/>
                <a:gd name="T55" fmla="*/ 12 h 19"/>
                <a:gd name="T56" fmla="*/ 15 w 65"/>
                <a:gd name="T57" fmla="*/ 10 h 19"/>
                <a:gd name="T58" fmla="*/ 30 w 65"/>
                <a:gd name="T59" fmla="*/ 6 h 19"/>
                <a:gd name="T60" fmla="*/ 47 w 65"/>
                <a:gd name="T61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5" h="19">
                  <a:moveTo>
                    <a:pt x="55" y="19"/>
                  </a:moveTo>
                  <a:cubicBezTo>
                    <a:pt x="54" y="19"/>
                    <a:pt x="54" y="18"/>
                    <a:pt x="53" y="18"/>
                  </a:cubicBezTo>
                  <a:cubicBezTo>
                    <a:pt x="53" y="16"/>
                    <a:pt x="52" y="16"/>
                    <a:pt x="50" y="15"/>
                  </a:cubicBezTo>
                  <a:cubicBezTo>
                    <a:pt x="48" y="14"/>
                    <a:pt x="47" y="14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1" y="10"/>
                    <a:pt x="35" y="9"/>
                    <a:pt x="30" y="9"/>
                  </a:cubicBezTo>
                  <a:cubicBezTo>
                    <a:pt x="25" y="9"/>
                    <a:pt x="21" y="11"/>
                    <a:pt x="17" y="13"/>
                  </a:cubicBezTo>
                  <a:cubicBezTo>
                    <a:pt x="14" y="15"/>
                    <a:pt x="10" y="16"/>
                    <a:pt x="7" y="15"/>
                  </a:cubicBezTo>
                  <a:cubicBezTo>
                    <a:pt x="7" y="15"/>
                    <a:pt x="6" y="15"/>
                    <a:pt x="5" y="15"/>
                  </a:cubicBezTo>
                  <a:cubicBezTo>
                    <a:pt x="2" y="14"/>
                    <a:pt x="1" y="14"/>
                    <a:pt x="0" y="13"/>
                  </a:cubicBezTo>
                  <a:cubicBezTo>
                    <a:pt x="0" y="12"/>
                    <a:pt x="0" y="11"/>
                    <a:pt x="1" y="10"/>
                  </a:cubicBezTo>
                  <a:cubicBezTo>
                    <a:pt x="11" y="4"/>
                    <a:pt x="22" y="0"/>
                    <a:pt x="34" y="0"/>
                  </a:cubicBezTo>
                  <a:cubicBezTo>
                    <a:pt x="38" y="0"/>
                    <a:pt x="42" y="1"/>
                    <a:pt x="46" y="2"/>
                  </a:cubicBezTo>
                  <a:cubicBezTo>
                    <a:pt x="50" y="2"/>
                    <a:pt x="58" y="5"/>
                    <a:pt x="64" y="9"/>
                  </a:cubicBezTo>
                  <a:cubicBezTo>
                    <a:pt x="65" y="9"/>
                    <a:pt x="65" y="10"/>
                    <a:pt x="65" y="10"/>
                  </a:cubicBezTo>
                  <a:cubicBezTo>
                    <a:pt x="65" y="11"/>
                    <a:pt x="64" y="12"/>
                    <a:pt x="64" y="12"/>
                  </a:cubicBezTo>
                  <a:cubicBezTo>
                    <a:pt x="61" y="12"/>
                    <a:pt x="58" y="16"/>
                    <a:pt x="57" y="17"/>
                  </a:cubicBezTo>
                  <a:cubicBezTo>
                    <a:pt x="56" y="18"/>
                    <a:pt x="56" y="18"/>
                    <a:pt x="56" y="18"/>
                  </a:cubicBezTo>
                  <a:lnTo>
                    <a:pt x="55" y="19"/>
                  </a:lnTo>
                  <a:close/>
                  <a:moveTo>
                    <a:pt x="47" y="9"/>
                  </a:moveTo>
                  <a:cubicBezTo>
                    <a:pt x="47" y="9"/>
                    <a:pt x="47" y="9"/>
                    <a:pt x="48" y="10"/>
                  </a:cubicBezTo>
                  <a:cubicBezTo>
                    <a:pt x="48" y="11"/>
                    <a:pt x="50" y="11"/>
                    <a:pt x="51" y="12"/>
                  </a:cubicBezTo>
                  <a:cubicBezTo>
                    <a:pt x="52" y="12"/>
                    <a:pt x="54" y="13"/>
                    <a:pt x="55" y="14"/>
                  </a:cubicBezTo>
                  <a:cubicBezTo>
                    <a:pt x="56" y="13"/>
                    <a:pt x="58" y="11"/>
                    <a:pt x="59" y="10"/>
                  </a:cubicBezTo>
                  <a:cubicBezTo>
                    <a:pt x="54" y="7"/>
                    <a:pt x="49" y="6"/>
                    <a:pt x="45" y="5"/>
                  </a:cubicBezTo>
                  <a:cubicBezTo>
                    <a:pt x="41" y="4"/>
                    <a:pt x="38" y="4"/>
                    <a:pt x="34" y="4"/>
                  </a:cubicBezTo>
                  <a:cubicBezTo>
                    <a:pt x="24" y="4"/>
                    <a:pt x="15" y="6"/>
                    <a:pt x="6" y="11"/>
                  </a:cubicBezTo>
                  <a:cubicBezTo>
                    <a:pt x="7" y="12"/>
                    <a:pt x="8" y="12"/>
                    <a:pt x="8" y="12"/>
                  </a:cubicBezTo>
                  <a:cubicBezTo>
                    <a:pt x="10" y="12"/>
                    <a:pt x="13" y="12"/>
                    <a:pt x="15" y="10"/>
                  </a:cubicBezTo>
                  <a:cubicBezTo>
                    <a:pt x="19" y="7"/>
                    <a:pt x="25" y="6"/>
                    <a:pt x="30" y="6"/>
                  </a:cubicBezTo>
                  <a:cubicBezTo>
                    <a:pt x="36" y="6"/>
                    <a:pt x="41" y="7"/>
                    <a:pt x="47" y="9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3" name="Freeform 996"/>
            <p:cNvSpPr/>
            <p:nvPr/>
          </p:nvSpPr>
          <p:spPr bwMode="auto">
            <a:xfrm>
              <a:off x="5234865" y="2861976"/>
              <a:ext cx="331630" cy="472575"/>
            </a:xfrm>
            <a:custGeom>
              <a:avLst/>
              <a:gdLst>
                <a:gd name="T0" fmla="*/ 1 w 17"/>
                <a:gd name="T1" fmla="*/ 24 h 24"/>
                <a:gd name="T2" fmla="*/ 1 w 17"/>
                <a:gd name="T3" fmla="*/ 24 h 24"/>
                <a:gd name="T4" fmla="*/ 1 w 17"/>
                <a:gd name="T5" fmla="*/ 22 h 24"/>
                <a:gd name="T6" fmla="*/ 15 w 17"/>
                <a:gd name="T7" fmla="*/ 2 h 24"/>
                <a:gd name="T8" fmla="*/ 15 w 17"/>
                <a:gd name="T9" fmla="*/ 2 h 24"/>
                <a:gd name="T10" fmla="*/ 15 w 17"/>
                <a:gd name="T11" fmla="*/ 1 h 24"/>
                <a:gd name="T12" fmla="*/ 16 w 17"/>
                <a:gd name="T13" fmla="*/ 0 h 24"/>
                <a:gd name="T14" fmla="*/ 17 w 17"/>
                <a:gd name="T15" fmla="*/ 1 h 24"/>
                <a:gd name="T16" fmla="*/ 17 w 17"/>
                <a:gd name="T17" fmla="*/ 3 h 24"/>
                <a:gd name="T18" fmla="*/ 2 w 17"/>
                <a:gd name="T19" fmla="*/ 23 h 24"/>
                <a:gd name="T20" fmla="*/ 1 w 17"/>
                <a:gd name="T2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4">
                  <a:moveTo>
                    <a:pt x="1" y="24"/>
                  </a:moveTo>
                  <a:cubicBezTo>
                    <a:pt x="1" y="24"/>
                    <a:pt x="1" y="24"/>
                    <a:pt x="1" y="24"/>
                  </a:cubicBezTo>
                  <a:cubicBezTo>
                    <a:pt x="0" y="23"/>
                    <a:pt x="0" y="23"/>
                    <a:pt x="1" y="2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0"/>
                    <a:pt x="16" y="0"/>
                  </a:cubicBezTo>
                  <a:cubicBezTo>
                    <a:pt x="16" y="0"/>
                    <a:pt x="17" y="1"/>
                    <a:pt x="17" y="1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2" y="23"/>
                    <a:pt x="2" y="23"/>
                    <a:pt x="2" y="23"/>
                  </a:cubicBezTo>
                  <a:lnTo>
                    <a:pt x="1" y="24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4" name="Freeform 997"/>
            <p:cNvSpPr/>
            <p:nvPr/>
          </p:nvSpPr>
          <p:spPr bwMode="auto">
            <a:xfrm>
              <a:off x="5292903" y="2936595"/>
              <a:ext cx="397956" cy="630096"/>
            </a:xfrm>
            <a:custGeom>
              <a:avLst/>
              <a:gdLst>
                <a:gd name="T0" fmla="*/ 1 w 20"/>
                <a:gd name="T1" fmla="*/ 32 h 32"/>
                <a:gd name="T2" fmla="*/ 0 w 20"/>
                <a:gd name="T3" fmla="*/ 32 h 32"/>
                <a:gd name="T4" fmla="*/ 0 w 20"/>
                <a:gd name="T5" fmla="*/ 31 h 32"/>
                <a:gd name="T6" fmla="*/ 9 w 20"/>
                <a:gd name="T7" fmla="*/ 15 h 32"/>
                <a:gd name="T8" fmla="*/ 18 w 20"/>
                <a:gd name="T9" fmla="*/ 1 h 32"/>
                <a:gd name="T10" fmla="*/ 19 w 20"/>
                <a:gd name="T11" fmla="*/ 0 h 32"/>
                <a:gd name="T12" fmla="*/ 20 w 20"/>
                <a:gd name="T13" fmla="*/ 1 h 32"/>
                <a:gd name="T14" fmla="*/ 11 w 20"/>
                <a:gd name="T15" fmla="*/ 16 h 32"/>
                <a:gd name="T16" fmla="*/ 2 w 20"/>
                <a:gd name="T17" fmla="*/ 32 h 32"/>
                <a:gd name="T18" fmla="*/ 1 w 20"/>
                <a:gd name="T1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32">
                  <a:moveTo>
                    <a:pt x="1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1"/>
                    <a:pt x="0" y="31"/>
                  </a:cubicBezTo>
                  <a:cubicBezTo>
                    <a:pt x="2" y="25"/>
                    <a:pt x="6" y="20"/>
                    <a:pt x="9" y="15"/>
                  </a:cubicBezTo>
                  <a:cubicBezTo>
                    <a:pt x="13" y="11"/>
                    <a:pt x="16" y="6"/>
                    <a:pt x="18" y="1"/>
                  </a:cubicBezTo>
                  <a:cubicBezTo>
                    <a:pt x="18" y="0"/>
                    <a:pt x="19" y="0"/>
                    <a:pt x="19" y="0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8" y="7"/>
                    <a:pt x="14" y="12"/>
                    <a:pt x="11" y="16"/>
                  </a:cubicBezTo>
                  <a:cubicBezTo>
                    <a:pt x="7" y="21"/>
                    <a:pt x="4" y="26"/>
                    <a:pt x="2" y="32"/>
                  </a:cubicBezTo>
                  <a:lnTo>
                    <a:pt x="1" y="32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5" name="Freeform 998"/>
            <p:cNvSpPr/>
            <p:nvPr/>
          </p:nvSpPr>
          <p:spPr bwMode="auto">
            <a:xfrm>
              <a:off x="5408973" y="3019503"/>
              <a:ext cx="373086" cy="588645"/>
            </a:xfrm>
            <a:custGeom>
              <a:avLst/>
              <a:gdLst>
                <a:gd name="T0" fmla="*/ 1 w 19"/>
                <a:gd name="T1" fmla="*/ 30 h 30"/>
                <a:gd name="T2" fmla="*/ 0 w 19"/>
                <a:gd name="T3" fmla="*/ 30 h 30"/>
                <a:gd name="T4" fmla="*/ 0 w 19"/>
                <a:gd name="T5" fmla="*/ 29 h 30"/>
                <a:gd name="T6" fmla="*/ 17 w 19"/>
                <a:gd name="T7" fmla="*/ 0 h 30"/>
                <a:gd name="T8" fmla="*/ 18 w 19"/>
                <a:gd name="T9" fmla="*/ 0 h 30"/>
                <a:gd name="T10" fmla="*/ 19 w 19"/>
                <a:gd name="T11" fmla="*/ 1 h 30"/>
                <a:gd name="T12" fmla="*/ 1 w 19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30">
                  <a:moveTo>
                    <a:pt x="1" y="30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0" y="30"/>
                    <a:pt x="0" y="29"/>
                  </a:cubicBezTo>
                  <a:cubicBezTo>
                    <a:pt x="5" y="19"/>
                    <a:pt x="11" y="10"/>
                    <a:pt x="17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1"/>
                    <a:pt x="19" y="1"/>
                  </a:cubicBezTo>
                  <a:cubicBezTo>
                    <a:pt x="12" y="10"/>
                    <a:pt x="7" y="20"/>
                    <a:pt x="1" y="30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6" name="Freeform 999"/>
            <p:cNvSpPr/>
            <p:nvPr/>
          </p:nvSpPr>
          <p:spPr bwMode="auto">
            <a:xfrm>
              <a:off x="5607951" y="3052666"/>
              <a:ext cx="298467" cy="497444"/>
            </a:xfrm>
            <a:custGeom>
              <a:avLst/>
              <a:gdLst>
                <a:gd name="T0" fmla="*/ 1 w 15"/>
                <a:gd name="T1" fmla="*/ 25 h 25"/>
                <a:gd name="T2" fmla="*/ 1 w 15"/>
                <a:gd name="T3" fmla="*/ 25 h 25"/>
                <a:gd name="T4" fmla="*/ 1 w 15"/>
                <a:gd name="T5" fmla="*/ 24 h 25"/>
                <a:gd name="T6" fmla="*/ 13 w 15"/>
                <a:gd name="T7" fmla="*/ 0 h 25"/>
                <a:gd name="T8" fmla="*/ 14 w 15"/>
                <a:gd name="T9" fmla="*/ 0 h 25"/>
                <a:gd name="T10" fmla="*/ 15 w 15"/>
                <a:gd name="T11" fmla="*/ 1 h 25"/>
                <a:gd name="T12" fmla="*/ 2 w 15"/>
                <a:gd name="T13" fmla="*/ 24 h 25"/>
                <a:gd name="T14" fmla="*/ 1 w 15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5">
                  <a:moveTo>
                    <a:pt x="1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0" y="24"/>
                    <a:pt x="1" y="24"/>
                  </a:cubicBezTo>
                  <a:cubicBezTo>
                    <a:pt x="5" y="16"/>
                    <a:pt x="9" y="8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5" y="0"/>
                    <a:pt x="15" y="1"/>
                    <a:pt x="15" y="1"/>
                  </a:cubicBezTo>
                  <a:cubicBezTo>
                    <a:pt x="10" y="9"/>
                    <a:pt x="6" y="17"/>
                    <a:pt x="2" y="24"/>
                  </a:cubicBezTo>
                  <a:lnTo>
                    <a:pt x="1" y="25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7" name="Freeform 1000"/>
            <p:cNvSpPr/>
            <p:nvPr/>
          </p:nvSpPr>
          <p:spPr bwMode="auto">
            <a:xfrm>
              <a:off x="5748891" y="2961465"/>
              <a:ext cx="306760" cy="605227"/>
            </a:xfrm>
            <a:custGeom>
              <a:avLst/>
              <a:gdLst>
                <a:gd name="T0" fmla="*/ 1 w 16"/>
                <a:gd name="T1" fmla="*/ 31 h 31"/>
                <a:gd name="T2" fmla="*/ 1 w 16"/>
                <a:gd name="T3" fmla="*/ 31 h 31"/>
                <a:gd name="T4" fmla="*/ 0 w 16"/>
                <a:gd name="T5" fmla="*/ 29 h 31"/>
                <a:gd name="T6" fmla="*/ 14 w 16"/>
                <a:gd name="T7" fmla="*/ 1 h 31"/>
                <a:gd name="T8" fmla="*/ 16 w 16"/>
                <a:gd name="T9" fmla="*/ 0 h 31"/>
                <a:gd name="T10" fmla="*/ 16 w 16"/>
                <a:gd name="T11" fmla="*/ 1 h 31"/>
                <a:gd name="T12" fmla="*/ 2 w 16"/>
                <a:gd name="T13" fmla="*/ 30 h 31"/>
                <a:gd name="T14" fmla="*/ 1 w 16"/>
                <a:gd name="T1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1">
                  <a:moveTo>
                    <a:pt x="1" y="31"/>
                  </a:moveTo>
                  <a:cubicBezTo>
                    <a:pt x="1" y="31"/>
                    <a:pt x="1" y="31"/>
                    <a:pt x="1" y="31"/>
                  </a:cubicBezTo>
                  <a:cubicBezTo>
                    <a:pt x="0" y="30"/>
                    <a:pt x="0" y="30"/>
                    <a:pt x="0" y="29"/>
                  </a:cubicBezTo>
                  <a:cubicBezTo>
                    <a:pt x="4" y="19"/>
                    <a:pt x="9" y="10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0" y="11"/>
                    <a:pt x="6" y="20"/>
                    <a:pt x="2" y="30"/>
                  </a:cubicBezTo>
                  <a:lnTo>
                    <a:pt x="1" y="31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8" name="Freeform 1001"/>
            <p:cNvSpPr/>
            <p:nvPr/>
          </p:nvSpPr>
          <p:spPr bwMode="auto">
            <a:xfrm>
              <a:off x="5997614" y="3019503"/>
              <a:ext cx="198978" cy="273597"/>
            </a:xfrm>
            <a:custGeom>
              <a:avLst/>
              <a:gdLst>
                <a:gd name="T0" fmla="*/ 1 w 10"/>
                <a:gd name="T1" fmla="*/ 14 h 14"/>
                <a:gd name="T2" fmla="*/ 1 w 10"/>
                <a:gd name="T3" fmla="*/ 14 h 14"/>
                <a:gd name="T4" fmla="*/ 1 w 10"/>
                <a:gd name="T5" fmla="*/ 13 h 14"/>
                <a:gd name="T6" fmla="*/ 8 w 10"/>
                <a:gd name="T7" fmla="*/ 0 h 14"/>
                <a:gd name="T8" fmla="*/ 10 w 10"/>
                <a:gd name="T9" fmla="*/ 0 h 14"/>
                <a:gd name="T10" fmla="*/ 10 w 10"/>
                <a:gd name="T11" fmla="*/ 1 h 14"/>
                <a:gd name="T12" fmla="*/ 2 w 10"/>
                <a:gd name="T13" fmla="*/ 14 h 14"/>
                <a:gd name="T14" fmla="*/ 1 w 10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4">
                  <a:moveTo>
                    <a:pt x="1" y="14"/>
                  </a:move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1" y="13"/>
                  </a:cubicBezTo>
                  <a:cubicBezTo>
                    <a:pt x="2" y="8"/>
                    <a:pt x="5" y="4"/>
                    <a:pt x="8" y="0"/>
                  </a:cubicBezTo>
                  <a:cubicBezTo>
                    <a:pt x="9" y="0"/>
                    <a:pt x="9" y="0"/>
                    <a:pt x="10" y="0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7" y="5"/>
                    <a:pt x="4" y="9"/>
                    <a:pt x="2" y="14"/>
                  </a:cubicBezTo>
                  <a:lnTo>
                    <a:pt x="1" y="14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9" name="Freeform 1002"/>
            <p:cNvSpPr/>
            <p:nvPr/>
          </p:nvSpPr>
          <p:spPr bwMode="auto">
            <a:xfrm>
              <a:off x="5591370" y="3583273"/>
              <a:ext cx="99489" cy="198978"/>
            </a:xfrm>
            <a:custGeom>
              <a:avLst/>
              <a:gdLst>
                <a:gd name="T0" fmla="*/ 1 w 5"/>
                <a:gd name="T1" fmla="*/ 10 h 10"/>
                <a:gd name="T2" fmla="*/ 0 w 5"/>
                <a:gd name="T3" fmla="*/ 9 h 10"/>
                <a:gd name="T4" fmla="*/ 0 w 5"/>
                <a:gd name="T5" fmla="*/ 8 h 10"/>
                <a:gd name="T6" fmla="*/ 3 w 5"/>
                <a:gd name="T7" fmla="*/ 1 h 10"/>
                <a:gd name="T8" fmla="*/ 4 w 5"/>
                <a:gd name="T9" fmla="*/ 0 h 10"/>
                <a:gd name="T10" fmla="*/ 4 w 5"/>
                <a:gd name="T11" fmla="*/ 1 h 10"/>
                <a:gd name="T12" fmla="*/ 2 w 5"/>
                <a:gd name="T13" fmla="*/ 9 h 10"/>
                <a:gd name="T14" fmla="*/ 1 w 5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0">
                  <a:moveTo>
                    <a:pt x="1" y="1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1" y="6"/>
                    <a:pt x="2" y="4"/>
                    <a:pt x="3" y="1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4" y="1"/>
                    <a:pt x="5" y="1"/>
                    <a:pt x="4" y="1"/>
                  </a:cubicBezTo>
                  <a:cubicBezTo>
                    <a:pt x="4" y="4"/>
                    <a:pt x="3" y="7"/>
                    <a:pt x="2" y="9"/>
                  </a:cubicBezTo>
                  <a:lnTo>
                    <a:pt x="1" y="10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0" name="Freeform 1003"/>
            <p:cNvSpPr/>
            <p:nvPr/>
          </p:nvSpPr>
          <p:spPr bwMode="auto">
            <a:xfrm>
              <a:off x="5665984" y="3666180"/>
              <a:ext cx="99489" cy="157527"/>
            </a:xfrm>
            <a:custGeom>
              <a:avLst/>
              <a:gdLst>
                <a:gd name="T0" fmla="*/ 1 w 5"/>
                <a:gd name="T1" fmla="*/ 8 h 8"/>
                <a:gd name="T2" fmla="*/ 1 w 5"/>
                <a:gd name="T3" fmla="*/ 8 h 8"/>
                <a:gd name="T4" fmla="*/ 0 w 5"/>
                <a:gd name="T5" fmla="*/ 7 h 8"/>
                <a:gd name="T6" fmla="*/ 3 w 5"/>
                <a:gd name="T7" fmla="*/ 1 h 8"/>
                <a:gd name="T8" fmla="*/ 4 w 5"/>
                <a:gd name="T9" fmla="*/ 0 h 8"/>
                <a:gd name="T10" fmla="*/ 4 w 5"/>
                <a:gd name="T11" fmla="*/ 2 h 8"/>
                <a:gd name="T12" fmla="*/ 2 w 5"/>
                <a:gd name="T13" fmla="*/ 8 h 8"/>
                <a:gd name="T14" fmla="*/ 1 w 5"/>
                <a:gd name="T1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8">
                  <a:moveTo>
                    <a:pt x="1" y="8"/>
                  </a:move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1"/>
                    <a:pt x="5" y="1"/>
                    <a:pt x="4" y="2"/>
                  </a:cubicBezTo>
                  <a:cubicBezTo>
                    <a:pt x="2" y="8"/>
                    <a:pt x="2" y="8"/>
                    <a:pt x="2" y="8"/>
                  </a:cubicBezTo>
                  <a:lnTo>
                    <a:pt x="1" y="8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1" name="Freeform 1004"/>
            <p:cNvSpPr/>
            <p:nvPr/>
          </p:nvSpPr>
          <p:spPr bwMode="auto">
            <a:xfrm>
              <a:off x="5748891" y="3856865"/>
              <a:ext cx="215559" cy="439412"/>
            </a:xfrm>
            <a:custGeom>
              <a:avLst/>
              <a:gdLst>
                <a:gd name="T0" fmla="*/ 2 w 11"/>
                <a:gd name="T1" fmla="*/ 22 h 22"/>
                <a:gd name="T2" fmla="*/ 1 w 11"/>
                <a:gd name="T3" fmla="*/ 22 h 22"/>
                <a:gd name="T4" fmla="*/ 1 w 11"/>
                <a:gd name="T5" fmla="*/ 20 h 22"/>
                <a:gd name="T6" fmla="*/ 9 w 11"/>
                <a:gd name="T7" fmla="*/ 0 h 22"/>
                <a:gd name="T8" fmla="*/ 10 w 11"/>
                <a:gd name="T9" fmla="*/ 0 h 22"/>
                <a:gd name="T10" fmla="*/ 11 w 11"/>
                <a:gd name="T11" fmla="*/ 1 h 22"/>
                <a:gd name="T12" fmla="*/ 2 w 11"/>
                <a:gd name="T13" fmla="*/ 20 h 22"/>
                <a:gd name="T14" fmla="*/ 3 w 11"/>
                <a:gd name="T15" fmla="*/ 20 h 22"/>
                <a:gd name="T16" fmla="*/ 3 w 11"/>
                <a:gd name="T17" fmla="*/ 22 h 22"/>
                <a:gd name="T18" fmla="*/ 2 w 11"/>
                <a:gd name="T1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22">
                  <a:moveTo>
                    <a:pt x="2" y="22"/>
                  </a:move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0" y="21"/>
                    <a:pt x="1" y="2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1"/>
                    <a:pt x="3" y="22"/>
                    <a:pt x="3" y="22"/>
                  </a:cubicBezTo>
                  <a:lnTo>
                    <a:pt x="2" y="22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2" name="Freeform 1005"/>
            <p:cNvSpPr/>
            <p:nvPr/>
          </p:nvSpPr>
          <p:spPr bwMode="auto">
            <a:xfrm>
              <a:off x="5823511" y="3881740"/>
              <a:ext cx="315048" cy="489156"/>
            </a:xfrm>
            <a:custGeom>
              <a:avLst/>
              <a:gdLst>
                <a:gd name="T0" fmla="*/ 1 w 16"/>
                <a:gd name="T1" fmla="*/ 25 h 25"/>
                <a:gd name="T2" fmla="*/ 1 w 16"/>
                <a:gd name="T3" fmla="*/ 25 h 25"/>
                <a:gd name="T4" fmla="*/ 1 w 16"/>
                <a:gd name="T5" fmla="*/ 24 h 25"/>
                <a:gd name="T6" fmla="*/ 11 w 16"/>
                <a:gd name="T7" fmla="*/ 5 h 25"/>
                <a:gd name="T8" fmla="*/ 15 w 16"/>
                <a:gd name="T9" fmla="*/ 1 h 25"/>
                <a:gd name="T10" fmla="*/ 16 w 16"/>
                <a:gd name="T11" fmla="*/ 1 h 25"/>
                <a:gd name="T12" fmla="*/ 16 w 16"/>
                <a:gd name="T13" fmla="*/ 2 h 25"/>
                <a:gd name="T14" fmla="*/ 12 w 16"/>
                <a:gd name="T15" fmla="*/ 6 h 25"/>
                <a:gd name="T16" fmla="*/ 2 w 16"/>
                <a:gd name="T17" fmla="*/ 24 h 25"/>
                <a:gd name="T18" fmla="*/ 1 w 16"/>
                <a:gd name="T1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5">
                  <a:moveTo>
                    <a:pt x="1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0" y="24"/>
                    <a:pt x="1" y="24"/>
                  </a:cubicBezTo>
                  <a:cubicBezTo>
                    <a:pt x="3" y="17"/>
                    <a:pt x="7" y="11"/>
                    <a:pt x="11" y="5"/>
                  </a:cubicBezTo>
                  <a:cubicBezTo>
                    <a:pt x="12" y="4"/>
                    <a:pt x="13" y="2"/>
                    <a:pt x="15" y="1"/>
                  </a:cubicBezTo>
                  <a:cubicBezTo>
                    <a:pt x="15" y="0"/>
                    <a:pt x="16" y="1"/>
                    <a:pt x="16" y="1"/>
                  </a:cubicBezTo>
                  <a:cubicBezTo>
                    <a:pt x="16" y="1"/>
                    <a:pt x="16" y="2"/>
                    <a:pt x="16" y="2"/>
                  </a:cubicBezTo>
                  <a:cubicBezTo>
                    <a:pt x="14" y="3"/>
                    <a:pt x="13" y="5"/>
                    <a:pt x="12" y="6"/>
                  </a:cubicBezTo>
                  <a:cubicBezTo>
                    <a:pt x="8" y="12"/>
                    <a:pt x="5" y="18"/>
                    <a:pt x="2" y="24"/>
                  </a:cubicBezTo>
                  <a:lnTo>
                    <a:pt x="1" y="25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3" name="Freeform 1006"/>
            <p:cNvSpPr/>
            <p:nvPr/>
          </p:nvSpPr>
          <p:spPr bwMode="auto">
            <a:xfrm>
              <a:off x="5906418" y="3923191"/>
              <a:ext cx="331630" cy="679841"/>
            </a:xfrm>
            <a:custGeom>
              <a:avLst/>
              <a:gdLst>
                <a:gd name="T0" fmla="*/ 1 w 17"/>
                <a:gd name="T1" fmla="*/ 35 h 35"/>
                <a:gd name="T2" fmla="*/ 1 w 17"/>
                <a:gd name="T3" fmla="*/ 35 h 35"/>
                <a:gd name="T4" fmla="*/ 0 w 17"/>
                <a:gd name="T5" fmla="*/ 34 h 35"/>
                <a:gd name="T6" fmla="*/ 15 w 17"/>
                <a:gd name="T7" fmla="*/ 1 h 35"/>
                <a:gd name="T8" fmla="*/ 16 w 17"/>
                <a:gd name="T9" fmla="*/ 0 h 35"/>
                <a:gd name="T10" fmla="*/ 17 w 17"/>
                <a:gd name="T11" fmla="*/ 1 h 35"/>
                <a:gd name="T12" fmla="*/ 2 w 17"/>
                <a:gd name="T13" fmla="*/ 34 h 35"/>
                <a:gd name="T14" fmla="*/ 1 w 17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5">
                  <a:moveTo>
                    <a:pt x="1" y="35"/>
                  </a:moveTo>
                  <a:cubicBezTo>
                    <a:pt x="1" y="35"/>
                    <a:pt x="1" y="35"/>
                    <a:pt x="1" y="3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6" y="0"/>
                    <a:pt x="16" y="0"/>
                  </a:cubicBezTo>
                  <a:cubicBezTo>
                    <a:pt x="17" y="0"/>
                    <a:pt x="17" y="1"/>
                    <a:pt x="17" y="1"/>
                  </a:cubicBezTo>
                  <a:cubicBezTo>
                    <a:pt x="2" y="34"/>
                    <a:pt x="2" y="34"/>
                    <a:pt x="2" y="34"/>
                  </a:cubicBezTo>
                  <a:lnTo>
                    <a:pt x="1" y="35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4" name="Freeform 1007"/>
            <p:cNvSpPr/>
            <p:nvPr/>
          </p:nvSpPr>
          <p:spPr bwMode="auto">
            <a:xfrm>
              <a:off x="6080521" y="3997810"/>
              <a:ext cx="273597" cy="605227"/>
            </a:xfrm>
            <a:custGeom>
              <a:avLst/>
              <a:gdLst>
                <a:gd name="T0" fmla="*/ 1 w 14"/>
                <a:gd name="T1" fmla="*/ 31 h 31"/>
                <a:gd name="T2" fmla="*/ 0 w 14"/>
                <a:gd name="T3" fmla="*/ 30 h 31"/>
                <a:gd name="T4" fmla="*/ 0 w 14"/>
                <a:gd name="T5" fmla="*/ 30 h 31"/>
                <a:gd name="T6" fmla="*/ 1 w 14"/>
                <a:gd name="T7" fmla="*/ 28 h 31"/>
                <a:gd name="T8" fmla="*/ 1 w 14"/>
                <a:gd name="T9" fmla="*/ 28 h 31"/>
                <a:gd name="T10" fmla="*/ 12 w 14"/>
                <a:gd name="T11" fmla="*/ 1 h 31"/>
                <a:gd name="T12" fmla="*/ 13 w 14"/>
                <a:gd name="T13" fmla="*/ 1 h 31"/>
                <a:gd name="T14" fmla="*/ 14 w 14"/>
                <a:gd name="T15" fmla="*/ 2 h 31"/>
                <a:gd name="T16" fmla="*/ 2 w 14"/>
                <a:gd name="T17" fmla="*/ 29 h 31"/>
                <a:gd name="T18" fmla="*/ 1 w 14"/>
                <a:gd name="T19" fmla="*/ 30 h 31"/>
                <a:gd name="T20" fmla="*/ 1 w 14"/>
                <a:gd name="T2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31">
                  <a:moveTo>
                    <a:pt x="1" y="31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29"/>
                    <a:pt x="0" y="29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0"/>
                    <a:pt x="13" y="1"/>
                  </a:cubicBezTo>
                  <a:cubicBezTo>
                    <a:pt x="14" y="1"/>
                    <a:pt x="14" y="1"/>
                    <a:pt x="14" y="2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" y="30"/>
                    <a:pt x="2" y="30"/>
                    <a:pt x="1" y="30"/>
                  </a:cubicBezTo>
                  <a:lnTo>
                    <a:pt x="1" y="31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5" name="Freeform 1008"/>
            <p:cNvSpPr/>
            <p:nvPr/>
          </p:nvSpPr>
          <p:spPr bwMode="auto">
            <a:xfrm>
              <a:off x="6254630" y="4014391"/>
              <a:ext cx="257016" cy="530607"/>
            </a:xfrm>
            <a:custGeom>
              <a:avLst/>
              <a:gdLst>
                <a:gd name="T0" fmla="*/ 0 w 13"/>
                <a:gd name="T1" fmla="*/ 27 h 27"/>
                <a:gd name="T2" fmla="*/ 0 w 13"/>
                <a:gd name="T3" fmla="*/ 27 h 27"/>
                <a:gd name="T4" fmla="*/ 0 w 13"/>
                <a:gd name="T5" fmla="*/ 26 h 27"/>
                <a:gd name="T6" fmla="*/ 0 w 13"/>
                <a:gd name="T7" fmla="*/ 24 h 27"/>
                <a:gd name="T8" fmla="*/ 0 w 13"/>
                <a:gd name="T9" fmla="*/ 24 h 27"/>
                <a:gd name="T10" fmla="*/ 11 w 13"/>
                <a:gd name="T11" fmla="*/ 1 h 27"/>
                <a:gd name="T12" fmla="*/ 12 w 13"/>
                <a:gd name="T13" fmla="*/ 0 h 27"/>
                <a:gd name="T14" fmla="*/ 12 w 13"/>
                <a:gd name="T15" fmla="*/ 2 h 27"/>
                <a:gd name="T16" fmla="*/ 2 w 13"/>
                <a:gd name="T17" fmla="*/ 25 h 27"/>
                <a:gd name="T18" fmla="*/ 2 w 13"/>
                <a:gd name="T19" fmla="*/ 26 h 27"/>
                <a:gd name="T20" fmla="*/ 1 w 13"/>
                <a:gd name="T21" fmla="*/ 27 h 27"/>
                <a:gd name="T22" fmla="*/ 0 w 13"/>
                <a:gd name="T2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27">
                  <a:moveTo>
                    <a:pt x="0" y="27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2" y="1"/>
                    <a:pt x="13" y="1"/>
                    <a:pt x="12" y="2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26"/>
                    <a:pt x="1" y="27"/>
                    <a:pt x="1" y="27"/>
                  </a:cubicBezTo>
                  <a:lnTo>
                    <a:pt x="0" y="27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6" name="Freeform 1010"/>
            <p:cNvSpPr/>
            <p:nvPr/>
          </p:nvSpPr>
          <p:spPr bwMode="auto">
            <a:xfrm>
              <a:off x="6727200" y="3351132"/>
              <a:ext cx="174108" cy="414537"/>
            </a:xfrm>
            <a:custGeom>
              <a:avLst/>
              <a:gdLst>
                <a:gd name="T0" fmla="*/ 1 w 9"/>
                <a:gd name="T1" fmla="*/ 21 h 21"/>
                <a:gd name="T2" fmla="*/ 1 w 9"/>
                <a:gd name="T3" fmla="*/ 21 h 21"/>
                <a:gd name="T4" fmla="*/ 0 w 9"/>
                <a:gd name="T5" fmla="*/ 20 h 21"/>
                <a:gd name="T6" fmla="*/ 7 w 9"/>
                <a:gd name="T7" fmla="*/ 1 h 21"/>
                <a:gd name="T8" fmla="*/ 9 w 9"/>
                <a:gd name="T9" fmla="*/ 0 h 21"/>
                <a:gd name="T10" fmla="*/ 9 w 9"/>
                <a:gd name="T11" fmla="*/ 2 h 21"/>
                <a:gd name="T12" fmla="*/ 2 w 9"/>
                <a:gd name="T13" fmla="*/ 20 h 21"/>
                <a:gd name="T14" fmla="*/ 2 w 9"/>
                <a:gd name="T15" fmla="*/ 20 h 21"/>
                <a:gd name="T16" fmla="*/ 2 w 9"/>
                <a:gd name="T17" fmla="*/ 21 h 21"/>
                <a:gd name="T18" fmla="*/ 1 w 9"/>
                <a:gd name="T1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21">
                  <a:moveTo>
                    <a:pt x="1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2" y="13"/>
                    <a:pt x="4" y="7"/>
                    <a:pt x="7" y="1"/>
                  </a:cubicBezTo>
                  <a:cubicBezTo>
                    <a:pt x="8" y="0"/>
                    <a:pt x="8" y="0"/>
                    <a:pt x="9" y="0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6" y="7"/>
                    <a:pt x="4" y="13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1"/>
                    <a:pt x="2" y="21"/>
                    <a:pt x="2" y="21"/>
                  </a:cubicBezTo>
                  <a:lnTo>
                    <a:pt x="1" y="21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7" name="Freeform 1011"/>
            <p:cNvSpPr/>
            <p:nvPr/>
          </p:nvSpPr>
          <p:spPr bwMode="auto">
            <a:xfrm>
              <a:off x="6826689" y="3392583"/>
              <a:ext cx="174108" cy="389667"/>
            </a:xfrm>
            <a:custGeom>
              <a:avLst/>
              <a:gdLst>
                <a:gd name="T0" fmla="*/ 1 w 9"/>
                <a:gd name="T1" fmla="*/ 20 h 20"/>
                <a:gd name="T2" fmla="*/ 1 w 9"/>
                <a:gd name="T3" fmla="*/ 20 h 20"/>
                <a:gd name="T4" fmla="*/ 0 w 9"/>
                <a:gd name="T5" fmla="*/ 18 h 20"/>
                <a:gd name="T6" fmla="*/ 7 w 9"/>
                <a:gd name="T7" fmla="*/ 1 h 20"/>
                <a:gd name="T8" fmla="*/ 9 w 9"/>
                <a:gd name="T9" fmla="*/ 1 h 20"/>
                <a:gd name="T10" fmla="*/ 9 w 9"/>
                <a:gd name="T11" fmla="*/ 2 h 20"/>
                <a:gd name="T12" fmla="*/ 2 w 9"/>
                <a:gd name="T13" fmla="*/ 18 h 20"/>
                <a:gd name="T14" fmla="*/ 2 w 9"/>
                <a:gd name="T15" fmla="*/ 20 h 20"/>
                <a:gd name="T16" fmla="*/ 1 w 9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0">
                  <a:moveTo>
                    <a:pt x="1" y="20"/>
                  </a:moveTo>
                  <a:cubicBezTo>
                    <a:pt x="1" y="20"/>
                    <a:pt x="1" y="20"/>
                    <a:pt x="1" y="20"/>
                  </a:cubicBezTo>
                  <a:cubicBezTo>
                    <a:pt x="0" y="20"/>
                    <a:pt x="0" y="19"/>
                    <a:pt x="0" y="18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0"/>
                    <a:pt x="9" y="1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9"/>
                    <a:pt x="2" y="20"/>
                    <a:pt x="2" y="20"/>
                  </a:cubicBezTo>
                  <a:lnTo>
                    <a:pt x="1" y="20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8" name="Freeform 1012"/>
            <p:cNvSpPr/>
            <p:nvPr/>
          </p:nvSpPr>
          <p:spPr bwMode="auto">
            <a:xfrm>
              <a:off x="6669167" y="2861976"/>
              <a:ext cx="99489" cy="257016"/>
            </a:xfrm>
            <a:custGeom>
              <a:avLst/>
              <a:gdLst>
                <a:gd name="T0" fmla="*/ 1 w 5"/>
                <a:gd name="T1" fmla="*/ 13 h 13"/>
                <a:gd name="T2" fmla="*/ 1 w 5"/>
                <a:gd name="T3" fmla="*/ 12 h 13"/>
                <a:gd name="T4" fmla="*/ 1 w 5"/>
                <a:gd name="T5" fmla="*/ 11 h 13"/>
                <a:gd name="T6" fmla="*/ 3 w 5"/>
                <a:gd name="T7" fmla="*/ 1 h 13"/>
                <a:gd name="T8" fmla="*/ 4 w 5"/>
                <a:gd name="T9" fmla="*/ 0 h 13"/>
                <a:gd name="T10" fmla="*/ 5 w 5"/>
                <a:gd name="T11" fmla="*/ 1 h 13"/>
                <a:gd name="T12" fmla="*/ 2 w 5"/>
                <a:gd name="T13" fmla="*/ 12 h 13"/>
                <a:gd name="T14" fmla="*/ 1 w 5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3">
                  <a:moveTo>
                    <a:pt x="1" y="13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0" y="12"/>
                    <a:pt x="1" y="11"/>
                  </a:cubicBezTo>
                  <a:cubicBezTo>
                    <a:pt x="2" y="8"/>
                    <a:pt x="3" y="4"/>
                    <a:pt x="3" y="1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5" y="0"/>
                    <a:pt x="5" y="1"/>
                  </a:cubicBezTo>
                  <a:cubicBezTo>
                    <a:pt x="4" y="5"/>
                    <a:pt x="3" y="8"/>
                    <a:pt x="2" y="12"/>
                  </a:cubicBezTo>
                  <a:lnTo>
                    <a:pt x="1" y="13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9" name="Freeform 1013"/>
            <p:cNvSpPr/>
            <p:nvPr/>
          </p:nvSpPr>
          <p:spPr bwMode="auto">
            <a:xfrm>
              <a:off x="6727200" y="2936595"/>
              <a:ext cx="116070" cy="257016"/>
            </a:xfrm>
            <a:custGeom>
              <a:avLst/>
              <a:gdLst>
                <a:gd name="T0" fmla="*/ 1 w 6"/>
                <a:gd name="T1" fmla="*/ 13 h 13"/>
                <a:gd name="T2" fmla="*/ 1 w 6"/>
                <a:gd name="T3" fmla="*/ 13 h 13"/>
                <a:gd name="T4" fmla="*/ 0 w 6"/>
                <a:gd name="T5" fmla="*/ 12 h 13"/>
                <a:gd name="T6" fmla="*/ 4 w 6"/>
                <a:gd name="T7" fmla="*/ 1 h 13"/>
                <a:gd name="T8" fmla="*/ 5 w 6"/>
                <a:gd name="T9" fmla="*/ 1 h 13"/>
                <a:gd name="T10" fmla="*/ 6 w 6"/>
                <a:gd name="T11" fmla="*/ 2 h 13"/>
                <a:gd name="T12" fmla="*/ 2 w 6"/>
                <a:gd name="T13" fmla="*/ 13 h 13"/>
                <a:gd name="T14" fmla="*/ 1 w 6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3"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2"/>
                    <a:pt x="0" y="12"/>
                  </a:cubicBezTo>
                  <a:cubicBezTo>
                    <a:pt x="2" y="9"/>
                    <a:pt x="4" y="5"/>
                    <a:pt x="4" y="1"/>
                  </a:cubicBezTo>
                  <a:cubicBezTo>
                    <a:pt x="4" y="1"/>
                    <a:pt x="5" y="0"/>
                    <a:pt x="5" y="1"/>
                  </a:cubicBezTo>
                  <a:cubicBezTo>
                    <a:pt x="6" y="1"/>
                    <a:pt x="6" y="1"/>
                    <a:pt x="6" y="2"/>
                  </a:cubicBezTo>
                  <a:cubicBezTo>
                    <a:pt x="5" y="5"/>
                    <a:pt x="4" y="9"/>
                    <a:pt x="2" y="13"/>
                  </a:cubicBezTo>
                  <a:lnTo>
                    <a:pt x="1" y="13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0" name="Freeform 1014"/>
            <p:cNvSpPr/>
            <p:nvPr/>
          </p:nvSpPr>
          <p:spPr bwMode="auto">
            <a:xfrm>
              <a:off x="5591370" y="2588384"/>
              <a:ext cx="99489" cy="174108"/>
            </a:xfrm>
            <a:custGeom>
              <a:avLst/>
              <a:gdLst>
                <a:gd name="T0" fmla="*/ 1 w 5"/>
                <a:gd name="T1" fmla="*/ 9 h 9"/>
                <a:gd name="T2" fmla="*/ 1 w 5"/>
                <a:gd name="T3" fmla="*/ 9 h 9"/>
                <a:gd name="T4" fmla="*/ 0 w 5"/>
                <a:gd name="T5" fmla="*/ 8 h 9"/>
                <a:gd name="T6" fmla="*/ 3 w 5"/>
                <a:gd name="T7" fmla="*/ 1 h 9"/>
                <a:gd name="T8" fmla="*/ 4 w 5"/>
                <a:gd name="T9" fmla="*/ 0 h 9"/>
                <a:gd name="T10" fmla="*/ 5 w 5"/>
                <a:gd name="T11" fmla="*/ 1 h 9"/>
                <a:gd name="T12" fmla="*/ 2 w 5"/>
                <a:gd name="T13" fmla="*/ 9 h 9"/>
                <a:gd name="T14" fmla="*/ 1 w 5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9">
                  <a:moveTo>
                    <a:pt x="1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2" y="6"/>
                    <a:pt x="3" y="3"/>
                    <a:pt x="3" y="1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4" y="4"/>
                    <a:pt x="3" y="7"/>
                    <a:pt x="2" y="9"/>
                  </a:cubicBezTo>
                  <a:lnTo>
                    <a:pt x="1" y="9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1" name="Freeform 1015"/>
            <p:cNvSpPr/>
            <p:nvPr/>
          </p:nvSpPr>
          <p:spPr bwMode="auto">
            <a:xfrm>
              <a:off x="5806929" y="2546928"/>
              <a:ext cx="74619" cy="99489"/>
            </a:xfrm>
            <a:custGeom>
              <a:avLst/>
              <a:gdLst>
                <a:gd name="T0" fmla="*/ 1 w 4"/>
                <a:gd name="T1" fmla="*/ 5 h 5"/>
                <a:gd name="T2" fmla="*/ 1 w 4"/>
                <a:gd name="T3" fmla="*/ 5 h 5"/>
                <a:gd name="T4" fmla="*/ 0 w 4"/>
                <a:gd name="T5" fmla="*/ 4 h 5"/>
                <a:gd name="T6" fmla="*/ 1 w 4"/>
                <a:gd name="T7" fmla="*/ 2 h 5"/>
                <a:gd name="T8" fmla="*/ 1 w 4"/>
                <a:gd name="T9" fmla="*/ 1 h 5"/>
                <a:gd name="T10" fmla="*/ 2 w 4"/>
                <a:gd name="T11" fmla="*/ 1 h 5"/>
                <a:gd name="T12" fmla="*/ 3 w 4"/>
                <a:gd name="T13" fmla="*/ 0 h 5"/>
                <a:gd name="T14" fmla="*/ 4 w 4"/>
                <a:gd name="T15" fmla="*/ 1 h 5"/>
                <a:gd name="T16" fmla="*/ 3 w 4"/>
                <a:gd name="T17" fmla="*/ 2 h 5"/>
                <a:gd name="T18" fmla="*/ 3 w 4"/>
                <a:gd name="T19" fmla="*/ 2 h 5"/>
                <a:gd name="T20" fmla="*/ 2 w 4"/>
                <a:gd name="T21" fmla="*/ 5 h 5"/>
                <a:gd name="T22" fmla="*/ 1 w 4"/>
                <a:gd name="T2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" h="5"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cubicBezTo>
                    <a:pt x="4" y="1"/>
                    <a:pt x="4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5"/>
                    <a:pt x="2" y="5"/>
                    <a:pt x="2" y="5"/>
                  </a:cubicBezTo>
                  <a:lnTo>
                    <a:pt x="1" y="5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2" name="Freeform 1016"/>
            <p:cNvSpPr/>
            <p:nvPr/>
          </p:nvSpPr>
          <p:spPr bwMode="auto">
            <a:xfrm>
              <a:off x="6022489" y="2530347"/>
              <a:ext cx="99489" cy="132652"/>
            </a:xfrm>
            <a:custGeom>
              <a:avLst/>
              <a:gdLst>
                <a:gd name="T0" fmla="*/ 1 w 5"/>
                <a:gd name="T1" fmla="*/ 7 h 7"/>
                <a:gd name="T2" fmla="*/ 0 w 5"/>
                <a:gd name="T3" fmla="*/ 7 h 7"/>
                <a:gd name="T4" fmla="*/ 0 w 5"/>
                <a:gd name="T5" fmla="*/ 6 h 7"/>
                <a:gd name="T6" fmla="*/ 3 w 5"/>
                <a:gd name="T7" fmla="*/ 1 h 7"/>
                <a:gd name="T8" fmla="*/ 4 w 5"/>
                <a:gd name="T9" fmla="*/ 1 h 7"/>
                <a:gd name="T10" fmla="*/ 4 w 5"/>
                <a:gd name="T11" fmla="*/ 2 h 7"/>
                <a:gd name="T12" fmla="*/ 2 w 5"/>
                <a:gd name="T13" fmla="*/ 7 h 7"/>
                <a:gd name="T14" fmla="*/ 1 w 5"/>
                <a:gd name="T1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1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6"/>
                    <a:pt x="0" y="6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4" y="0"/>
                    <a:pt x="4" y="1"/>
                  </a:cubicBezTo>
                  <a:cubicBezTo>
                    <a:pt x="4" y="1"/>
                    <a:pt x="5" y="2"/>
                    <a:pt x="4" y="2"/>
                  </a:cubicBezTo>
                  <a:cubicBezTo>
                    <a:pt x="2" y="7"/>
                    <a:pt x="2" y="7"/>
                    <a:pt x="2" y="7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3" name="Freeform 1017"/>
            <p:cNvSpPr/>
            <p:nvPr/>
          </p:nvSpPr>
          <p:spPr bwMode="auto">
            <a:xfrm>
              <a:off x="6155141" y="2588384"/>
              <a:ext cx="124364" cy="190690"/>
            </a:xfrm>
            <a:custGeom>
              <a:avLst/>
              <a:gdLst>
                <a:gd name="T0" fmla="*/ 1 w 6"/>
                <a:gd name="T1" fmla="*/ 10 h 10"/>
                <a:gd name="T2" fmla="*/ 0 w 6"/>
                <a:gd name="T3" fmla="*/ 10 h 10"/>
                <a:gd name="T4" fmla="*/ 0 w 6"/>
                <a:gd name="T5" fmla="*/ 9 h 10"/>
                <a:gd name="T6" fmla="*/ 5 w 6"/>
                <a:gd name="T7" fmla="*/ 0 h 10"/>
                <a:gd name="T8" fmla="*/ 6 w 6"/>
                <a:gd name="T9" fmla="*/ 0 h 10"/>
                <a:gd name="T10" fmla="*/ 6 w 6"/>
                <a:gd name="T11" fmla="*/ 1 h 10"/>
                <a:gd name="T12" fmla="*/ 2 w 6"/>
                <a:gd name="T13" fmla="*/ 9 h 10"/>
                <a:gd name="T14" fmla="*/ 1 w 6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0">
                  <a:moveTo>
                    <a:pt x="1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1" y="6"/>
                    <a:pt x="3" y="3"/>
                    <a:pt x="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4"/>
                    <a:pt x="2" y="6"/>
                    <a:pt x="2" y="9"/>
                  </a:cubicBezTo>
                  <a:cubicBezTo>
                    <a:pt x="1" y="10"/>
                    <a:pt x="1" y="10"/>
                    <a:pt x="1" y="10"/>
                  </a:cubicBez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4" name="Freeform 1018"/>
            <p:cNvSpPr/>
            <p:nvPr/>
          </p:nvSpPr>
          <p:spPr bwMode="auto">
            <a:xfrm>
              <a:off x="6279499" y="2588384"/>
              <a:ext cx="132652" cy="190690"/>
            </a:xfrm>
            <a:custGeom>
              <a:avLst/>
              <a:gdLst>
                <a:gd name="T0" fmla="*/ 1 w 7"/>
                <a:gd name="T1" fmla="*/ 10 h 10"/>
                <a:gd name="T2" fmla="*/ 1 w 7"/>
                <a:gd name="T3" fmla="*/ 10 h 10"/>
                <a:gd name="T4" fmla="*/ 0 w 7"/>
                <a:gd name="T5" fmla="*/ 9 h 10"/>
                <a:gd name="T6" fmla="*/ 5 w 7"/>
                <a:gd name="T7" fmla="*/ 1 h 10"/>
                <a:gd name="T8" fmla="*/ 6 w 7"/>
                <a:gd name="T9" fmla="*/ 0 h 10"/>
                <a:gd name="T10" fmla="*/ 7 w 7"/>
                <a:gd name="T11" fmla="*/ 1 h 10"/>
                <a:gd name="T12" fmla="*/ 2 w 7"/>
                <a:gd name="T13" fmla="*/ 10 h 10"/>
                <a:gd name="T14" fmla="*/ 1 w 7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0"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2" y="6"/>
                    <a:pt x="4" y="4"/>
                    <a:pt x="5" y="1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5" y="4"/>
                    <a:pt x="4" y="7"/>
                    <a:pt x="2" y="10"/>
                  </a:cubicBezTo>
                  <a:lnTo>
                    <a:pt x="1" y="10"/>
                  </a:lnTo>
                  <a:close/>
                </a:path>
              </a:pathLst>
            </a:custGeom>
            <a:solidFill>
              <a:srgbClr val="77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4273138" y="1916832"/>
            <a:ext cx="1591824" cy="2570129"/>
            <a:chOff x="4455319" y="1898179"/>
            <a:chExt cx="304800" cy="492125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61" name="Freeform 1138"/>
            <p:cNvSpPr/>
            <p:nvPr/>
          </p:nvSpPr>
          <p:spPr bwMode="auto">
            <a:xfrm>
              <a:off x="4455319" y="1920404"/>
              <a:ext cx="285750" cy="469900"/>
            </a:xfrm>
            <a:custGeom>
              <a:avLst/>
              <a:gdLst>
                <a:gd name="T0" fmla="*/ 32 w 76"/>
                <a:gd name="T1" fmla="*/ 125 h 125"/>
                <a:gd name="T2" fmla="*/ 30 w 76"/>
                <a:gd name="T3" fmla="*/ 125 h 125"/>
                <a:gd name="T4" fmla="*/ 15 w 76"/>
                <a:gd name="T5" fmla="*/ 53 h 125"/>
                <a:gd name="T6" fmla="*/ 50 w 76"/>
                <a:gd name="T7" fmla="*/ 8 h 125"/>
                <a:gd name="T8" fmla="*/ 74 w 76"/>
                <a:gd name="T9" fmla="*/ 0 h 125"/>
                <a:gd name="T10" fmla="*/ 76 w 76"/>
                <a:gd name="T11" fmla="*/ 3 h 125"/>
                <a:gd name="T12" fmla="*/ 74 w 76"/>
                <a:gd name="T13" fmla="*/ 5 h 125"/>
                <a:gd name="T14" fmla="*/ 20 w 76"/>
                <a:gd name="T15" fmla="*/ 54 h 125"/>
                <a:gd name="T16" fmla="*/ 34 w 76"/>
                <a:gd name="T17" fmla="*/ 121 h 125"/>
                <a:gd name="T18" fmla="*/ 34 w 76"/>
                <a:gd name="T19" fmla="*/ 125 h 125"/>
                <a:gd name="T20" fmla="*/ 32 w 76"/>
                <a:gd name="T21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125">
                  <a:moveTo>
                    <a:pt x="32" y="125"/>
                  </a:moveTo>
                  <a:cubicBezTo>
                    <a:pt x="31" y="125"/>
                    <a:pt x="31" y="125"/>
                    <a:pt x="30" y="125"/>
                  </a:cubicBezTo>
                  <a:cubicBezTo>
                    <a:pt x="30" y="124"/>
                    <a:pt x="0" y="96"/>
                    <a:pt x="15" y="53"/>
                  </a:cubicBezTo>
                  <a:cubicBezTo>
                    <a:pt x="23" y="27"/>
                    <a:pt x="38" y="14"/>
                    <a:pt x="50" y="8"/>
                  </a:cubicBezTo>
                  <a:cubicBezTo>
                    <a:pt x="63" y="1"/>
                    <a:pt x="73" y="0"/>
                    <a:pt x="74" y="0"/>
                  </a:cubicBezTo>
                  <a:cubicBezTo>
                    <a:pt x="75" y="0"/>
                    <a:pt x="76" y="1"/>
                    <a:pt x="76" y="3"/>
                  </a:cubicBezTo>
                  <a:cubicBezTo>
                    <a:pt x="76" y="4"/>
                    <a:pt x="75" y="5"/>
                    <a:pt x="74" y="5"/>
                  </a:cubicBezTo>
                  <a:cubicBezTo>
                    <a:pt x="72" y="6"/>
                    <a:pt x="35" y="9"/>
                    <a:pt x="20" y="54"/>
                  </a:cubicBezTo>
                  <a:cubicBezTo>
                    <a:pt x="6" y="94"/>
                    <a:pt x="33" y="120"/>
                    <a:pt x="34" y="121"/>
                  </a:cubicBezTo>
                  <a:cubicBezTo>
                    <a:pt x="35" y="122"/>
                    <a:pt x="35" y="123"/>
                    <a:pt x="34" y="125"/>
                  </a:cubicBezTo>
                  <a:cubicBezTo>
                    <a:pt x="33" y="125"/>
                    <a:pt x="33" y="125"/>
                    <a:pt x="32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62" name="Freeform 1139"/>
            <p:cNvSpPr/>
            <p:nvPr/>
          </p:nvSpPr>
          <p:spPr bwMode="auto">
            <a:xfrm>
              <a:off x="4683919" y="1898179"/>
              <a:ext cx="76200" cy="82550"/>
            </a:xfrm>
            <a:custGeom>
              <a:avLst/>
              <a:gdLst>
                <a:gd name="T0" fmla="*/ 20 w 20"/>
                <a:gd name="T1" fmla="*/ 9 h 22"/>
                <a:gd name="T2" fmla="*/ 7 w 20"/>
                <a:gd name="T3" fmla="*/ 21 h 22"/>
                <a:gd name="T4" fmla="*/ 5 w 20"/>
                <a:gd name="T5" fmla="*/ 21 h 22"/>
                <a:gd name="T6" fmla="*/ 0 w 20"/>
                <a:gd name="T7" fmla="*/ 2 h 22"/>
                <a:gd name="T8" fmla="*/ 2 w 20"/>
                <a:gd name="T9" fmla="*/ 0 h 22"/>
                <a:gd name="T10" fmla="*/ 19 w 20"/>
                <a:gd name="T11" fmla="*/ 6 h 22"/>
                <a:gd name="T12" fmla="*/ 20 w 20"/>
                <a:gd name="T13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2">
                  <a:moveTo>
                    <a:pt x="20" y="9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6" y="22"/>
                    <a:pt x="5" y="22"/>
                    <a:pt x="5" y="2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7"/>
                    <a:pt x="20" y="8"/>
                    <a:pt x="2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 flipH="1" flipV="1">
            <a:off x="6097108" y="2505477"/>
            <a:ext cx="1591824" cy="2570129"/>
            <a:chOff x="4455319" y="1898179"/>
            <a:chExt cx="304800" cy="492125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59" name="Freeform 1138"/>
            <p:cNvSpPr/>
            <p:nvPr/>
          </p:nvSpPr>
          <p:spPr bwMode="auto">
            <a:xfrm>
              <a:off x="4455319" y="1920404"/>
              <a:ext cx="285750" cy="469900"/>
            </a:xfrm>
            <a:custGeom>
              <a:avLst/>
              <a:gdLst>
                <a:gd name="T0" fmla="*/ 32 w 76"/>
                <a:gd name="T1" fmla="*/ 125 h 125"/>
                <a:gd name="T2" fmla="*/ 30 w 76"/>
                <a:gd name="T3" fmla="*/ 125 h 125"/>
                <a:gd name="T4" fmla="*/ 15 w 76"/>
                <a:gd name="T5" fmla="*/ 53 h 125"/>
                <a:gd name="T6" fmla="*/ 50 w 76"/>
                <a:gd name="T7" fmla="*/ 8 h 125"/>
                <a:gd name="T8" fmla="*/ 74 w 76"/>
                <a:gd name="T9" fmla="*/ 0 h 125"/>
                <a:gd name="T10" fmla="*/ 76 w 76"/>
                <a:gd name="T11" fmla="*/ 3 h 125"/>
                <a:gd name="T12" fmla="*/ 74 w 76"/>
                <a:gd name="T13" fmla="*/ 5 h 125"/>
                <a:gd name="T14" fmla="*/ 20 w 76"/>
                <a:gd name="T15" fmla="*/ 54 h 125"/>
                <a:gd name="T16" fmla="*/ 34 w 76"/>
                <a:gd name="T17" fmla="*/ 121 h 125"/>
                <a:gd name="T18" fmla="*/ 34 w 76"/>
                <a:gd name="T19" fmla="*/ 125 h 125"/>
                <a:gd name="T20" fmla="*/ 32 w 76"/>
                <a:gd name="T21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125">
                  <a:moveTo>
                    <a:pt x="32" y="125"/>
                  </a:moveTo>
                  <a:cubicBezTo>
                    <a:pt x="31" y="125"/>
                    <a:pt x="31" y="125"/>
                    <a:pt x="30" y="125"/>
                  </a:cubicBezTo>
                  <a:cubicBezTo>
                    <a:pt x="30" y="124"/>
                    <a:pt x="0" y="96"/>
                    <a:pt x="15" y="53"/>
                  </a:cubicBezTo>
                  <a:cubicBezTo>
                    <a:pt x="23" y="27"/>
                    <a:pt x="38" y="14"/>
                    <a:pt x="50" y="8"/>
                  </a:cubicBezTo>
                  <a:cubicBezTo>
                    <a:pt x="63" y="1"/>
                    <a:pt x="73" y="0"/>
                    <a:pt x="74" y="0"/>
                  </a:cubicBezTo>
                  <a:cubicBezTo>
                    <a:pt x="75" y="0"/>
                    <a:pt x="76" y="1"/>
                    <a:pt x="76" y="3"/>
                  </a:cubicBezTo>
                  <a:cubicBezTo>
                    <a:pt x="76" y="4"/>
                    <a:pt x="75" y="5"/>
                    <a:pt x="74" y="5"/>
                  </a:cubicBezTo>
                  <a:cubicBezTo>
                    <a:pt x="72" y="6"/>
                    <a:pt x="35" y="9"/>
                    <a:pt x="20" y="54"/>
                  </a:cubicBezTo>
                  <a:cubicBezTo>
                    <a:pt x="6" y="94"/>
                    <a:pt x="33" y="120"/>
                    <a:pt x="34" y="121"/>
                  </a:cubicBezTo>
                  <a:cubicBezTo>
                    <a:pt x="35" y="122"/>
                    <a:pt x="35" y="123"/>
                    <a:pt x="34" y="125"/>
                  </a:cubicBezTo>
                  <a:cubicBezTo>
                    <a:pt x="33" y="125"/>
                    <a:pt x="33" y="125"/>
                    <a:pt x="32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60" name="Freeform 1139"/>
            <p:cNvSpPr/>
            <p:nvPr/>
          </p:nvSpPr>
          <p:spPr bwMode="auto">
            <a:xfrm>
              <a:off x="4683919" y="1898179"/>
              <a:ext cx="76200" cy="82550"/>
            </a:xfrm>
            <a:custGeom>
              <a:avLst/>
              <a:gdLst>
                <a:gd name="T0" fmla="*/ 20 w 20"/>
                <a:gd name="T1" fmla="*/ 9 h 22"/>
                <a:gd name="T2" fmla="*/ 7 w 20"/>
                <a:gd name="T3" fmla="*/ 21 h 22"/>
                <a:gd name="T4" fmla="*/ 5 w 20"/>
                <a:gd name="T5" fmla="*/ 21 h 22"/>
                <a:gd name="T6" fmla="*/ 0 w 20"/>
                <a:gd name="T7" fmla="*/ 2 h 22"/>
                <a:gd name="T8" fmla="*/ 2 w 20"/>
                <a:gd name="T9" fmla="*/ 0 h 22"/>
                <a:gd name="T10" fmla="*/ 19 w 20"/>
                <a:gd name="T11" fmla="*/ 6 h 22"/>
                <a:gd name="T12" fmla="*/ 20 w 20"/>
                <a:gd name="T13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2">
                  <a:moveTo>
                    <a:pt x="20" y="9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6" y="22"/>
                    <a:pt x="5" y="22"/>
                    <a:pt x="5" y="2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7"/>
                    <a:pt x="20" y="8"/>
                    <a:pt x="2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981501" y="2638123"/>
            <a:ext cx="3369581" cy="1610635"/>
            <a:chOff x="6443663" y="2366963"/>
            <a:chExt cx="4006850" cy="1610635"/>
          </a:xfrm>
        </p:grpSpPr>
        <p:sp>
          <p:nvSpPr>
            <p:cNvPr id="64" name="文本框 63"/>
            <p:cNvSpPr txBox="1"/>
            <p:nvPr/>
          </p:nvSpPr>
          <p:spPr>
            <a:xfrm>
              <a:off x="6721474" y="2366963"/>
              <a:ext cx="2624544" cy="63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l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添加文字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65" name="文本框 93"/>
            <p:cNvSpPr txBox="1">
              <a:spLocks noChangeArrowheads="1"/>
            </p:cNvSpPr>
            <p:nvPr/>
          </p:nvSpPr>
          <p:spPr bwMode="auto">
            <a:xfrm>
              <a:off x="6443663" y="2951163"/>
              <a:ext cx="4006850" cy="10264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8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8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7722115" y="2638123"/>
            <a:ext cx="3369581" cy="1610635"/>
            <a:chOff x="6443663" y="2366963"/>
            <a:chExt cx="4006850" cy="1610635"/>
          </a:xfrm>
        </p:grpSpPr>
        <p:sp>
          <p:nvSpPr>
            <p:cNvPr id="67" name="文本框 66"/>
            <p:cNvSpPr txBox="1"/>
            <p:nvPr/>
          </p:nvSpPr>
          <p:spPr>
            <a:xfrm>
              <a:off x="6721474" y="2366963"/>
              <a:ext cx="2624544" cy="63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pPr algn="l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添加文字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68" name="文本框 93"/>
            <p:cNvSpPr txBox="1">
              <a:spLocks noChangeArrowheads="1"/>
            </p:cNvSpPr>
            <p:nvPr/>
          </p:nvSpPr>
          <p:spPr bwMode="auto">
            <a:xfrm>
              <a:off x="6443663" y="2951163"/>
              <a:ext cx="4006850" cy="10264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8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8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sp>
        <p:nvSpPr>
          <p:cNvPr id="137" name="文本框 136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39" name="组合 138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141" name="图片 14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140" name="文本框 139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03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142" name="图片 1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3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文本框 61"/>
          <p:cNvSpPr txBox="1">
            <a:spLocks noChangeArrowheads="1"/>
          </p:cNvSpPr>
          <p:nvPr/>
        </p:nvSpPr>
        <p:spPr bwMode="auto">
          <a:xfrm>
            <a:off x="2481263" y="2301875"/>
            <a:ext cx="17668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输入小标题</a:t>
            </a:r>
            <a:endParaRPr lang="zh-CN" altLang="en-US" sz="2400" b="1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86" name="文本框 62"/>
          <p:cNvSpPr txBox="1">
            <a:spLocks noChangeArrowheads="1"/>
          </p:cNvSpPr>
          <p:nvPr/>
        </p:nvSpPr>
        <p:spPr bwMode="auto">
          <a:xfrm>
            <a:off x="2484438" y="2990850"/>
            <a:ext cx="340836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6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A designer can use default text to simulate what text </a:t>
            </a:r>
            <a:r>
              <a:rPr lang="en-US" altLang="zh-CN" sz="1600" dirty="0" err="1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woul</a:t>
            </a:r>
            <a:r>
              <a:rPr lang="en-US" altLang="zh-CN" sz="16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 look like. If it is not real text. </a:t>
            </a:r>
            <a:endParaRPr lang="en-US" altLang="zh-CN" sz="1600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1321486" y="2496768"/>
            <a:ext cx="1025525" cy="1239838"/>
            <a:chOff x="1321486" y="2496768"/>
            <a:chExt cx="1025525" cy="1239838"/>
          </a:xfrm>
        </p:grpSpPr>
        <p:sp>
          <p:nvSpPr>
            <p:cNvPr id="88" name="椭圆 31"/>
            <p:cNvSpPr/>
            <p:nvPr/>
          </p:nvSpPr>
          <p:spPr>
            <a:xfrm>
              <a:off x="1321486" y="2496768"/>
              <a:ext cx="1025525" cy="123983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8575" cap="rnd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4000" noProof="1">
                <a:solidFill>
                  <a:srgbClr val="605448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89" name="矩形 71"/>
            <p:cNvSpPr>
              <a:spLocks noChangeArrowheads="1"/>
            </p:cNvSpPr>
            <p:nvPr/>
          </p:nvSpPr>
          <p:spPr bwMode="auto">
            <a:xfrm>
              <a:off x="1603375" y="2932113"/>
              <a:ext cx="503238" cy="708025"/>
            </a:xfrm>
            <a:prstGeom prst="rect">
              <a:avLst/>
            </a:prstGeom>
            <a:noFill/>
            <a:ln w="28575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4000" dirty="0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01</a:t>
              </a:r>
              <a:endParaRPr lang="zh-CN" altLang="en-US" sz="4000" dirty="0">
                <a:solidFill>
                  <a:srgbClr val="605448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grpSp>
          <p:nvGrpSpPr>
            <p:cNvPr id="90" name="组合 5"/>
            <p:cNvGrpSpPr/>
            <p:nvPr/>
          </p:nvGrpSpPr>
          <p:grpSpPr bwMode="auto">
            <a:xfrm>
              <a:off x="1584325" y="2544763"/>
              <a:ext cx="536575" cy="473075"/>
              <a:chOff x="7509111" y="2144857"/>
              <a:chExt cx="1157049" cy="1019200"/>
            </a:xfrm>
          </p:grpSpPr>
          <p:sp>
            <p:nvSpPr>
              <p:cNvPr id="91" name="任意多边形 90"/>
              <p:cNvSpPr/>
              <p:nvPr/>
            </p:nvSpPr>
            <p:spPr>
              <a:xfrm>
                <a:off x="7509111" y="2363746"/>
                <a:ext cx="1157049" cy="800311"/>
              </a:xfrm>
              <a:custGeom>
                <a:avLst/>
                <a:gdLst>
                  <a:gd name="connsiteX0" fmla="*/ 582519 w 1166674"/>
                  <a:gd name="connsiteY0" fmla="*/ 223878 h 732468"/>
                  <a:gd name="connsiteX1" fmla="*/ 236155 w 1166674"/>
                  <a:gd name="connsiteY1" fmla="*/ 2205 h 732468"/>
                  <a:gd name="connsiteX2" fmla="*/ 628 w 1166674"/>
                  <a:gd name="connsiteY2" fmla="*/ 390133 h 732468"/>
                  <a:gd name="connsiteX3" fmla="*/ 305428 w 1166674"/>
                  <a:gd name="connsiteY3" fmla="*/ 722642 h 732468"/>
                  <a:gd name="connsiteX4" fmla="*/ 540955 w 1166674"/>
                  <a:gd name="connsiteY4" fmla="*/ 611805 h 732468"/>
                  <a:gd name="connsiteX5" fmla="*/ 734919 w 1166674"/>
                  <a:gd name="connsiteY5" fmla="*/ 722642 h 732468"/>
                  <a:gd name="connsiteX6" fmla="*/ 1095137 w 1166674"/>
                  <a:gd name="connsiteY6" fmla="*/ 556387 h 732468"/>
                  <a:gd name="connsiteX7" fmla="*/ 1122846 w 1166674"/>
                  <a:gd name="connsiteY7" fmla="*/ 43769 h 732468"/>
                  <a:gd name="connsiteX8" fmla="*/ 582519 w 1166674"/>
                  <a:gd name="connsiteY8" fmla="*/ 223878 h 732468"/>
                  <a:gd name="connsiteX0-1" fmla="*/ 582519 w 1166674"/>
                  <a:gd name="connsiteY0-2" fmla="*/ 223878 h 732468"/>
                  <a:gd name="connsiteX1-3" fmla="*/ 236155 w 1166674"/>
                  <a:gd name="connsiteY1-4" fmla="*/ 2205 h 732468"/>
                  <a:gd name="connsiteX2-5" fmla="*/ 628 w 1166674"/>
                  <a:gd name="connsiteY2-6" fmla="*/ 390133 h 732468"/>
                  <a:gd name="connsiteX3-7" fmla="*/ 305428 w 1166674"/>
                  <a:gd name="connsiteY3-8" fmla="*/ 722642 h 732468"/>
                  <a:gd name="connsiteX4-9" fmla="*/ 540955 w 1166674"/>
                  <a:gd name="connsiteY4-10" fmla="*/ 611805 h 732468"/>
                  <a:gd name="connsiteX5-11" fmla="*/ 734919 w 1166674"/>
                  <a:gd name="connsiteY5-12" fmla="*/ 722642 h 732468"/>
                  <a:gd name="connsiteX6-13" fmla="*/ 1095137 w 1166674"/>
                  <a:gd name="connsiteY6-14" fmla="*/ 556387 h 732468"/>
                  <a:gd name="connsiteX7-15" fmla="*/ 1122846 w 1166674"/>
                  <a:gd name="connsiteY7-16" fmla="*/ 43769 h 732468"/>
                  <a:gd name="connsiteX8-17" fmla="*/ 582519 w 1166674"/>
                  <a:gd name="connsiteY8-18" fmla="*/ 223878 h 732468"/>
                  <a:gd name="connsiteX0-19" fmla="*/ 582519 w 1166674"/>
                  <a:gd name="connsiteY0-20" fmla="*/ 226644 h 735234"/>
                  <a:gd name="connsiteX1-21" fmla="*/ 236155 w 1166674"/>
                  <a:gd name="connsiteY1-22" fmla="*/ 4971 h 735234"/>
                  <a:gd name="connsiteX2-23" fmla="*/ 628 w 1166674"/>
                  <a:gd name="connsiteY2-24" fmla="*/ 392899 h 735234"/>
                  <a:gd name="connsiteX3-25" fmla="*/ 305428 w 1166674"/>
                  <a:gd name="connsiteY3-26" fmla="*/ 725408 h 735234"/>
                  <a:gd name="connsiteX4-27" fmla="*/ 540955 w 1166674"/>
                  <a:gd name="connsiteY4-28" fmla="*/ 614571 h 735234"/>
                  <a:gd name="connsiteX5-29" fmla="*/ 734919 w 1166674"/>
                  <a:gd name="connsiteY5-30" fmla="*/ 725408 h 735234"/>
                  <a:gd name="connsiteX6-31" fmla="*/ 1095137 w 1166674"/>
                  <a:gd name="connsiteY6-32" fmla="*/ 559153 h 735234"/>
                  <a:gd name="connsiteX7-33" fmla="*/ 1122846 w 1166674"/>
                  <a:gd name="connsiteY7-34" fmla="*/ 46535 h 735234"/>
                  <a:gd name="connsiteX8-35" fmla="*/ 582519 w 1166674"/>
                  <a:gd name="connsiteY8-36" fmla="*/ 226644 h 735234"/>
                  <a:gd name="connsiteX0-37" fmla="*/ 582519 w 1166674"/>
                  <a:gd name="connsiteY0-38" fmla="*/ 226644 h 735234"/>
                  <a:gd name="connsiteX1-39" fmla="*/ 236155 w 1166674"/>
                  <a:gd name="connsiteY1-40" fmla="*/ 4971 h 735234"/>
                  <a:gd name="connsiteX2-41" fmla="*/ 628 w 1166674"/>
                  <a:gd name="connsiteY2-42" fmla="*/ 392899 h 735234"/>
                  <a:gd name="connsiteX3-43" fmla="*/ 305428 w 1166674"/>
                  <a:gd name="connsiteY3-44" fmla="*/ 725408 h 735234"/>
                  <a:gd name="connsiteX4-45" fmla="*/ 540955 w 1166674"/>
                  <a:gd name="connsiteY4-46" fmla="*/ 614571 h 735234"/>
                  <a:gd name="connsiteX5-47" fmla="*/ 734919 w 1166674"/>
                  <a:gd name="connsiteY5-48" fmla="*/ 725408 h 735234"/>
                  <a:gd name="connsiteX6-49" fmla="*/ 1095137 w 1166674"/>
                  <a:gd name="connsiteY6-50" fmla="*/ 559153 h 735234"/>
                  <a:gd name="connsiteX7-51" fmla="*/ 1122846 w 1166674"/>
                  <a:gd name="connsiteY7-52" fmla="*/ 46535 h 735234"/>
                  <a:gd name="connsiteX8-53" fmla="*/ 582519 w 1166674"/>
                  <a:gd name="connsiteY8-54" fmla="*/ 226644 h 735234"/>
                  <a:gd name="connsiteX0-55" fmla="*/ 582519 w 1166674"/>
                  <a:gd name="connsiteY0-56" fmla="*/ 226644 h 735234"/>
                  <a:gd name="connsiteX1-57" fmla="*/ 236155 w 1166674"/>
                  <a:gd name="connsiteY1-58" fmla="*/ 4971 h 735234"/>
                  <a:gd name="connsiteX2-59" fmla="*/ 628 w 1166674"/>
                  <a:gd name="connsiteY2-60" fmla="*/ 392899 h 735234"/>
                  <a:gd name="connsiteX3-61" fmla="*/ 305428 w 1166674"/>
                  <a:gd name="connsiteY3-62" fmla="*/ 725408 h 735234"/>
                  <a:gd name="connsiteX4-63" fmla="*/ 540955 w 1166674"/>
                  <a:gd name="connsiteY4-64" fmla="*/ 614571 h 735234"/>
                  <a:gd name="connsiteX5-65" fmla="*/ 734919 w 1166674"/>
                  <a:gd name="connsiteY5-66" fmla="*/ 725408 h 735234"/>
                  <a:gd name="connsiteX6-67" fmla="*/ 1095137 w 1166674"/>
                  <a:gd name="connsiteY6-68" fmla="*/ 559153 h 735234"/>
                  <a:gd name="connsiteX7-69" fmla="*/ 1122846 w 1166674"/>
                  <a:gd name="connsiteY7-70" fmla="*/ 46535 h 735234"/>
                  <a:gd name="connsiteX8-71" fmla="*/ 582519 w 1166674"/>
                  <a:gd name="connsiteY8-72" fmla="*/ 226644 h 735234"/>
                  <a:gd name="connsiteX0-73" fmla="*/ 582519 w 1131746"/>
                  <a:gd name="connsiteY0-74" fmla="*/ 226644 h 735234"/>
                  <a:gd name="connsiteX1-75" fmla="*/ 236155 w 1131746"/>
                  <a:gd name="connsiteY1-76" fmla="*/ 4971 h 735234"/>
                  <a:gd name="connsiteX2-77" fmla="*/ 628 w 1131746"/>
                  <a:gd name="connsiteY2-78" fmla="*/ 392899 h 735234"/>
                  <a:gd name="connsiteX3-79" fmla="*/ 305428 w 1131746"/>
                  <a:gd name="connsiteY3-80" fmla="*/ 725408 h 735234"/>
                  <a:gd name="connsiteX4-81" fmla="*/ 540955 w 1131746"/>
                  <a:gd name="connsiteY4-82" fmla="*/ 614571 h 735234"/>
                  <a:gd name="connsiteX5-83" fmla="*/ 734919 w 1131746"/>
                  <a:gd name="connsiteY5-84" fmla="*/ 725408 h 735234"/>
                  <a:gd name="connsiteX6-85" fmla="*/ 1095137 w 1131746"/>
                  <a:gd name="connsiteY6-86" fmla="*/ 559153 h 735234"/>
                  <a:gd name="connsiteX7-87" fmla="*/ 1053574 w 1131746"/>
                  <a:gd name="connsiteY7-88" fmla="*/ 74245 h 735234"/>
                  <a:gd name="connsiteX8-89" fmla="*/ 582519 w 1131746"/>
                  <a:gd name="connsiteY8-90" fmla="*/ 226644 h 735234"/>
                  <a:gd name="connsiteX0-91" fmla="*/ 582519 w 1137803"/>
                  <a:gd name="connsiteY0-92" fmla="*/ 226644 h 735234"/>
                  <a:gd name="connsiteX1-93" fmla="*/ 236155 w 1137803"/>
                  <a:gd name="connsiteY1-94" fmla="*/ 4971 h 735234"/>
                  <a:gd name="connsiteX2-95" fmla="*/ 628 w 1137803"/>
                  <a:gd name="connsiteY2-96" fmla="*/ 392899 h 735234"/>
                  <a:gd name="connsiteX3-97" fmla="*/ 305428 w 1137803"/>
                  <a:gd name="connsiteY3-98" fmla="*/ 725408 h 735234"/>
                  <a:gd name="connsiteX4-99" fmla="*/ 540955 w 1137803"/>
                  <a:gd name="connsiteY4-100" fmla="*/ 614571 h 735234"/>
                  <a:gd name="connsiteX5-101" fmla="*/ 734919 w 1137803"/>
                  <a:gd name="connsiteY5-102" fmla="*/ 725408 h 735234"/>
                  <a:gd name="connsiteX6-103" fmla="*/ 1095137 w 1137803"/>
                  <a:gd name="connsiteY6-104" fmla="*/ 559153 h 735234"/>
                  <a:gd name="connsiteX7-105" fmla="*/ 1053574 w 1137803"/>
                  <a:gd name="connsiteY7-106" fmla="*/ 74245 h 735234"/>
                  <a:gd name="connsiteX8-107" fmla="*/ 582519 w 1137803"/>
                  <a:gd name="connsiteY8-108" fmla="*/ 226644 h 735234"/>
                  <a:gd name="connsiteX0-109" fmla="*/ 582519 w 1137803"/>
                  <a:gd name="connsiteY0-110" fmla="*/ 226644 h 735234"/>
                  <a:gd name="connsiteX1-111" fmla="*/ 236155 w 1137803"/>
                  <a:gd name="connsiteY1-112" fmla="*/ 4971 h 735234"/>
                  <a:gd name="connsiteX2-113" fmla="*/ 628 w 1137803"/>
                  <a:gd name="connsiteY2-114" fmla="*/ 392899 h 735234"/>
                  <a:gd name="connsiteX3-115" fmla="*/ 305428 w 1137803"/>
                  <a:gd name="connsiteY3-116" fmla="*/ 725408 h 735234"/>
                  <a:gd name="connsiteX4-117" fmla="*/ 540955 w 1137803"/>
                  <a:gd name="connsiteY4-118" fmla="*/ 614571 h 735234"/>
                  <a:gd name="connsiteX5-119" fmla="*/ 734919 w 1137803"/>
                  <a:gd name="connsiteY5-120" fmla="*/ 725408 h 735234"/>
                  <a:gd name="connsiteX6-121" fmla="*/ 1095137 w 1137803"/>
                  <a:gd name="connsiteY6-122" fmla="*/ 559153 h 735234"/>
                  <a:gd name="connsiteX7-123" fmla="*/ 1053574 w 1137803"/>
                  <a:gd name="connsiteY7-124" fmla="*/ 74245 h 735234"/>
                  <a:gd name="connsiteX8-125" fmla="*/ 582519 w 1137803"/>
                  <a:gd name="connsiteY8-126" fmla="*/ 226644 h 735234"/>
                  <a:gd name="connsiteX0-127" fmla="*/ 582519 w 1140842"/>
                  <a:gd name="connsiteY0-128" fmla="*/ 226644 h 735234"/>
                  <a:gd name="connsiteX1-129" fmla="*/ 236155 w 1140842"/>
                  <a:gd name="connsiteY1-130" fmla="*/ 4971 h 735234"/>
                  <a:gd name="connsiteX2-131" fmla="*/ 628 w 1140842"/>
                  <a:gd name="connsiteY2-132" fmla="*/ 392899 h 735234"/>
                  <a:gd name="connsiteX3-133" fmla="*/ 305428 w 1140842"/>
                  <a:gd name="connsiteY3-134" fmla="*/ 725408 h 735234"/>
                  <a:gd name="connsiteX4-135" fmla="*/ 540955 w 1140842"/>
                  <a:gd name="connsiteY4-136" fmla="*/ 614571 h 735234"/>
                  <a:gd name="connsiteX5-137" fmla="*/ 1095137 w 1140842"/>
                  <a:gd name="connsiteY5-138" fmla="*/ 559153 h 735234"/>
                  <a:gd name="connsiteX6-139" fmla="*/ 1053574 w 1140842"/>
                  <a:gd name="connsiteY6-140" fmla="*/ 74245 h 735234"/>
                  <a:gd name="connsiteX7-141" fmla="*/ 582519 w 1140842"/>
                  <a:gd name="connsiteY7-142" fmla="*/ 226644 h 735234"/>
                  <a:gd name="connsiteX0-143" fmla="*/ 582519 w 1140842"/>
                  <a:gd name="connsiteY0-144" fmla="*/ 226644 h 735234"/>
                  <a:gd name="connsiteX1-145" fmla="*/ 236155 w 1140842"/>
                  <a:gd name="connsiteY1-146" fmla="*/ 4971 h 735234"/>
                  <a:gd name="connsiteX2-147" fmla="*/ 628 w 1140842"/>
                  <a:gd name="connsiteY2-148" fmla="*/ 392899 h 735234"/>
                  <a:gd name="connsiteX3-149" fmla="*/ 305428 w 1140842"/>
                  <a:gd name="connsiteY3-150" fmla="*/ 725408 h 735234"/>
                  <a:gd name="connsiteX4-151" fmla="*/ 540955 w 1140842"/>
                  <a:gd name="connsiteY4-152" fmla="*/ 614571 h 735234"/>
                  <a:gd name="connsiteX5-153" fmla="*/ 1095137 w 1140842"/>
                  <a:gd name="connsiteY5-154" fmla="*/ 559153 h 735234"/>
                  <a:gd name="connsiteX6-155" fmla="*/ 1053574 w 1140842"/>
                  <a:gd name="connsiteY6-156" fmla="*/ 74245 h 735234"/>
                  <a:gd name="connsiteX7-157" fmla="*/ 582519 w 1140842"/>
                  <a:gd name="connsiteY7-158" fmla="*/ 226644 h 735234"/>
                  <a:gd name="connsiteX0-159" fmla="*/ 582519 w 1140842"/>
                  <a:gd name="connsiteY0-160" fmla="*/ 226644 h 743441"/>
                  <a:gd name="connsiteX1-161" fmla="*/ 236155 w 1140842"/>
                  <a:gd name="connsiteY1-162" fmla="*/ 4971 h 743441"/>
                  <a:gd name="connsiteX2-163" fmla="*/ 628 w 1140842"/>
                  <a:gd name="connsiteY2-164" fmla="*/ 392899 h 743441"/>
                  <a:gd name="connsiteX3-165" fmla="*/ 305428 w 1140842"/>
                  <a:gd name="connsiteY3-166" fmla="*/ 725408 h 743441"/>
                  <a:gd name="connsiteX4-167" fmla="*/ 540955 w 1140842"/>
                  <a:gd name="connsiteY4-168" fmla="*/ 614571 h 743441"/>
                  <a:gd name="connsiteX5-169" fmla="*/ 1095137 w 1140842"/>
                  <a:gd name="connsiteY5-170" fmla="*/ 559153 h 743441"/>
                  <a:gd name="connsiteX6-171" fmla="*/ 1053574 w 1140842"/>
                  <a:gd name="connsiteY6-172" fmla="*/ 74245 h 743441"/>
                  <a:gd name="connsiteX7-173" fmla="*/ 582519 w 1140842"/>
                  <a:gd name="connsiteY7-174" fmla="*/ 226644 h 743441"/>
                  <a:gd name="connsiteX0-175" fmla="*/ 582519 w 1140842"/>
                  <a:gd name="connsiteY0-176" fmla="*/ 226644 h 756134"/>
                  <a:gd name="connsiteX1-177" fmla="*/ 236155 w 1140842"/>
                  <a:gd name="connsiteY1-178" fmla="*/ 4971 h 756134"/>
                  <a:gd name="connsiteX2-179" fmla="*/ 628 w 1140842"/>
                  <a:gd name="connsiteY2-180" fmla="*/ 392899 h 756134"/>
                  <a:gd name="connsiteX3-181" fmla="*/ 305428 w 1140842"/>
                  <a:gd name="connsiteY3-182" fmla="*/ 725408 h 756134"/>
                  <a:gd name="connsiteX4-183" fmla="*/ 540955 w 1140842"/>
                  <a:gd name="connsiteY4-184" fmla="*/ 614571 h 756134"/>
                  <a:gd name="connsiteX5-185" fmla="*/ 1095137 w 1140842"/>
                  <a:gd name="connsiteY5-186" fmla="*/ 559153 h 756134"/>
                  <a:gd name="connsiteX6-187" fmla="*/ 1053574 w 1140842"/>
                  <a:gd name="connsiteY6-188" fmla="*/ 74245 h 756134"/>
                  <a:gd name="connsiteX7-189" fmla="*/ 582519 w 1140842"/>
                  <a:gd name="connsiteY7-190" fmla="*/ 226644 h 756134"/>
                  <a:gd name="connsiteX0-191" fmla="*/ 590394 w 1148717"/>
                  <a:gd name="connsiteY0-192" fmla="*/ 226644 h 756134"/>
                  <a:gd name="connsiteX1-193" fmla="*/ 244030 w 1148717"/>
                  <a:gd name="connsiteY1-194" fmla="*/ 4971 h 756134"/>
                  <a:gd name="connsiteX2-195" fmla="*/ 8503 w 1148717"/>
                  <a:gd name="connsiteY2-196" fmla="*/ 392899 h 756134"/>
                  <a:gd name="connsiteX3-197" fmla="*/ 548830 w 1148717"/>
                  <a:gd name="connsiteY3-198" fmla="*/ 614571 h 756134"/>
                  <a:gd name="connsiteX4-199" fmla="*/ 1103012 w 1148717"/>
                  <a:gd name="connsiteY4-200" fmla="*/ 559153 h 756134"/>
                  <a:gd name="connsiteX5-201" fmla="*/ 1061449 w 1148717"/>
                  <a:gd name="connsiteY5-202" fmla="*/ 74245 h 756134"/>
                  <a:gd name="connsiteX6-203" fmla="*/ 590394 w 1148717"/>
                  <a:gd name="connsiteY6-204" fmla="*/ 226644 h 756134"/>
                  <a:gd name="connsiteX0-205" fmla="*/ 590394 w 1148717"/>
                  <a:gd name="connsiteY0-206" fmla="*/ 226644 h 784718"/>
                  <a:gd name="connsiteX1-207" fmla="*/ 244030 w 1148717"/>
                  <a:gd name="connsiteY1-208" fmla="*/ 4971 h 784718"/>
                  <a:gd name="connsiteX2-209" fmla="*/ 8503 w 1148717"/>
                  <a:gd name="connsiteY2-210" fmla="*/ 392899 h 784718"/>
                  <a:gd name="connsiteX3-211" fmla="*/ 548830 w 1148717"/>
                  <a:gd name="connsiteY3-212" fmla="*/ 614571 h 784718"/>
                  <a:gd name="connsiteX4-213" fmla="*/ 1103012 w 1148717"/>
                  <a:gd name="connsiteY4-214" fmla="*/ 559153 h 784718"/>
                  <a:gd name="connsiteX5-215" fmla="*/ 1061449 w 1148717"/>
                  <a:gd name="connsiteY5-216" fmla="*/ 74245 h 784718"/>
                  <a:gd name="connsiteX6-217" fmla="*/ 590394 w 1148717"/>
                  <a:gd name="connsiteY6-218" fmla="*/ 226644 h 784718"/>
                  <a:gd name="connsiteX0-219" fmla="*/ 590394 w 1148717"/>
                  <a:gd name="connsiteY0-220" fmla="*/ 226644 h 784718"/>
                  <a:gd name="connsiteX1-221" fmla="*/ 244030 w 1148717"/>
                  <a:gd name="connsiteY1-222" fmla="*/ 4971 h 784718"/>
                  <a:gd name="connsiteX2-223" fmla="*/ 8503 w 1148717"/>
                  <a:gd name="connsiteY2-224" fmla="*/ 392899 h 784718"/>
                  <a:gd name="connsiteX3-225" fmla="*/ 548830 w 1148717"/>
                  <a:gd name="connsiteY3-226" fmla="*/ 614571 h 784718"/>
                  <a:gd name="connsiteX4-227" fmla="*/ 1103012 w 1148717"/>
                  <a:gd name="connsiteY4-228" fmla="*/ 559153 h 784718"/>
                  <a:gd name="connsiteX5-229" fmla="*/ 1061449 w 1148717"/>
                  <a:gd name="connsiteY5-230" fmla="*/ 74245 h 784718"/>
                  <a:gd name="connsiteX6-231" fmla="*/ 590394 w 1148717"/>
                  <a:gd name="connsiteY6-232" fmla="*/ 226644 h 784718"/>
                  <a:gd name="connsiteX0-233" fmla="*/ 581944 w 1140267"/>
                  <a:gd name="connsiteY0-234" fmla="*/ 226644 h 799900"/>
                  <a:gd name="connsiteX1-235" fmla="*/ 235580 w 1140267"/>
                  <a:gd name="connsiteY1-236" fmla="*/ 4971 h 799900"/>
                  <a:gd name="connsiteX2-237" fmla="*/ 53 w 1140267"/>
                  <a:gd name="connsiteY2-238" fmla="*/ 392899 h 799900"/>
                  <a:gd name="connsiteX3-239" fmla="*/ 540380 w 1140267"/>
                  <a:gd name="connsiteY3-240" fmla="*/ 614571 h 799900"/>
                  <a:gd name="connsiteX4-241" fmla="*/ 1094562 w 1140267"/>
                  <a:gd name="connsiteY4-242" fmla="*/ 559153 h 799900"/>
                  <a:gd name="connsiteX5-243" fmla="*/ 1052999 w 1140267"/>
                  <a:gd name="connsiteY5-244" fmla="*/ 74245 h 799900"/>
                  <a:gd name="connsiteX6-245" fmla="*/ 581944 w 1140267"/>
                  <a:gd name="connsiteY6-246" fmla="*/ 226644 h 799900"/>
                  <a:gd name="connsiteX0-247" fmla="*/ 581944 w 1157049"/>
                  <a:gd name="connsiteY0-248" fmla="*/ 226644 h 799900"/>
                  <a:gd name="connsiteX1-249" fmla="*/ 235580 w 1157049"/>
                  <a:gd name="connsiteY1-250" fmla="*/ 4971 h 799900"/>
                  <a:gd name="connsiteX2-251" fmla="*/ 53 w 1157049"/>
                  <a:gd name="connsiteY2-252" fmla="*/ 392899 h 799900"/>
                  <a:gd name="connsiteX3-253" fmla="*/ 540380 w 1157049"/>
                  <a:gd name="connsiteY3-254" fmla="*/ 614571 h 799900"/>
                  <a:gd name="connsiteX4-255" fmla="*/ 1094562 w 1157049"/>
                  <a:gd name="connsiteY4-256" fmla="*/ 559153 h 799900"/>
                  <a:gd name="connsiteX5-257" fmla="*/ 1052999 w 1157049"/>
                  <a:gd name="connsiteY5-258" fmla="*/ 74245 h 799900"/>
                  <a:gd name="connsiteX6-259" fmla="*/ 581944 w 1157049"/>
                  <a:gd name="connsiteY6-260" fmla="*/ 226644 h 799900"/>
                  <a:gd name="connsiteX0-261" fmla="*/ 581944 w 1157049"/>
                  <a:gd name="connsiteY0-262" fmla="*/ 226644 h 799900"/>
                  <a:gd name="connsiteX1-263" fmla="*/ 235580 w 1157049"/>
                  <a:gd name="connsiteY1-264" fmla="*/ 4971 h 799900"/>
                  <a:gd name="connsiteX2-265" fmla="*/ 53 w 1157049"/>
                  <a:gd name="connsiteY2-266" fmla="*/ 392899 h 799900"/>
                  <a:gd name="connsiteX3-267" fmla="*/ 540380 w 1157049"/>
                  <a:gd name="connsiteY3-268" fmla="*/ 614571 h 799900"/>
                  <a:gd name="connsiteX4-269" fmla="*/ 1094562 w 1157049"/>
                  <a:gd name="connsiteY4-270" fmla="*/ 559153 h 799900"/>
                  <a:gd name="connsiteX5-271" fmla="*/ 1052999 w 1157049"/>
                  <a:gd name="connsiteY5-272" fmla="*/ 74245 h 799900"/>
                  <a:gd name="connsiteX6-273" fmla="*/ 581944 w 1157049"/>
                  <a:gd name="connsiteY6-274" fmla="*/ 226644 h 799900"/>
                </a:gdLst>
                <a:ahLst/>
                <a:cxnLst>
                  <a:cxn ang="0">
                    <a:pos x="connsiteX0-261" y="connsiteY0-262"/>
                  </a:cxn>
                  <a:cxn ang="0">
                    <a:pos x="connsiteX1-263" y="connsiteY1-264"/>
                  </a:cxn>
                  <a:cxn ang="0">
                    <a:pos x="connsiteX2-265" y="connsiteY2-266"/>
                  </a:cxn>
                  <a:cxn ang="0">
                    <a:pos x="connsiteX3-267" y="connsiteY3-268"/>
                  </a:cxn>
                  <a:cxn ang="0">
                    <a:pos x="connsiteX4-269" y="connsiteY4-270"/>
                  </a:cxn>
                  <a:cxn ang="0">
                    <a:pos x="connsiteX5-271" y="connsiteY5-272"/>
                  </a:cxn>
                  <a:cxn ang="0">
                    <a:pos x="connsiteX6-273" y="connsiteY6-274"/>
                  </a:cxn>
                </a:cxnLst>
                <a:rect l="l" t="t" r="r" b="b"/>
                <a:pathLst>
                  <a:path w="1157049" h="799900">
                    <a:moveTo>
                      <a:pt x="581944" y="226644"/>
                    </a:moveTo>
                    <a:cubicBezTo>
                      <a:pt x="475725" y="67317"/>
                      <a:pt x="332562" y="-22738"/>
                      <a:pt x="235580" y="4971"/>
                    </a:cubicBezTo>
                    <a:cubicBezTo>
                      <a:pt x="138598" y="32680"/>
                      <a:pt x="-3122" y="205574"/>
                      <a:pt x="53" y="392899"/>
                    </a:cubicBezTo>
                    <a:cubicBezTo>
                      <a:pt x="3228" y="580224"/>
                      <a:pt x="176987" y="1063112"/>
                      <a:pt x="540380" y="614571"/>
                    </a:cubicBezTo>
                    <a:cubicBezTo>
                      <a:pt x="795823" y="920237"/>
                      <a:pt x="971025" y="773032"/>
                      <a:pt x="1094562" y="559153"/>
                    </a:cubicBezTo>
                    <a:cubicBezTo>
                      <a:pt x="1218099" y="345274"/>
                      <a:pt x="1133817" y="134281"/>
                      <a:pt x="1052999" y="74245"/>
                    </a:cubicBezTo>
                    <a:cubicBezTo>
                      <a:pt x="972181" y="14209"/>
                      <a:pt x="618889" y="25753"/>
                      <a:pt x="581944" y="226644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noProof="1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92" name="任意多边形 91"/>
              <p:cNvSpPr/>
              <p:nvPr/>
            </p:nvSpPr>
            <p:spPr>
              <a:xfrm>
                <a:off x="8008901" y="2688657"/>
                <a:ext cx="164315" cy="0"/>
              </a:xfrm>
              <a:custGeom>
                <a:avLst/>
                <a:gdLst>
                  <a:gd name="connsiteX0" fmla="*/ 0 w 166255"/>
                  <a:gd name="connsiteY0" fmla="*/ 0 h 0"/>
                  <a:gd name="connsiteX1" fmla="*/ 166255 w 16625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6255">
                    <a:moveTo>
                      <a:pt x="0" y="0"/>
                    </a:moveTo>
                    <a:lnTo>
                      <a:pt x="166255" y="0"/>
                    </a:lnTo>
                  </a:path>
                </a:pathLst>
              </a:custGeom>
              <a:blipFill>
                <a:blip r:embed="rId1"/>
                <a:stretch>
                  <a:fillRect b="-14000"/>
                </a:stretch>
              </a:blipFill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noProof="1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93" name="任意多边形 92"/>
              <p:cNvSpPr/>
              <p:nvPr/>
            </p:nvSpPr>
            <p:spPr>
              <a:xfrm>
                <a:off x="8097905" y="2144857"/>
                <a:ext cx="143775" cy="543800"/>
              </a:xfrm>
              <a:custGeom>
                <a:avLst/>
                <a:gdLst>
                  <a:gd name="connsiteX0" fmla="*/ 0 w 142875"/>
                  <a:gd name="connsiteY0" fmla="*/ 542925 h 542925"/>
                  <a:gd name="connsiteX1" fmla="*/ 28575 w 142875"/>
                  <a:gd name="connsiteY1" fmla="*/ 219075 h 542925"/>
                  <a:gd name="connsiteX2" fmla="*/ 142875 w 142875"/>
                  <a:gd name="connsiteY2" fmla="*/ 0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2875" h="542925">
                    <a:moveTo>
                      <a:pt x="0" y="542925"/>
                    </a:moveTo>
                    <a:cubicBezTo>
                      <a:pt x="2381" y="426243"/>
                      <a:pt x="4763" y="309562"/>
                      <a:pt x="28575" y="219075"/>
                    </a:cubicBezTo>
                    <a:cubicBezTo>
                      <a:pt x="52387" y="128588"/>
                      <a:pt x="97631" y="64294"/>
                      <a:pt x="142875" y="0"/>
                    </a:cubicBezTo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noProof="1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4" name="文本框 84"/>
          <p:cNvSpPr txBox="1">
            <a:spLocks noChangeArrowheads="1"/>
          </p:cNvSpPr>
          <p:nvPr/>
        </p:nvSpPr>
        <p:spPr bwMode="auto">
          <a:xfrm>
            <a:off x="2481263" y="4171950"/>
            <a:ext cx="17668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输入小标题</a:t>
            </a:r>
            <a:endParaRPr lang="zh-CN" altLang="en-US" sz="2400" b="1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95" name="文本框 89"/>
          <p:cNvSpPr txBox="1">
            <a:spLocks noChangeArrowheads="1"/>
          </p:cNvSpPr>
          <p:nvPr/>
        </p:nvSpPr>
        <p:spPr bwMode="auto">
          <a:xfrm>
            <a:off x="2471738" y="4860925"/>
            <a:ext cx="34067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6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A designer can use default text to simulate what text would look like. If it is not real text. </a:t>
            </a:r>
            <a:endParaRPr lang="en-US" altLang="zh-CN" sz="1600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96" name="文本框 107"/>
          <p:cNvSpPr txBox="1">
            <a:spLocks noChangeArrowheads="1"/>
          </p:cNvSpPr>
          <p:nvPr/>
        </p:nvSpPr>
        <p:spPr bwMode="auto">
          <a:xfrm>
            <a:off x="7448550" y="2301875"/>
            <a:ext cx="17653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输入小标题</a:t>
            </a:r>
            <a:endParaRPr lang="zh-CN" altLang="en-US" sz="2400" b="1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97" name="文本框 108"/>
          <p:cNvSpPr txBox="1">
            <a:spLocks noChangeArrowheads="1"/>
          </p:cNvSpPr>
          <p:nvPr/>
        </p:nvSpPr>
        <p:spPr bwMode="auto">
          <a:xfrm>
            <a:off x="7488238" y="2990850"/>
            <a:ext cx="34067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6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A designer can use default text to simulate what text would look like. If it is not real text. </a:t>
            </a:r>
            <a:endParaRPr lang="en-US" altLang="zh-CN" sz="1600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98" name="文本框 112"/>
          <p:cNvSpPr txBox="1">
            <a:spLocks noChangeArrowheads="1"/>
          </p:cNvSpPr>
          <p:nvPr/>
        </p:nvSpPr>
        <p:spPr bwMode="auto">
          <a:xfrm>
            <a:off x="7448550" y="4171950"/>
            <a:ext cx="17653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输入小标题</a:t>
            </a:r>
            <a:endParaRPr lang="zh-CN" altLang="en-US" sz="2400" b="1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99" name="文本框 113"/>
          <p:cNvSpPr txBox="1">
            <a:spLocks noChangeArrowheads="1"/>
          </p:cNvSpPr>
          <p:nvPr/>
        </p:nvSpPr>
        <p:spPr bwMode="auto">
          <a:xfrm>
            <a:off x="7451725" y="4860925"/>
            <a:ext cx="34067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6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A designer can use default text to simulate what text would look like. If it is not real text. </a:t>
            </a:r>
            <a:endParaRPr lang="en-US" altLang="zh-CN" sz="1600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grpSp>
        <p:nvGrpSpPr>
          <p:cNvPr id="100" name="组合 99"/>
          <p:cNvGrpSpPr/>
          <p:nvPr/>
        </p:nvGrpSpPr>
        <p:grpSpPr>
          <a:xfrm>
            <a:off x="1346200" y="4248150"/>
            <a:ext cx="1025525" cy="1300163"/>
            <a:chOff x="1346200" y="4248150"/>
            <a:chExt cx="1025525" cy="1300163"/>
          </a:xfrm>
          <a:noFill/>
        </p:grpSpPr>
        <p:sp>
          <p:nvSpPr>
            <p:cNvPr id="101" name="椭圆 31"/>
            <p:cNvSpPr/>
            <p:nvPr/>
          </p:nvSpPr>
          <p:spPr>
            <a:xfrm>
              <a:off x="1346200" y="4248150"/>
              <a:ext cx="1025525" cy="123983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8575" cap="rnd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4000" noProof="1">
                <a:solidFill>
                  <a:srgbClr val="605448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02" name="矩形 96"/>
            <p:cNvSpPr>
              <a:spLocks noChangeArrowheads="1"/>
            </p:cNvSpPr>
            <p:nvPr/>
          </p:nvSpPr>
          <p:spPr bwMode="auto">
            <a:xfrm>
              <a:off x="1568450" y="4840288"/>
              <a:ext cx="593725" cy="708025"/>
            </a:xfrm>
            <a:prstGeom prst="rect">
              <a:avLst/>
            </a:prstGeom>
            <a:grpFill/>
            <a:ln w="28575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4000" dirty="0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02</a:t>
              </a:r>
              <a:endParaRPr lang="zh-CN" altLang="en-US" sz="4000" dirty="0">
                <a:solidFill>
                  <a:srgbClr val="605448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grpSp>
          <p:nvGrpSpPr>
            <p:cNvPr id="103" name="组合 10"/>
            <p:cNvGrpSpPr/>
            <p:nvPr/>
          </p:nvGrpSpPr>
          <p:grpSpPr bwMode="auto">
            <a:xfrm>
              <a:off x="1611313" y="4416425"/>
              <a:ext cx="500062" cy="522288"/>
              <a:chOff x="7710221" y="2608730"/>
              <a:chExt cx="828208" cy="866128"/>
            </a:xfrm>
            <a:grpFill/>
          </p:grpSpPr>
          <p:sp>
            <p:nvSpPr>
              <p:cNvPr id="104" name="任意多边形 103"/>
              <p:cNvSpPr/>
              <p:nvPr/>
            </p:nvSpPr>
            <p:spPr>
              <a:xfrm>
                <a:off x="7710221" y="2608730"/>
                <a:ext cx="828208" cy="866128"/>
              </a:xfrm>
              <a:custGeom>
                <a:avLst/>
                <a:gdLst>
                  <a:gd name="connsiteX0" fmla="*/ 272960 w 895427"/>
                  <a:gd name="connsiteY0" fmla="*/ 0 h 751895"/>
                  <a:gd name="connsiteX1" fmla="*/ 595689 w 895427"/>
                  <a:gd name="connsiteY1" fmla="*/ 0 h 751895"/>
                  <a:gd name="connsiteX2" fmla="*/ 568795 w 895427"/>
                  <a:gd name="connsiteY2" fmla="*/ 457200 h 751895"/>
                  <a:gd name="connsiteX3" fmla="*/ 878077 w 895427"/>
                  <a:gd name="connsiteY3" fmla="*/ 672353 h 751895"/>
                  <a:gd name="connsiteX4" fmla="*/ 17465 w 895427"/>
                  <a:gd name="connsiteY4" fmla="*/ 739589 h 751895"/>
                  <a:gd name="connsiteX5" fmla="*/ 299854 w 895427"/>
                  <a:gd name="connsiteY5" fmla="*/ 443753 h 751895"/>
                  <a:gd name="connsiteX6" fmla="*/ 272960 w 895427"/>
                  <a:gd name="connsiteY6" fmla="*/ 0 h 751895"/>
                  <a:gd name="connsiteX0-1" fmla="*/ 272960 w 908267"/>
                  <a:gd name="connsiteY0-2" fmla="*/ 0 h 845792"/>
                  <a:gd name="connsiteX1-3" fmla="*/ 595689 w 908267"/>
                  <a:gd name="connsiteY1-4" fmla="*/ 0 h 845792"/>
                  <a:gd name="connsiteX2-5" fmla="*/ 568795 w 908267"/>
                  <a:gd name="connsiteY2-6" fmla="*/ 457200 h 845792"/>
                  <a:gd name="connsiteX3-7" fmla="*/ 891524 w 908267"/>
                  <a:gd name="connsiteY3-8" fmla="*/ 833718 h 845792"/>
                  <a:gd name="connsiteX4-9" fmla="*/ 17465 w 908267"/>
                  <a:gd name="connsiteY4-10" fmla="*/ 739589 h 845792"/>
                  <a:gd name="connsiteX5-11" fmla="*/ 299854 w 908267"/>
                  <a:gd name="connsiteY5-12" fmla="*/ 443753 h 845792"/>
                  <a:gd name="connsiteX6-13" fmla="*/ 272960 w 908267"/>
                  <a:gd name="connsiteY6-14" fmla="*/ 0 h 845792"/>
                  <a:gd name="connsiteX0-15" fmla="*/ 196651 w 828208"/>
                  <a:gd name="connsiteY0-16" fmla="*/ 0 h 866128"/>
                  <a:gd name="connsiteX1-17" fmla="*/ 519380 w 828208"/>
                  <a:gd name="connsiteY1-18" fmla="*/ 0 h 866128"/>
                  <a:gd name="connsiteX2-19" fmla="*/ 492486 w 828208"/>
                  <a:gd name="connsiteY2-20" fmla="*/ 457200 h 866128"/>
                  <a:gd name="connsiteX3-21" fmla="*/ 815215 w 828208"/>
                  <a:gd name="connsiteY3-22" fmla="*/ 833718 h 866128"/>
                  <a:gd name="connsiteX4-23" fmla="*/ 21839 w 828208"/>
                  <a:gd name="connsiteY4-24" fmla="*/ 820271 h 866128"/>
                  <a:gd name="connsiteX5-25" fmla="*/ 223545 w 828208"/>
                  <a:gd name="connsiteY5-26" fmla="*/ 443753 h 866128"/>
                  <a:gd name="connsiteX6-27" fmla="*/ 196651 w 828208"/>
                  <a:gd name="connsiteY6-28" fmla="*/ 0 h 866128"/>
                  <a:gd name="connsiteX0-29" fmla="*/ 196651 w 828208"/>
                  <a:gd name="connsiteY0-30" fmla="*/ 0 h 866128"/>
                  <a:gd name="connsiteX1-31" fmla="*/ 519380 w 828208"/>
                  <a:gd name="connsiteY1-32" fmla="*/ 0 h 866128"/>
                  <a:gd name="connsiteX2-33" fmla="*/ 492486 w 828208"/>
                  <a:gd name="connsiteY2-34" fmla="*/ 457200 h 866128"/>
                  <a:gd name="connsiteX3-35" fmla="*/ 815215 w 828208"/>
                  <a:gd name="connsiteY3-36" fmla="*/ 833718 h 866128"/>
                  <a:gd name="connsiteX4-37" fmla="*/ 21839 w 828208"/>
                  <a:gd name="connsiteY4-38" fmla="*/ 820271 h 866128"/>
                  <a:gd name="connsiteX5-39" fmla="*/ 223545 w 828208"/>
                  <a:gd name="connsiteY5-40" fmla="*/ 443753 h 866128"/>
                  <a:gd name="connsiteX6-41" fmla="*/ 196651 w 828208"/>
                  <a:gd name="connsiteY6-42" fmla="*/ 0 h 866128"/>
                </a:gdLst>
                <a:ahLst/>
                <a:cxnLst>
                  <a:cxn ang="0">
                    <a:pos x="connsiteX0-29" y="connsiteY0-30"/>
                  </a:cxn>
                  <a:cxn ang="0">
                    <a:pos x="connsiteX1-31" y="connsiteY1-32"/>
                  </a:cxn>
                  <a:cxn ang="0">
                    <a:pos x="connsiteX2-33" y="connsiteY2-34"/>
                  </a:cxn>
                  <a:cxn ang="0">
                    <a:pos x="connsiteX3-35" y="connsiteY3-36"/>
                  </a:cxn>
                  <a:cxn ang="0">
                    <a:pos x="connsiteX4-37" y="connsiteY4-38"/>
                  </a:cxn>
                  <a:cxn ang="0">
                    <a:pos x="connsiteX5-39" y="connsiteY5-40"/>
                  </a:cxn>
                  <a:cxn ang="0">
                    <a:pos x="connsiteX6-41" y="connsiteY6-42"/>
                  </a:cxn>
                </a:cxnLst>
                <a:rect l="l" t="t" r="r" b="b"/>
                <a:pathLst>
                  <a:path w="828208" h="866128">
                    <a:moveTo>
                      <a:pt x="196651" y="0"/>
                    </a:moveTo>
                    <a:lnTo>
                      <a:pt x="519380" y="0"/>
                    </a:lnTo>
                    <a:cubicBezTo>
                      <a:pt x="510415" y="152400"/>
                      <a:pt x="519380" y="266699"/>
                      <a:pt x="492486" y="457200"/>
                    </a:cubicBezTo>
                    <a:cubicBezTo>
                      <a:pt x="595580" y="528918"/>
                      <a:pt x="893656" y="773206"/>
                      <a:pt x="815215" y="833718"/>
                    </a:cubicBezTo>
                    <a:cubicBezTo>
                      <a:pt x="736774" y="894230"/>
                      <a:pt x="118209" y="858371"/>
                      <a:pt x="21839" y="820271"/>
                    </a:cubicBezTo>
                    <a:cubicBezTo>
                      <a:pt x="-74531" y="782171"/>
                      <a:pt x="176480" y="508747"/>
                      <a:pt x="223545" y="443753"/>
                    </a:cubicBezTo>
                    <a:lnTo>
                      <a:pt x="196651" y="0"/>
                    </a:lnTo>
                    <a:close/>
                  </a:path>
                </a:pathLst>
              </a:custGeom>
              <a:grpFill/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noProof="1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105" name="任意多边形 104"/>
              <p:cNvSpPr/>
              <p:nvPr/>
            </p:nvSpPr>
            <p:spPr>
              <a:xfrm>
                <a:off x="7836424" y="3158945"/>
                <a:ext cx="512700" cy="26326"/>
              </a:xfrm>
              <a:custGeom>
                <a:avLst/>
                <a:gdLst>
                  <a:gd name="connsiteX0" fmla="*/ 0 w 510988"/>
                  <a:gd name="connsiteY0" fmla="*/ 27144 h 27144"/>
                  <a:gd name="connsiteX1" fmla="*/ 188259 w 510988"/>
                  <a:gd name="connsiteY1" fmla="*/ 250 h 27144"/>
                  <a:gd name="connsiteX2" fmla="*/ 349624 w 510988"/>
                  <a:gd name="connsiteY2" fmla="*/ 13697 h 27144"/>
                  <a:gd name="connsiteX3" fmla="*/ 510988 w 510988"/>
                  <a:gd name="connsiteY3" fmla="*/ 13697 h 27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0988" h="27144">
                    <a:moveTo>
                      <a:pt x="0" y="27144"/>
                    </a:moveTo>
                    <a:cubicBezTo>
                      <a:pt x="64994" y="14817"/>
                      <a:pt x="129988" y="2491"/>
                      <a:pt x="188259" y="250"/>
                    </a:cubicBezTo>
                    <a:cubicBezTo>
                      <a:pt x="246530" y="-1991"/>
                      <a:pt x="295836" y="11456"/>
                      <a:pt x="349624" y="13697"/>
                    </a:cubicBezTo>
                    <a:cubicBezTo>
                      <a:pt x="403412" y="15938"/>
                      <a:pt x="457200" y="14817"/>
                      <a:pt x="510988" y="13697"/>
                    </a:cubicBezTo>
                  </a:path>
                </a:pathLst>
              </a:custGeom>
              <a:grpFill/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noProof="1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106" name="椭圆 31"/>
              <p:cNvSpPr/>
              <p:nvPr/>
            </p:nvSpPr>
            <p:spPr>
              <a:xfrm>
                <a:off x="7973144" y="3264250"/>
                <a:ext cx="47326" cy="47387"/>
              </a:xfrm>
              <a:custGeom>
                <a:avLst/>
                <a:gdLst>
                  <a:gd name="connsiteX0" fmla="*/ 0 w 656493"/>
                  <a:gd name="connsiteY0" fmla="*/ 316523 h 633046"/>
                  <a:gd name="connsiteX1" fmla="*/ 328247 w 656493"/>
                  <a:gd name="connsiteY1" fmla="*/ 0 h 633046"/>
                  <a:gd name="connsiteX2" fmla="*/ 656494 w 656493"/>
                  <a:gd name="connsiteY2" fmla="*/ 316523 h 633046"/>
                  <a:gd name="connsiteX3" fmla="*/ 328247 w 656493"/>
                  <a:gd name="connsiteY3" fmla="*/ 633046 h 633046"/>
                  <a:gd name="connsiteX4" fmla="*/ 0 w 656493"/>
                  <a:gd name="connsiteY4" fmla="*/ 316523 h 633046"/>
                  <a:gd name="connsiteX0-1" fmla="*/ 328247 w 656494"/>
                  <a:gd name="connsiteY0-2" fmla="*/ 0 h 633046"/>
                  <a:gd name="connsiteX1-3" fmla="*/ 656494 w 656494"/>
                  <a:gd name="connsiteY1-4" fmla="*/ 316523 h 633046"/>
                  <a:gd name="connsiteX2-5" fmla="*/ 328247 w 656494"/>
                  <a:gd name="connsiteY2-6" fmla="*/ 633046 h 633046"/>
                  <a:gd name="connsiteX3-7" fmla="*/ 0 w 656494"/>
                  <a:gd name="connsiteY3-8" fmla="*/ 316523 h 633046"/>
                  <a:gd name="connsiteX4-9" fmla="*/ 419687 w 656494"/>
                  <a:gd name="connsiteY4-10" fmla="*/ 91440 h 633046"/>
                  <a:gd name="connsiteX0-11" fmla="*/ 402964 w 731211"/>
                  <a:gd name="connsiteY0-12" fmla="*/ 0 h 633046"/>
                  <a:gd name="connsiteX1-13" fmla="*/ 731211 w 731211"/>
                  <a:gd name="connsiteY1-14" fmla="*/ 316523 h 633046"/>
                  <a:gd name="connsiteX2-15" fmla="*/ 402964 w 731211"/>
                  <a:gd name="connsiteY2-16" fmla="*/ 633046 h 633046"/>
                  <a:gd name="connsiteX3-17" fmla="*/ 74717 w 731211"/>
                  <a:gd name="connsiteY3-18" fmla="*/ 316523 h 633046"/>
                  <a:gd name="connsiteX4-19" fmla="*/ 161895 w 731211"/>
                  <a:gd name="connsiteY4-20" fmla="*/ 152400 h 633046"/>
                  <a:gd name="connsiteX0-21" fmla="*/ 353700 w 681947"/>
                  <a:gd name="connsiteY0-22" fmla="*/ 0 h 633046"/>
                  <a:gd name="connsiteX1-23" fmla="*/ 681947 w 681947"/>
                  <a:gd name="connsiteY1-24" fmla="*/ 316523 h 633046"/>
                  <a:gd name="connsiteX2-25" fmla="*/ 353700 w 681947"/>
                  <a:gd name="connsiteY2-26" fmla="*/ 633046 h 633046"/>
                  <a:gd name="connsiteX3-27" fmla="*/ 25453 w 681947"/>
                  <a:gd name="connsiteY3-28" fmla="*/ 316523 h 633046"/>
                  <a:gd name="connsiteX4-29" fmla="*/ 112631 w 681947"/>
                  <a:gd name="connsiteY4-30" fmla="*/ 152400 h 633046"/>
                  <a:gd name="connsiteX0-31" fmla="*/ 341249 w 669496"/>
                  <a:gd name="connsiteY0-32" fmla="*/ 0 h 633046"/>
                  <a:gd name="connsiteX1-33" fmla="*/ 669496 w 669496"/>
                  <a:gd name="connsiteY1-34" fmla="*/ 316523 h 633046"/>
                  <a:gd name="connsiteX2-35" fmla="*/ 341249 w 669496"/>
                  <a:gd name="connsiteY2-36" fmla="*/ 633046 h 633046"/>
                  <a:gd name="connsiteX3-37" fmla="*/ 13002 w 669496"/>
                  <a:gd name="connsiteY3-38" fmla="*/ 316523 h 633046"/>
                  <a:gd name="connsiteX4-39" fmla="*/ 100180 w 669496"/>
                  <a:gd name="connsiteY4-40" fmla="*/ 152400 h 633046"/>
                  <a:gd name="connsiteX0-41" fmla="*/ 347951 w 676198"/>
                  <a:gd name="connsiteY0-42" fmla="*/ 0 h 633046"/>
                  <a:gd name="connsiteX1-43" fmla="*/ 676198 w 676198"/>
                  <a:gd name="connsiteY1-44" fmla="*/ 316523 h 633046"/>
                  <a:gd name="connsiteX2-45" fmla="*/ 347951 w 676198"/>
                  <a:gd name="connsiteY2-46" fmla="*/ 633046 h 633046"/>
                  <a:gd name="connsiteX3-47" fmla="*/ 19704 w 676198"/>
                  <a:gd name="connsiteY3-48" fmla="*/ 316523 h 633046"/>
                  <a:gd name="connsiteX4-49" fmla="*/ 79173 w 676198"/>
                  <a:gd name="connsiteY4-50" fmla="*/ 113607 h 633046"/>
                  <a:gd name="connsiteX0-51" fmla="*/ 333371 w 661618"/>
                  <a:gd name="connsiteY0-52" fmla="*/ 0 h 633046"/>
                  <a:gd name="connsiteX1-53" fmla="*/ 661618 w 661618"/>
                  <a:gd name="connsiteY1-54" fmla="*/ 316523 h 633046"/>
                  <a:gd name="connsiteX2-55" fmla="*/ 333371 w 661618"/>
                  <a:gd name="connsiteY2-56" fmla="*/ 633046 h 633046"/>
                  <a:gd name="connsiteX3-57" fmla="*/ 5124 w 661618"/>
                  <a:gd name="connsiteY3-58" fmla="*/ 316523 h 633046"/>
                  <a:gd name="connsiteX4-59" fmla="*/ 64593 w 661618"/>
                  <a:gd name="connsiteY4-60" fmla="*/ 113607 h 633046"/>
                  <a:gd name="connsiteX0-61" fmla="*/ 178200 w 661618"/>
                  <a:gd name="connsiteY0-62" fmla="*/ 0 h 583170"/>
                  <a:gd name="connsiteX1-63" fmla="*/ 661618 w 661618"/>
                  <a:gd name="connsiteY1-64" fmla="*/ 266647 h 583170"/>
                  <a:gd name="connsiteX2-65" fmla="*/ 333371 w 661618"/>
                  <a:gd name="connsiteY2-66" fmla="*/ 583170 h 583170"/>
                  <a:gd name="connsiteX3-67" fmla="*/ 5124 w 661618"/>
                  <a:gd name="connsiteY3-68" fmla="*/ 266647 h 583170"/>
                  <a:gd name="connsiteX4-69" fmla="*/ 64593 w 661618"/>
                  <a:gd name="connsiteY4-70" fmla="*/ 63731 h 583170"/>
                  <a:gd name="connsiteX0-71" fmla="*/ 178200 w 662133"/>
                  <a:gd name="connsiteY0-72" fmla="*/ 66578 h 649748"/>
                  <a:gd name="connsiteX1-73" fmla="*/ 412660 w 662133"/>
                  <a:gd name="connsiteY1-74" fmla="*/ 10947 h 649748"/>
                  <a:gd name="connsiteX2-75" fmla="*/ 661618 w 662133"/>
                  <a:gd name="connsiteY2-76" fmla="*/ 333225 h 649748"/>
                  <a:gd name="connsiteX3-77" fmla="*/ 333371 w 662133"/>
                  <a:gd name="connsiteY3-78" fmla="*/ 649748 h 649748"/>
                  <a:gd name="connsiteX4-79" fmla="*/ 5124 w 662133"/>
                  <a:gd name="connsiteY4-80" fmla="*/ 333225 h 649748"/>
                  <a:gd name="connsiteX5" fmla="*/ 64593 w 662133"/>
                  <a:gd name="connsiteY5" fmla="*/ 130309 h 649748"/>
                  <a:gd name="connsiteX0-81" fmla="*/ 178200 w 662148"/>
                  <a:gd name="connsiteY0-82" fmla="*/ 66578 h 649748"/>
                  <a:gd name="connsiteX1-83" fmla="*/ 412660 w 662148"/>
                  <a:gd name="connsiteY1-84" fmla="*/ 10947 h 649748"/>
                  <a:gd name="connsiteX2-85" fmla="*/ 661618 w 662148"/>
                  <a:gd name="connsiteY2-86" fmla="*/ 333225 h 649748"/>
                  <a:gd name="connsiteX3-87" fmla="*/ 333371 w 662148"/>
                  <a:gd name="connsiteY3-88" fmla="*/ 649748 h 649748"/>
                  <a:gd name="connsiteX4-89" fmla="*/ 5124 w 662148"/>
                  <a:gd name="connsiteY4-90" fmla="*/ 333225 h 649748"/>
                  <a:gd name="connsiteX5-91" fmla="*/ 64593 w 662148"/>
                  <a:gd name="connsiteY5-92" fmla="*/ 130309 h 649748"/>
                  <a:gd name="connsiteX0-93" fmla="*/ 178200 w 662148"/>
                  <a:gd name="connsiteY0-94" fmla="*/ 61032 h 644202"/>
                  <a:gd name="connsiteX1-95" fmla="*/ 412660 w 662148"/>
                  <a:gd name="connsiteY1-96" fmla="*/ 5401 h 644202"/>
                  <a:gd name="connsiteX2-97" fmla="*/ 661618 w 662148"/>
                  <a:gd name="connsiteY2-98" fmla="*/ 327679 h 644202"/>
                  <a:gd name="connsiteX3-99" fmla="*/ 333371 w 662148"/>
                  <a:gd name="connsiteY3-100" fmla="*/ 644202 h 644202"/>
                  <a:gd name="connsiteX4-101" fmla="*/ 5124 w 662148"/>
                  <a:gd name="connsiteY4-102" fmla="*/ 327679 h 644202"/>
                  <a:gd name="connsiteX5-103" fmla="*/ 64593 w 662148"/>
                  <a:gd name="connsiteY5-104" fmla="*/ 124763 h 644202"/>
                  <a:gd name="connsiteX0-105" fmla="*/ 178200 w 662148"/>
                  <a:gd name="connsiteY0-106" fmla="*/ 75865 h 659035"/>
                  <a:gd name="connsiteX1-107" fmla="*/ 168819 w 662148"/>
                  <a:gd name="connsiteY1-108" fmla="*/ 31317 h 659035"/>
                  <a:gd name="connsiteX2-109" fmla="*/ 412660 w 662148"/>
                  <a:gd name="connsiteY2-110" fmla="*/ 20234 h 659035"/>
                  <a:gd name="connsiteX3-111" fmla="*/ 661618 w 662148"/>
                  <a:gd name="connsiteY3-112" fmla="*/ 342512 h 659035"/>
                  <a:gd name="connsiteX4-113" fmla="*/ 333371 w 662148"/>
                  <a:gd name="connsiteY4-114" fmla="*/ 659035 h 659035"/>
                  <a:gd name="connsiteX5-115" fmla="*/ 5124 w 662148"/>
                  <a:gd name="connsiteY5-116" fmla="*/ 342512 h 659035"/>
                  <a:gd name="connsiteX6" fmla="*/ 64593 w 662148"/>
                  <a:gd name="connsiteY6" fmla="*/ 139596 h 659035"/>
                  <a:gd name="connsiteX0-117" fmla="*/ 178200 w 662148"/>
                  <a:gd name="connsiteY0-118" fmla="*/ 68901 h 652071"/>
                  <a:gd name="connsiteX1-119" fmla="*/ 130026 w 662148"/>
                  <a:gd name="connsiteY1-120" fmla="*/ 68688 h 652071"/>
                  <a:gd name="connsiteX2-121" fmla="*/ 412660 w 662148"/>
                  <a:gd name="connsiteY2-122" fmla="*/ 13270 h 652071"/>
                  <a:gd name="connsiteX3-123" fmla="*/ 661618 w 662148"/>
                  <a:gd name="connsiteY3-124" fmla="*/ 335548 h 652071"/>
                  <a:gd name="connsiteX4-125" fmla="*/ 333371 w 662148"/>
                  <a:gd name="connsiteY4-126" fmla="*/ 652071 h 652071"/>
                  <a:gd name="connsiteX5-127" fmla="*/ 5124 w 662148"/>
                  <a:gd name="connsiteY5-128" fmla="*/ 335548 h 652071"/>
                  <a:gd name="connsiteX6-129" fmla="*/ 64593 w 662148"/>
                  <a:gd name="connsiteY6-130" fmla="*/ 132632 h 652071"/>
                  <a:gd name="connsiteX0-131" fmla="*/ 178200 w 662220"/>
                  <a:gd name="connsiteY0-132" fmla="*/ 68901 h 652071"/>
                  <a:gd name="connsiteX1-133" fmla="*/ 130026 w 662220"/>
                  <a:gd name="connsiteY1-134" fmla="*/ 68688 h 652071"/>
                  <a:gd name="connsiteX2-135" fmla="*/ 412660 w 662220"/>
                  <a:gd name="connsiteY2-136" fmla="*/ 13270 h 652071"/>
                  <a:gd name="connsiteX3-137" fmla="*/ 661618 w 662220"/>
                  <a:gd name="connsiteY3-138" fmla="*/ 335548 h 652071"/>
                  <a:gd name="connsiteX4-139" fmla="*/ 333371 w 662220"/>
                  <a:gd name="connsiteY4-140" fmla="*/ 652071 h 652071"/>
                  <a:gd name="connsiteX5-141" fmla="*/ 5124 w 662220"/>
                  <a:gd name="connsiteY5-142" fmla="*/ 335548 h 652071"/>
                  <a:gd name="connsiteX6-143" fmla="*/ 64593 w 662220"/>
                  <a:gd name="connsiteY6-144" fmla="*/ 132632 h 652071"/>
                  <a:gd name="connsiteX0-145" fmla="*/ 178200 w 662220"/>
                  <a:gd name="connsiteY0-146" fmla="*/ 58449 h 641619"/>
                  <a:gd name="connsiteX1-147" fmla="*/ 130026 w 662220"/>
                  <a:gd name="connsiteY1-148" fmla="*/ 58236 h 641619"/>
                  <a:gd name="connsiteX2-149" fmla="*/ 412660 w 662220"/>
                  <a:gd name="connsiteY2-150" fmla="*/ 2818 h 641619"/>
                  <a:gd name="connsiteX3-151" fmla="*/ 661618 w 662220"/>
                  <a:gd name="connsiteY3-152" fmla="*/ 325096 h 641619"/>
                  <a:gd name="connsiteX4-153" fmla="*/ 333371 w 662220"/>
                  <a:gd name="connsiteY4-154" fmla="*/ 641619 h 641619"/>
                  <a:gd name="connsiteX5-155" fmla="*/ 5124 w 662220"/>
                  <a:gd name="connsiteY5-156" fmla="*/ 325096 h 641619"/>
                  <a:gd name="connsiteX6-157" fmla="*/ 64593 w 662220"/>
                  <a:gd name="connsiteY6-158" fmla="*/ 122180 h 641619"/>
                  <a:gd name="connsiteX0-159" fmla="*/ 178200 w 662220"/>
                  <a:gd name="connsiteY0-160" fmla="*/ 58449 h 641619"/>
                  <a:gd name="connsiteX1-161" fmla="*/ 130026 w 662220"/>
                  <a:gd name="connsiteY1-162" fmla="*/ 58236 h 641619"/>
                  <a:gd name="connsiteX2-163" fmla="*/ 412660 w 662220"/>
                  <a:gd name="connsiteY2-164" fmla="*/ 2818 h 641619"/>
                  <a:gd name="connsiteX3-165" fmla="*/ 661618 w 662220"/>
                  <a:gd name="connsiteY3-166" fmla="*/ 325096 h 641619"/>
                  <a:gd name="connsiteX4-167" fmla="*/ 333371 w 662220"/>
                  <a:gd name="connsiteY4-168" fmla="*/ 641619 h 641619"/>
                  <a:gd name="connsiteX5-169" fmla="*/ 5124 w 662220"/>
                  <a:gd name="connsiteY5-170" fmla="*/ 325096 h 641619"/>
                  <a:gd name="connsiteX6-171" fmla="*/ 64593 w 662220"/>
                  <a:gd name="connsiteY6-172" fmla="*/ 122180 h 641619"/>
                  <a:gd name="connsiteX0-173" fmla="*/ 178200 w 662220"/>
                  <a:gd name="connsiteY0-174" fmla="*/ 58449 h 641619"/>
                  <a:gd name="connsiteX1-175" fmla="*/ 130026 w 662220"/>
                  <a:gd name="connsiteY1-176" fmla="*/ 58236 h 641619"/>
                  <a:gd name="connsiteX2-177" fmla="*/ 412660 w 662220"/>
                  <a:gd name="connsiteY2-178" fmla="*/ 2818 h 641619"/>
                  <a:gd name="connsiteX3-179" fmla="*/ 661618 w 662220"/>
                  <a:gd name="connsiteY3-180" fmla="*/ 325096 h 641619"/>
                  <a:gd name="connsiteX4-181" fmla="*/ 333371 w 662220"/>
                  <a:gd name="connsiteY4-182" fmla="*/ 641619 h 641619"/>
                  <a:gd name="connsiteX5-183" fmla="*/ 5124 w 662220"/>
                  <a:gd name="connsiteY5-184" fmla="*/ 325096 h 641619"/>
                  <a:gd name="connsiteX6-185" fmla="*/ 64593 w 662220"/>
                  <a:gd name="connsiteY6-186" fmla="*/ 122180 h 641619"/>
                  <a:gd name="connsiteX0-187" fmla="*/ 178200 w 662220"/>
                  <a:gd name="connsiteY0-188" fmla="*/ 58449 h 641619"/>
                  <a:gd name="connsiteX1-189" fmla="*/ 130026 w 662220"/>
                  <a:gd name="connsiteY1-190" fmla="*/ 58236 h 641619"/>
                  <a:gd name="connsiteX2-191" fmla="*/ 412660 w 662220"/>
                  <a:gd name="connsiteY2-192" fmla="*/ 2818 h 641619"/>
                  <a:gd name="connsiteX3-193" fmla="*/ 661618 w 662220"/>
                  <a:gd name="connsiteY3-194" fmla="*/ 325096 h 641619"/>
                  <a:gd name="connsiteX4-195" fmla="*/ 333371 w 662220"/>
                  <a:gd name="connsiteY4-196" fmla="*/ 641619 h 641619"/>
                  <a:gd name="connsiteX5-197" fmla="*/ 5124 w 662220"/>
                  <a:gd name="connsiteY5-198" fmla="*/ 325096 h 641619"/>
                  <a:gd name="connsiteX6-199" fmla="*/ 64593 w 662220"/>
                  <a:gd name="connsiteY6-200" fmla="*/ 122180 h 641619"/>
                  <a:gd name="connsiteX0-201" fmla="*/ 178200 w 662220"/>
                  <a:gd name="connsiteY0-202" fmla="*/ 58449 h 641619"/>
                  <a:gd name="connsiteX1-203" fmla="*/ 130026 w 662220"/>
                  <a:gd name="connsiteY1-204" fmla="*/ 58236 h 641619"/>
                  <a:gd name="connsiteX2-205" fmla="*/ 412660 w 662220"/>
                  <a:gd name="connsiteY2-206" fmla="*/ 2818 h 641619"/>
                  <a:gd name="connsiteX3-207" fmla="*/ 661618 w 662220"/>
                  <a:gd name="connsiteY3-208" fmla="*/ 325096 h 641619"/>
                  <a:gd name="connsiteX4-209" fmla="*/ 333371 w 662220"/>
                  <a:gd name="connsiteY4-210" fmla="*/ 641619 h 641619"/>
                  <a:gd name="connsiteX5-211" fmla="*/ 5124 w 662220"/>
                  <a:gd name="connsiteY5-212" fmla="*/ 325096 h 641619"/>
                  <a:gd name="connsiteX6-213" fmla="*/ 64593 w 662220"/>
                  <a:gd name="connsiteY6-214" fmla="*/ 122180 h 641619"/>
                  <a:gd name="connsiteX0-215" fmla="*/ 176252 w 660272"/>
                  <a:gd name="connsiteY0-216" fmla="*/ 58449 h 641619"/>
                  <a:gd name="connsiteX1-217" fmla="*/ 128078 w 660272"/>
                  <a:gd name="connsiteY1-218" fmla="*/ 58236 h 641619"/>
                  <a:gd name="connsiteX2-219" fmla="*/ 410712 w 660272"/>
                  <a:gd name="connsiteY2-220" fmla="*/ 2818 h 641619"/>
                  <a:gd name="connsiteX3-221" fmla="*/ 659670 w 660272"/>
                  <a:gd name="connsiteY3-222" fmla="*/ 325096 h 641619"/>
                  <a:gd name="connsiteX4-223" fmla="*/ 331423 w 660272"/>
                  <a:gd name="connsiteY4-224" fmla="*/ 641619 h 641619"/>
                  <a:gd name="connsiteX5-225" fmla="*/ 3176 w 660272"/>
                  <a:gd name="connsiteY5-226" fmla="*/ 325096 h 641619"/>
                  <a:gd name="connsiteX6-227" fmla="*/ 62645 w 660272"/>
                  <a:gd name="connsiteY6-228" fmla="*/ 122180 h 641619"/>
                  <a:gd name="connsiteX0-229" fmla="*/ 253837 w 660272"/>
                  <a:gd name="connsiteY0-230" fmla="*/ 30740 h 641619"/>
                  <a:gd name="connsiteX1-231" fmla="*/ 128078 w 660272"/>
                  <a:gd name="connsiteY1-232" fmla="*/ 58236 h 641619"/>
                  <a:gd name="connsiteX2-233" fmla="*/ 410712 w 660272"/>
                  <a:gd name="connsiteY2-234" fmla="*/ 2818 h 641619"/>
                  <a:gd name="connsiteX3-235" fmla="*/ 659670 w 660272"/>
                  <a:gd name="connsiteY3-236" fmla="*/ 325096 h 641619"/>
                  <a:gd name="connsiteX4-237" fmla="*/ 331423 w 660272"/>
                  <a:gd name="connsiteY4-238" fmla="*/ 641619 h 641619"/>
                  <a:gd name="connsiteX5-239" fmla="*/ 3176 w 660272"/>
                  <a:gd name="connsiteY5-240" fmla="*/ 325096 h 641619"/>
                  <a:gd name="connsiteX6-241" fmla="*/ 62645 w 660272"/>
                  <a:gd name="connsiteY6-242" fmla="*/ 122180 h 641619"/>
                  <a:gd name="connsiteX0-243" fmla="*/ 253837 w 660191"/>
                  <a:gd name="connsiteY0-244" fmla="*/ 41069 h 651948"/>
                  <a:gd name="connsiteX1-245" fmla="*/ 161329 w 660191"/>
                  <a:gd name="connsiteY1-246" fmla="*/ 63023 h 651948"/>
                  <a:gd name="connsiteX2-247" fmla="*/ 410712 w 660191"/>
                  <a:gd name="connsiteY2-248" fmla="*/ 13147 h 651948"/>
                  <a:gd name="connsiteX3-249" fmla="*/ 659670 w 660191"/>
                  <a:gd name="connsiteY3-250" fmla="*/ 335425 h 651948"/>
                  <a:gd name="connsiteX4-251" fmla="*/ 331423 w 660191"/>
                  <a:gd name="connsiteY4-252" fmla="*/ 651948 h 651948"/>
                  <a:gd name="connsiteX5-253" fmla="*/ 3176 w 660191"/>
                  <a:gd name="connsiteY5-254" fmla="*/ 335425 h 651948"/>
                  <a:gd name="connsiteX6-255" fmla="*/ 62645 w 660191"/>
                  <a:gd name="connsiteY6-256" fmla="*/ 132509 h 651948"/>
                  <a:gd name="connsiteX0-257" fmla="*/ 253837 w 660897"/>
                  <a:gd name="connsiteY0-258" fmla="*/ 45475 h 656354"/>
                  <a:gd name="connsiteX1-259" fmla="*/ 161329 w 660897"/>
                  <a:gd name="connsiteY1-260" fmla="*/ 67429 h 656354"/>
                  <a:gd name="connsiteX2-261" fmla="*/ 410712 w 660897"/>
                  <a:gd name="connsiteY2-262" fmla="*/ 17553 h 656354"/>
                  <a:gd name="connsiteX3-263" fmla="*/ 659670 w 660897"/>
                  <a:gd name="connsiteY3-264" fmla="*/ 339831 h 656354"/>
                  <a:gd name="connsiteX4-265" fmla="*/ 331423 w 660897"/>
                  <a:gd name="connsiteY4-266" fmla="*/ 656354 h 656354"/>
                  <a:gd name="connsiteX5-267" fmla="*/ 3176 w 660897"/>
                  <a:gd name="connsiteY5-268" fmla="*/ 339831 h 656354"/>
                  <a:gd name="connsiteX6-269" fmla="*/ 62645 w 660897"/>
                  <a:gd name="connsiteY6-270" fmla="*/ 136915 h 656354"/>
                  <a:gd name="connsiteX0-271" fmla="*/ 253837 w 660406"/>
                  <a:gd name="connsiteY0-272" fmla="*/ 41070 h 651949"/>
                  <a:gd name="connsiteX1-273" fmla="*/ 161329 w 660406"/>
                  <a:gd name="connsiteY1-274" fmla="*/ 63024 h 651949"/>
                  <a:gd name="connsiteX2-275" fmla="*/ 410712 w 660406"/>
                  <a:gd name="connsiteY2-276" fmla="*/ 13148 h 651949"/>
                  <a:gd name="connsiteX3-277" fmla="*/ 659670 w 660406"/>
                  <a:gd name="connsiteY3-278" fmla="*/ 335426 h 651949"/>
                  <a:gd name="connsiteX4-279" fmla="*/ 331423 w 660406"/>
                  <a:gd name="connsiteY4-280" fmla="*/ 651949 h 651949"/>
                  <a:gd name="connsiteX5-281" fmla="*/ 3176 w 660406"/>
                  <a:gd name="connsiteY5-282" fmla="*/ 335426 h 651949"/>
                  <a:gd name="connsiteX6-283" fmla="*/ 62645 w 660406"/>
                  <a:gd name="connsiteY6-284" fmla="*/ 132510 h 651949"/>
                  <a:gd name="connsiteX0-285" fmla="*/ 161329 w 660406"/>
                  <a:gd name="connsiteY0-286" fmla="*/ 63024 h 651949"/>
                  <a:gd name="connsiteX1-287" fmla="*/ 410712 w 660406"/>
                  <a:gd name="connsiteY1-288" fmla="*/ 13148 h 651949"/>
                  <a:gd name="connsiteX2-289" fmla="*/ 659670 w 660406"/>
                  <a:gd name="connsiteY2-290" fmla="*/ 335426 h 651949"/>
                  <a:gd name="connsiteX3-291" fmla="*/ 331423 w 660406"/>
                  <a:gd name="connsiteY3-292" fmla="*/ 651949 h 651949"/>
                  <a:gd name="connsiteX4-293" fmla="*/ 3176 w 660406"/>
                  <a:gd name="connsiteY4-294" fmla="*/ 335426 h 651949"/>
                  <a:gd name="connsiteX5-295" fmla="*/ 62645 w 660406"/>
                  <a:gd name="connsiteY5-296" fmla="*/ 132510 h 651949"/>
                  <a:gd name="connsiteX0-297" fmla="*/ 128078 w 660207"/>
                  <a:gd name="connsiteY0-298" fmla="*/ 63024 h 651949"/>
                  <a:gd name="connsiteX1-299" fmla="*/ 410712 w 660207"/>
                  <a:gd name="connsiteY1-300" fmla="*/ 13148 h 651949"/>
                  <a:gd name="connsiteX2-301" fmla="*/ 659670 w 660207"/>
                  <a:gd name="connsiteY2-302" fmla="*/ 335426 h 651949"/>
                  <a:gd name="connsiteX3-303" fmla="*/ 331423 w 660207"/>
                  <a:gd name="connsiteY3-304" fmla="*/ 651949 h 651949"/>
                  <a:gd name="connsiteX4-305" fmla="*/ 3176 w 660207"/>
                  <a:gd name="connsiteY4-306" fmla="*/ 335426 h 651949"/>
                  <a:gd name="connsiteX5-307" fmla="*/ 62645 w 660207"/>
                  <a:gd name="connsiteY5-308" fmla="*/ 132510 h 651949"/>
                  <a:gd name="connsiteX0-309" fmla="*/ 128078 w 660438"/>
                  <a:gd name="connsiteY0-310" fmla="*/ 60888 h 649813"/>
                  <a:gd name="connsiteX1-311" fmla="*/ 410712 w 660438"/>
                  <a:gd name="connsiteY1-312" fmla="*/ 11012 h 649813"/>
                  <a:gd name="connsiteX2-313" fmla="*/ 659670 w 660438"/>
                  <a:gd name="connsiteY2-314" fmla="*/ 333290 h 649813"/>
                  <a:gd name="connsiteX3-315" fmla="*/ 331423 w 660438"/>
                  <a:gd name="connsiteY3-316" fmla="*/ 649813 h 649813"/>
                  <a:gd name="connsiteX4-317" fmla="*/ 3176 w 660438"/>
                  <a:gd name="connsiteY4-318" fmla="*/ 333290 h 649813"/>
                  <a:gd name="connsiteX5-319" fmla="*/ 62645 w 660438"/>
                  <a:gd name="connsiteY5-320" fmla="*/ 130374 h 649813"/>
                  <a:gd name="connsiteX0-321" fmla="*/ 128078 w 660438"/>
                  <a:gd name="connsiteY0-322" fmla="*/ 64927 h 653852"/>
                  <a:gd name="connsiteX1-323" fmla="*/ 410712 w 660438"/>
                  <a:gd name="connsiteY1-324" fmla="*/ 15051 h 653852"/>
                  <a:gd name="connsiteX2-325" fmla="*/ 659670 w 660438"/>
                  <a:gd name="connsiteY2-326" fmla="*/ 337329 h 653852"/>
                  <a:gd name="connsiteX3-327" fmla="*/ 331423 w 660438"/>
                  <a:gd name="connsiteY3-328" fmla="*/ 653852 h 653852"/>
                  <a:gd name="connsiteX4-329" fmla="*/ 3176 w 660438"/>
                  <a:gd name="connsiteY4-330" fmla="*/ 337329 h 653852"/>
                  <a:gd name="connsiteX5-331" fmla="*/ 62645 w 660438"/>
                  <a:gd name="connsiteY5-332" fmla="*/ 134413 h 653852"/>
                </a:gdLst>
                <a:ahLst/>
                <a:cxnLst>
                  <a:cxn ang="0">
                    <a:pos x="connsiteX0-321" y="connsiteY0-322"/>
                  </a:cxn>
                  <a:cxn ang="0">
                    <a:pos x="connsiteX1-323" y="connsiteY1-324"/>
                  </a:cxn>
                  <a:cxn ang="0">
                    <a:pos x="connsiteX2-325" y="connsiteY2-326"/>
                  </a:cxn>
                  <a:cxn ang="0">
                    <a:pos x="connsiteX3-327" y="connsiteY3-328"/>
                  </a:cxn>
                  <a:cxn ang="0">
                    <a:pos x="connsiteX4-329" y="connsiteY4-330"/>
                  </a:cxn>
                  <a:cxn ang="0">
                    <a:pos x="connsiteX5-331" y="connsiteY5-332"/>
                  </a:cxn>
                </a:cxnLst>
                <a:rect l="l" t="t" r="r" b="b"/>
                <a:pathLst>
                  <a:path w="660438" h="653852">
                    <a:moveTo>
                      <a:pt x="128078" y="64927"/>
                    </a:moveTo>
                    <a:cubicBezTo>
                      <a:pt x="200406" y="22404"/>
                      <a:pt x="266694" y="-24807"/>
                      <a:pt x="410712" y="15051"/>
                    </a:cubicBezTo>
                    <a:cubicBezTo>
                      <a:pt x="554730" y="54909"/>
                      <a:pt x="671038" y="190221"/>
                      <a:pt x="659670" y="337329"/>
                    </a:cubicBezTo>
                    <a:cubicBezTo>
                      <a:pt x="648302" y="484437"/>
                      <a:pt x="512709" y="653852"/>
                      <a:pt x="331423" y="653852"/>
                    </a:cubicBezTo>
                    <a:cubicBezTo>
                      <a:pt x="150137" y="653852"/>
                      <a:pt x="14721" y="457153"/>
                      <a:pt x="3176" y="337329"/>
                    </a:cubicBezTo>
                    <a:cubicBezTo>
                      <a:pt x="-8369" y="217505"/>
                      <a:pt x="11590" y="209227"/>
                      <a:pt x="62645" y="134413"/>
                    </a:cubicBezTo>
                  </a:path>
                </a:pathLst>
              </a:custGeom>
              <a:grpFill/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dirty="0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107" name="椭圆 31"/>
              <p:cNvSpPr/>
              <p:nvPr/>
            </p:nvSpPr>
            <p:spPr>
              <a:xfrm>
                <a:off x="8125640" y="3211597"/>
                <a:ext cx="44696" cy="47387"/>
              </a:xfrm>
              <a:custGeom>
                <a:avLst/>
                <a:gdLst>
                  <a:gd name="connsiteX0" fmla="*/ 0 w 656493"/>
                  <a:gd name="connsiteY0" fmla="*/ 316523 h 633046"/>
                  <a:gd name="connsiteX1" fmla="*/ 328247 w 656493"/>
                  <a:gd name="connsiteY1" fmla="*/ 0 h 633046"/>
                  <a:gd name="connsiteX2" fmla="*/ 656494 w 656493"/>
                  <a:gd name="connsiteY2" fmla="*/ 316523 h 633046"/>
                  <a:gd name="connsiteX3" fmla="*/ 328247 w 656493"/>
                  <a:gd name="connsiteY3" fmla="*/ 633046 h 633046"/>
                  <a:gd name="connsiteX4" fmla="*/ 0 w 656493"/>
                  <a:gd name="connsiteY4" fmla="*/ 316523 h 633046"/>
                  <a:gd name="connsiteX0-1" fmla="*/ 328247 w 656494"/>
                  <a:gd name="connsiteY0-2" fmla="*/ 0 h 633046"/>
                  <a:gd name="connsiteX1-3" fmla="*/ 656494 w 656494"/>
                  <a:gd name="connsiteY1-4" fmla="*/ 316523 h 633046"/>
                  <a:gd name="connsiteX2-5" fmla="*/ 328247 w 656494"/>
                  <a:gd name="connsiteY2-6" fmla="*/ 633046 h 633046"/>
                  <a:gd name="connsiteX3-7" fmla="*/ 0 w 656494"/>
                  <a:gd name="connsiteY3-8" fmla="*/ 316523 h 633046"/>
                  <a:gd name="connsiteX4-9" fmla="*/ 419687 w 656494"/>
                  <a:gd name="connsiteY4-10" fmla="*/ 91440 h 633046"/>
                  <a:gd name="connsiteX0-11" fmla="*/ 402964 w 731211"/>
                  <a:gd name="connsiteY0-12" fmla="*/ 0 h 633046"/>
                  <a:gd name="connsiteX1-13" fmla="*/ 731211 w 731211"/>
                  <a:gd name="connsiteY1-14" fmla="*/ 316523 h 633046"/>
                  <a:gd name="connsiteX2-15" fmla="*/ 402964 w 731211"/>
                  <a:gd name="connsiteY2-16" fmla="*/ 633046 h 633046"/>
                  <a:gd name="connsiteX3-17" fmla="*/ 74717 w 731211"/>
                  <a:gd name="connsiteY3-18" fmla="*/ 316523 h 633046"/>
                  <a:gd name="connsiteX4-19" fmla="*/ 161895 w 731211"/>
                  <a:gd name="connsiteY4-20" fmla="*/ 152400 h 633046"/>
                  <a:gd name="connsiteX0-21" fmla="*/ 353700 w 681947"/>
                  <a:gd name="connsiteY0-22" fmla="*/ 0 h 633046"/>
                  <a:gd name="connsiteX1-23" fmla="*/ 681947 w 681947"/>
                  <a:gd name="connsiteY1-24" fmla="*/ 316523 h 633046"/>
                  <a:gd name="connsiteX2-25" fmla="*/ 353700 w 681947"/>
                  <a:gd name="connsiteY2-26" fmla="*/ 633046 h 633046"/>
                  <a:gd name="connsiteX3-27" fmla="*/ 25453 w 681947"/>
                  <a:gd name="connsiteY3-28" fmla="*/ 316523 h 633046"/>
                  <a:gd name="connsiteX4-29" fmla="*/ 112631 w 681947"/>
                  <a:gd name="connsiteY4-30" fmla="*/ 152400 h 633046"/>
                  <a:gd name="connsiteX0-31" fmla="*/ 341249 w 669496"/>
                  <a:gd name="connsiteY0-32" fmla="*/ 0 h 633046"/>
                  <a:gd name="connsiteX1-33" fmla="*/ 669496 w 669496"/>
                  <a:gd name="connsiteY1-34" fmla="*/ 316523 h 633046"/>
                  <a:gd name="connsiteX2-35" fmla="*/ 341249 w 669496"/>
                  <a:gd name="connsiteY2-36" fmla="*/ 633046 h 633046"/>
                  <a:gd name="connsiteX3-37" fmla="*/ 13002 w 669496"/>
                  <a:gd name="connsiteY3-38" fmla="*/ 316523 h 633046"/>
                  <a:gd name="connsiteX4-39" fmla="*/ 100180 w 669496"/>
                  <a:gd name="connsiteY4-40" fmla="*/ 152400 h 633046"/>
                  <a:gd name="connsiteX0-41" fmla="*/ 347951 w 676198"/>
                  <a:gd name="connsiteY0-42" fmla="*/ 0 h 633046"/>
                  <a:gd name="connsiteX1-43" fmla="*/ 676198 w 676198"/>
                  <a:gd name="connsiteY1-44" fmla="*/ 316523 h 633046"/>
                  <a:gd name="connsiteX2-45" fmla="*/ 347951 w 676198"/>
                  <a:gd name="connsiteY2-46" fmla="*/ 633046 h 633046"/>
                  <a:gd name="connsiteX3-47" fmla="*/ 19704 w 676198"/>
                  <a:gd name="connsiteY3-48" fmla="*/ 316523 h 633046"/>
                  <a:gd name="connsiteX4-49" fmla="*/ 79173 w 676198"/>
                  <a:gd name="connsiteY4-50" fmla="*/ 113607 h 633046"/>
                  <a:gd name="connsiteX0-51" fmla="*/ 333371 w 661618"/>
                  <a:gd name="connsiteY0-52" fmla="*/ 0 h 633046"/>
                  <a:gd name="connsiteX1-53" fmla="*/ 661618 w 661618"/>
                  <a:gd name="connsiteY1-54" fmla="*/ 316523 h 633046"/>
                  <a:gd name="connsiteX2-55" fmla="*/ 333371 w 661618"/>
                  <a:gd name="connsiteY2-56" fmla="*/ 633046 h 633046"/>
                  <a:gd name="connsiteX3-57" fmla="*/ 5124 w 661618"/>
                  <a:gd name="connsiteY3-58" fmla="*/ 316523 h 633046"/>
                  <a:gd name="connsiteX4-59" fmla="*/ 64593 w 661618"/>
                  <a:gd name="connsiteY4-60" fmla="*/ 113607 h 633046"/>
                  <a:gd name="connsiteX0-61" fmla="*/ 178200 w 661618"/>
                  <a:gd name="connsiteY0-62" fmla="*/ 0 h 583170"/>
                  <a:gd name="connsiteX1-63" fmla="*/ 661618 w 661618"/>
                  <a:gd name="connsiteY1-64" fmla="*/ 266647 h 583170"/>
                  <a:gd name="connsiteX2-65" fmla="*/ 333371 w 661618"/>
                  <a:gd name="connsiteY2-66" fmla="*/ 583170 h 583170"/>
                  <a:gd name="connsiteX3-67" fmla="*/ 5124 w 661618"/>
                  <a:gd name="connsiteY3-68" fmla="*/ 266647 h 583170"/>
                  <a:gd name="connsiteX4-69" fmla="*/ 64593 w 661618"/>
                  <a:gd name="connsiteY4-70" fmla="*/ 63731 h 583170"/>
                  <a:gd name="connsiteX0-71" fmla="*/ 178200 w 662133"/>
                  <a:gd name="connsiteY0-72" fmla="*/ 66578 h 649748"/>
                  <a:gd name="connsiteX1-73" fmla="*/ 412660 w 662133"/>
                  <a:gd name="connsiteY1-74" fmla="*/ 10947 h 649748"/>
                  <a:gd name="connsiteX2-75" fmla="*/ 661618 w 662133"/>
                  <a:gd name="connsiteY2-76" fmla="*/ 333225 h 649748"/>
                  <a:gd name="connsiteX3-77" fmla="*/ 333371 w 662133"/>
                  <a:gd name="connsiteY3-78" fmla="*/ 649748 h 649748"/>
                  <a:gd name="connsiteX4-79" fmla="*/ 5124 w 662133"/>
                  <a:gd name="connsiteY4-80" fmla="*/ 333225 h 649748"/>
                  <a:gd name="connsiteX5" fmla="*/ 64593 w 662133"/>
                  <a:gd name="connsiteY5" fmla="*/ 130309 h 649748"/>
                  <a:gd name="connsiteX0-81" fmla="*/ 178200 w 662148"/>
                  <a:gd name="connsiteY0-82" fmla="*/ 66578 h 649748"/>
                  <a:gd name="connsiteX1-83" fmla="*/ 412660 w 662148"/>
                  <a:gd name="connsiteY1-84" fmla="*/ 10947 h 649748"/>
                  <a:gd name="connsiteX2-85" fmla="*/ 661618 w 662148"/>
                  <a:gd name="connsiteY2-86" fmla="*/ 333225 h 649748"/>
                  <a:gd name="connsiteX3-87" fmla="*/ 333371 w 662148"/>
                  <a:gd name="connsiteY3-88" fmla="*/ 649748 h 649748"/>
                  <a:gd name="connsiteX4-89" fmla="*/ 5124 w 662148"/>
                  <a:gd name="connsiteY4-90" fmla="*/ 333225 h 649748"/>
                  <a:gd name="connsiteX5-91" fmla="*/ 64593 w 662148"/>
                  <a:gd name="connsiteY5-92" fmla="*/ 130309 h 649748"/>
                  <a:gd name="connsiteX0-93" fmla="*/ 178200 w 662148"/>
                  <a:gd name="connsiteY0-94" fmla="*/ 61032 h 644202"/>
                  <a:gd name="connsiteX1-95" fmla="*/ 412660 w 662148"/>
                  <a:gd name="connsiteY1-96" fmla="*/ 5401 h 644202"/>
                  <a:gd name="connsiteX2-97" fmla="*/ 661618 w 662148"/>
                  <a:gd name="connsiteY2-98" fmla="*/ 327679 h 644202"/>
                  <a:gd name="connsiteX3-99" fmla="*/ 333371 w 662148"/>
                  <a:gd name="connsiteY3-100" fmla="*/ 644202 h 644202"/>
                  <a:gd name="connsiteX4-101" fmla="*/ 5124 w 662148"/>
                  <a:gd name="connsiteY4-102" fmla="*/ 327679 h 644202"/>
                  <a:gd name="connsiteX5-103" fmla="*/ 64593 w 662148"/>
                  <a:gd name="connsiteY5-104" fmla="*/ 124763 h 644202"/>
                  <a:gd name="connsiteX0-105" fmla="*/ 178200 w 662148"/>
                  <a:gd name="connsiteY0-106" fmla="*/ 75865 h 659035"/>
                  <a:gd name="connsiteX1-107" fmla="*/ 168819 w 662148"/>
                  <a:gd name="connsiteY1-108" fmla="*/ 31317 h 659035"/>
                  <a:gd name="connsiteX2-109" fmla="*/ 412660 w 662148"/>
                  <a:gd name="connsiteY2-110" fmla="*/ 20234 h 659035"/>
                  <a:gd name="connsiteX3-111" fmla="*/ 661618 w 662148"/>
                  <a:gd name="connsiteY3-112" fmla="*/ 342512 h 659035"/>
                  <a:gd name="connsiteX4-113" fmla="*/ 333371 w 662148"/>
                  <a:gd name="connsiteY4-114" fmla="*/ 659035 h 659035"/>
                  <a:gd name="connsiteX5-115" fmla="*/ 5124 w 662148"/>
                  <a:gd name="connsiteY5-116" fmla="*/ 342512 h 659035"/>
                  <a:gd name="connsiteX6" fmla="*/ 64593 w 662148"/>
                  <a:gd name="connsiteY6" fmla="*/ 139596 h 659035"/>
                  <a:gd name="connsiteX0-117" fmla="*/ 178200 w 662148"/>
                  <a:gd name="connsiteY0-118" fmla="*/ 68901 h 652071"/>
                  <a:gd name="connsiteX1-119" fmla="*/ 130026 w 662148"/>
                  <a:gd name="connsiteY1-120" fmla="*/ 68688 h 652071"/>
                  <a:gd name="connsiteX2-121" fmla="*/ 412660 w 662148"/>
                  <a:gd name="connsiteY2-122" fmla="*/ 13270 h 652071"/>
                  <a:gd name="connsiteX3-123" fmla="*/ 661618 w 662148"/>
                  <a:gd name="connsiteY3-124" fmla="*/ 335548 h 652071"/>
                  <a:gd name="connsiteX4-125" fmla="*/ 333371 w 662148"/>
                  <a:gd name="connsiteY4-126" fmla="*/ 652071 h 652071"/>
                  <a:gd name="connsiteX5-127" fmla="*/ 5124 w 662148"/>
                  <a:gd name="connsiteY5-128" fmla="*/ 335548 h 652071"/>
                  <a:gd name="connsiteX6-129" fmla="*/ 64593 w 662148"/>
                  <a:gd name="connsiteY6-130" fmla="*/ 132632 h 652071"/>
                  <a:gd name="connsiteX0-131" fmla="*/ 178200 w 662220"/>
                  <a:gd name="connsiteY0-132" fmla="*/ 68901 h 652071"/>
                  <a:gd name="connsiteX1-133" fmla="*/ 130026 w 662220"/>
                  <a:gd name="connsiteY1-134" fmla="*/ 68688 h 652071"/>
                  <a:gd name="connsiteX2-135" fmla="*/ 412660 w 662220"/>
                  <a:gd name="connsiteY2-136" fmla="*/ 13270 h 652071"/>
                  <a:gd name="connsiteX3-137" fmla="*/ 661618 w 662220"/>
                  <a:gd name="connsiteY3-138" fmla="*/ 335548 h 652071"/>
                  <a:gd name="connsiteX4-139" fmla="*/ 333371 w 662220"/>
                  <a:gd name="connsiteY4-140" fmla="*/ 652071 h 652071"/>
                  <a:gd name="connsiteX5-141" fmla="*/ 5124 w 662220"/>
                  <a:gd name="connsiteY5-142" fmla="*/ 335548 h 652071"/>
                  <a:gd name="connsiteX6-143" fmla="*/ 64593 w 662220"/>
                  <a:gd name="connsiteY6-144" fmla="*/ 132632 h 652071"/>
                  <a:gd name="connsiteX0-145" fmla="*/ 178200 w 662220"/>
                  <a:gd name="connsiteY0-146" fmla="*/ 58449 h 641619"/>
                  <a:gd name="connsiteX1-147" fmla="*/ 130026 w 662220"/>
                  <a:gd name="connsiteY1-148" fmla="*/ 58236 h 641619"/>
                  <a:gd name="connsiteX2-149" fmla="*/ 412660 w 662220"/>
                  <a:gd name="connsiteY2-150" fmla="*/ 2818 h 641619"/>
                  <a:gd name="connsiteX3-151" fmla="*/ 661618 w 662220"/>
                  <a:gd name="connsiteY3-152" fmla="*/ 325096 h 641619"/>
                  <a:gd name="connsiteX4-153" fmla="*/ 333371 w 662220"/>
                  <a:gd name="connsiteY4-154" fmla="*/ 641619 h 641619"/>
                  <a:gd name="connsiteX5-155" fmla="*/ 5124 w 662220"/>
                  <a:gd name="connsiteY5-156" fmla="*/ 325096 h 641619"/>
                  <a:gd name="connsiteX6-157" fmla="*/ 64593 w 662220"/>
                  <a:gd name="connsiteY6-158" fmla="*/ 122180 h 641619"/>
                  <a:gd name="connsiteX0-159" fmla="*/ 178200 w 662220"/>
                  <a:gd name="connsiteY0-160" fmla="*/ 58449 h 641619"/>
                  <a:gd name="connsiteX1-161" fmla="*/ 130026 w 662220"/>
                  <a:gd name="connsiteY1-162" fmla="*/ 58236 h 641619"/>
                  <a:gd name="connsiteX2-163" fmla="*/ 412660 w 662220"/>
                  <a:gd name="connsiteY2-164" fmla="*/ 2818 h 641619"/>
                  <a:gd name="connsiteX3-165" fmla="*/ 661618 w 662220"/>
                  <a:gd name="connsiteY3-166" fmla="*/ 325096 h 641619"/>
                  <a:gd name="connsiteX4-167" fmla="*/ 333371 w 662220"/>
                  <a:gd name="connsiteY4-168" fmla="*/ 641619 h 641619"/>
                  <a:gd name="connsiteX5-169" fmla="*/ 5124 w 662220"/>
                  <a:gd name="connsiteY5-170" fmla="*/ 325096 h 641619"/>
                  <a:gd name="connsiteX6-171" fmla="*/ 64593 w 662220"/>
                  <a:gd name="connsiteY6-172" fmla="*/ 122180 h 641619"/>
                  <a:gd name="connsiteX0-173" fmla="*/ 178200 w 662220"/>
                  <a:gd name="connsiteY0-174" fmla="*/ 58449 h 641619"/>
                  <a:gd name="connsiteX1-175" fmla="*/ 130026 w 662220"/>
                  <a:gd name="connsiteY1-176" fmla="*/ 58236 h 641619"/>
                  <a:gd name="connsiteX2-177" fmla="*/ 412660 w 662220"/>
                  <a:gd name="connsiteY2-178" fmla="*/ 2818 h 641619"/>
                  <a:gd name="connsiteX3-179" fmla="*/ 661618 w 662220"/>
                  <a:gd name="connsiteY3-180" fmla="*/ 325096 h 641619"/>
                  <a:gd name="connsiteX4-181" fmla="*/ 333371 w 662220"/>
                  <a:gd name="connsiteY4-182" fmla="*/ 641619 h 641619"/>
                  <a:gd name="connsiteX5-183" fmla="*/ 5124 w 662220"/>
                  <a:gd name="connsiteY5-184" fmla="*/ 325096 h 641619"/>
                  <a:gd name="connsiteX6-185" fmla="*/ 64593 w 662220"/>
                  <a:gd name="connsiteY6-186" fmla="*/ 122180 h 641619"/>
                  <a:gd name="connsiteX0-187" fmla="*/ 178200 w 662220"/>
                  <a:gd name="connsiteY0-188" fmla="*/ 58449 h 641619"/>
                  <a:gd name="connsiteX1-189" fmla="*/ 130026 w 662220"/>
                  <a:gd name="connsiteY1-190" fmla="*/ 58236 h 641619"/>
                  <a:gd name="connsiteX2-191" fmla="*/ 412660 w 662220"/>
                  <a:gd name="connsiteY2-192" fmla="*/ 2818 h 641619"/>
                  <a:gd name="connsiteX3-193" fmla="*/ 661618 w 662220"/>
                  <a:gd name="connsiteY3-194" fmla="*/ 325096 h 641619"/>
                  <a:gd name="connsiteX4-195" fmla="*/ 333371 w 662220"/>
                  <a:gd name="connsiteY4-196" fmla="*/ 641619 h 641619"/>
                  <a:gd name="connsiteX5-197" fmla="*/ 5124 w 662220"/>
                  <a:gd name="connsiteY5-198" fmla="*/ 325096 h 641619"/>
                  <a:gd name="connsiteX6-199" fmla="*/ 64593 w 662220"/>
                  <a:gd name="connsiteY6-200" fmla="*/ 122180 h 641619"/>
                  <a:gd name="connsiteX0-201" fmla="*/ 178200 w 662220"/>
                  <a:gd name="connsiteY0-202" fmla="*/ 58449 h 641619"/>
                  <a:gd name="connsiteX1-203" fmla="*/ 130026 w 662220"/>
                  <a:gd name="connsiteY1-204" fmla="*/ 58236 h 641619"/>
                  <a:gd name="connsiteX2-205" fmla="*/ 412660 w 662220"/>
                  <a:gd name="connsiteY2-206" fmla="*/ 2818 h 641619"/>
                  <a:gd name="connsiteX3-207" fmla="*/ 661618 w 662220"/>
                  <a:gd name="connsiteY3-208" fmla="*/ 325096 h 641619"/>
                  <a:gd name="connsiteX4-209" fmla="*/ 333371 w 662220"/>
                  <a:gd name="connsiteY4-210" fmla="*/ 641619 h 641619"/>
                  <a:gd name="connsiteX5-211" fmla="*/ 5124 w 662220"/>
                  <a:gd name="connsiteY5-212" fmla="*/ 325096 h 641619"/>
                  <a:gd name="connsiteX6-213" fmla="*/ 64593 w 662220"/>
                  <a:gd name="connsiteY6-214" fmla="*/ 122180 h 641619"/>
                  <a:gd name="connsiteX0-215" fmla="*/ 176252 w 660272"/>
                  <a:gd name="connsiteY0-216" fmla="*/ 58449 h 641619"/>
                  <a:gd name="connsiteX1-217" fmla="*/ 128078 w 660272"/>
                  <a:gd name="connsiteY1-218" fmla="*/ 58236 h 641619"/>
                  <a:gd name="connsiteX2-219" fmla="*/ 410712 w 660272"/>
                  <a:gd name="connsiteY2-220" fmla="*/ 2818 h 641619"/>
                  <a:gd name="connsiteX3-221" fmla="*/ 659670 w 660272"/>
                  <a:gd name="connsiteY3-222" fmla="*/ 325096 h 641619"/>
                  <a:gd name="connsiteX4-223" fmla="*/ 331423 w 660272"/>
                  <a:gd name="connsiteY4-224" fmla="*/ 641619 h 641619"/>
                  <a:gd name="connsiteX5-225" fmla="*/ 3176 w 660272"/>
                  <a:gd name="connsiteY5-226" fmla="*/ 325096 h 641619"/>
                  <a:gd name="connsiteX6-227" fmla="*/ 62645 w 660272"/>
                  <a:gd name="connsiteY6-228" fmla="*/ 122180 h 641619"/>
                  <a:gd name="connsiteX0-229" fmla="*/ 253837 w 660272"/>
                  <a:gd name="connsiteY0-230" fmla="*/ 30740 h 641619"/>
                  <a:gd name="connsiteX1-231" fmla="*/ 128078 w 660272"/>
                  <a:gd name="connsiteY1-232" fmla="*/ 58236 h 641619"/>
                  <a:gd name="connsiteX2-233" fmla="*/ 410712 w 660272"/>
                  <a:gd name="connsiteY2-234" fmla="*/ 2818 h 641619"/>
                  <a:gd name="connsiteX3-235" fmla="*/ 659670 w 660272"/>
                  <a:gd name="connsiteY3-236" fmla="*/ 325096 h 641619"/>
                  <a:gd name="connsiteX4-237" fmla="*/ 331423 w 660272"/>
                  <a:gd name="connsiteY4-238" fmla="*/ 641619 h 641619"/>
                  <a:gd name="connsiteX5-239" fmla="*/ 3176 w 660272"/>
                  <a:gd name="connsiteY5-240" fmla="*/ 325096 h 641619"/>
                  <a:gd name="connsiteX6-241" fmla="*/ 62645 w 660272"/>
                  <a:gd name="connsiteY6-242" fmla="*/ 122180 h 641619"/>
                  <a:gd name="connsiteX0-243" fmla="*/ 253837 w 660191"/>
                  <a:gd name="connsiteY0-244" fmla="*/ 41069 h 651948"/>
                  <a:gd name="connsiteX1-245" fmla="*/ 161329 w 660191"/>
                  <a:gd name="connsiteY1-246" fmla="*/ 63023 h 651948"/>
                  <a:gd name="connsiteX2-247" fmla="*/ 410712 w 660191"/>
                  <a:gd name="connsiteY2-248" fmla="*/ 13147 h 651948"/>
                  <a:gd name="connsiteX3-249" fmla="*/ 659670 w 660191"/>
                  <a:gd name="connsiteY3-250" fmla="*/ 335425 h 651948"/>
                  <a:gd name="connsiteX4-251" fmla="*/ 331423 w 660191"/>
                  <a:gd name="connsiteY4-252" fmla="*/ 651948 h 651948"/>
                  <a:gd name="connsiteX5-253" fmla="*/ 3176 w 660191"/>
                  <a:gd name="connsiteY5-254" fmla="*/ 335425 h 651948"/>
                  <a:gd name="connsiteX6-255" fmla="*/ 62645 w 660191"/>
                  <a:gd name="connsiteY6-256" fmla="*/ 132509 h 651948"/>
                  <a:gd name="connsiteX0-257" fmla="*/ 253837 w 660897"/>
                  <a:gd name="connsiteY0-258" fmla="*/ 45475 h 656354"/>
                  <a:gd name="connsiteX1-259" fmla="*/ 161329 w 660897"/>
                  <a:gd name="connsiteY1-260" fmla="*/ 67429 h 656354"/>
                  <a:gd name="connsiteX2-261" fmla="*/ 410712 w 660897"/>
                  <a:gd name="connsiteY2-262" fmla="*/ 17553 h 656354"/>
                  <a:gd name="connsiteX3-263" fmla="*/ 659670 w 660897"/>
                  <a:gd name="connsiteY3-264" fmla="*/ 339831 h 656354"/>
                  <a:gd name="connsiteX4-265" fmla="*/ 331423 w 660897"/>
                  <a:gd name="connsiteY4-266" fmla="*/ 656354 h 656354"/>
                  <a:gd name="connsiteX5-267" fmla="*/ 3176 w 660897"/>
                  <a:gd name="connsiteY5-268" fmla="*/ 339831 h 656354"/>
                  <a:gd name="connsiteX6-269" fmla="*/ 62645 w 660897"/>
                  <a:gd name="connsiteY6-270" fmla="*/ 136915 h 656354"/>
                  <a:gd name="connsiteX0-271" fmla="*/ 253837 w 660406"/>
                  <a:gd name="connsiteY0-272" fmla="*/ 41070 h 651949"/>
                  <a:gd name="connsiteX1-273" fmla="*/ 161329 w 660406"/>
                  <a:gd name="connsiteY1-274" fmla="*/ 63024 h 651949"/>
                  <a:gd name="connsiteX2-275" fmla="*/ 410712 w 660406"/>
                  <a:gd name="connsiteY2-276" fmla="*/ 13148 h 651949"/>
                  <a:gd name="connsiteX3-277" fmla="*/ 659670 w 660406"/>
                  <a:gd name="connsiteY3-278" fmla="*/ 335426 h 651949"/>
                  <a:gd name="connsiteX4-279" fmla="*/ 331423 w 660406"/>
                  <a:gd name="connsiteY4-280" fmla="*/ 651949 h 651949"/>
                  <a:gd name="connsiteX5-281" fmla="*/ 3176 w 660406"/>
                  <a:gd name="connsiteY5-282" fmla="*/ 335426 h 651949"/>
                  <a:gd name="connsiteX6-283" fmla="*/ 62645 w 660406"/>
                  <a:gd name="connsiteY6-284" fmla="*/ 132510 h 651949"/>
                  <a:gd name="connsiteX0-285" fmla="*/ 161329 w 660406"/>
                  <a:gd name="connsiteY0-286" fmla="*/ 63024 h 651949"/>
                  <a:gd name="connsiteX1-287" fmla="*/ 410712 w 660406"/>
                  <a:gd name="connsiteY1-288" fmla="*/ 13148 h 651949"/>
                  <a:gd name="connsiteX2-289" fmla="*/ 659670 w 660406"/>
                  <a:gd name="connsiteY2-290" fmla="*/ 335426 h 651949"/>
                  <a:gd name="connsiteX3-291" fmla="*/ 331423 w 660406"/>
                  <a:gd name="connsiteY3-292" fmla="*/ 651949 h 651949"/>
                  <a:gd name="connsiteX4-293" fmla="*/ 3176 w 660406"/>
                  <a:gd name="connsiteY4-294" fmla="*/ 335426 h 651949"/>
                  <a:gd name="connsiteX5-295" fmla="*/ 62645 w 660406"/>
                  <a:gd name="connsiteY5-296" fmla="*/ 132510 h 651949"/>
                  <a:gd name="connsiteX0-297" fmla="*/ 128078 w 660207"/>
                  <a:gd name="connsiteY0-298" fmla="*/ 63024 h 651949"/>
                  <a:gd name="connsiteX1-299" fmla="*/ 410712 w 660207"/>
                  <a:gd name="connsiteY1-300" fmla="*/ 13148 h 651949"/>
                  <a:gd name="connsiteX2-301" fmla="*/ 659670 w 660207"/>
                  <a:gd name="connsiteY2-302" fmla="*/ 335426 h 651949"/>
                  <a:gd name="connsiteX3-303" fmla="*/ 331423 w 660207"/>
                  <a:gd name="connsiteY3-304" fmla="*/ 651949 h 651949"/>
                  <a:gd name="connsiteX4-305" fmla="*/ 3176 w 660207"/>
                  <a:gd name="connsiteY4-306" fmla="*/ 335426 h 651949"/>
                  <a:gd name="connsiteX5-307" fmla="*/ 62645 w 660207"/>
                  <a:gd name="connsiteY5-308" fmla="*/ 132510 h 651949"/>
                  <a:gd name="connsiteX0-309" fmla="*/ 128078 w 660438"/>
                  <a:gd name="connsiteY0-310" fmla="*/ 60888 h 649813"/>
                  <a:gd name="connsiteX1-311" fmla="*/ 410712 w 660438"/>
                  <a:gd name="connsiteY1-312" fmla="*/ 11012 h 649813"/>
                  <a:gd name="connsiteX2-313" fmla="*/ 659670 w 660438"/>
                  <a:gd name="connsiteY2-314" fmla="*/ 333290 h 649813"/>
                  <a:gd name="connsiteX3-315" fmla="*/ 331423 w 660438"/>
                  <a:gd name="connsiteY3-316" fmla="*/ 649813 h 649813"/>
                  <a:gd name="connsiteX4-317" fmla="*/ 3176 w 660438"/>
                  <a:gd name="connsiteY4-318" fmla="*/ 333290 h 649813"/>
                  <a:gd name="connsiteX5-319" fmla="*/ 62645 w 660438"/>
                  <a:gd name="connsiteY5-320" fmla="*/ 130374 h 649813"/>
                  <a:gd name="connsiteX0-321" fmla="*/ 128078 w 660438"/>
                  <a:gd name="connsiteY0-322" fmla="*/ 64927 h 653852"/>
                  <a:gd name="connsiteX1-323" fmla="*/ 410712 w 660438"/>
                  <a:gd name="connsiteY1-324" fmla="*/ 15051 h 653852"/>
                  <a:gd name="connsiteX2-325" fmla="*/ 659670 w 660438"/>
                  <a:gd name="connsiteY2-326" fmla="*/ 337329 h 653852"/>
                  <a:gd name="connsiteX3-327" fmla="*/ 331423 w 660438"/>
                  <a:gd name="connsiteY3-328" fmla="*/ 653852 h 653852"/>
                  <a:gd name="connsiteX4-329" fmla="*/ 3176 w 660438"/>
                  <a:gd name="connsiteY4-330" fmla="*/ 337329 h 653852"/>
                  <a:gd name="connsiteX5-331" fmla="*/ 62645 w 660438"/>
                  <a:gd name="connsiteY5-332" fmla="*/ 134413 h 653852"/>
                </a:gdLst>
                <a:ahLst/>
                <a:cxnLst>
                  <a:cxn ang="0">
                    <a:pos x="connsiteX0-321" y="connsiteY0-322"/>
                  </a:cxn>
                  <a:cxn ang="0">
                    <a:pos x="connsiteX1-323" y="connsiteY1-324"/>
                  </a:cxn>
                  <a:cxn ang="0">
                    <a:pos x="connsiteX2-325" y="connsiteY2-326"/>
                  </a:cxn>
                  <a:cxn ang="0">
                    <a:pos x="connsiteX3-327" y="connsiteY3-328"/>
                  </a:cxn>
                  <a:cxn ang="0">
                    <a:pos x="connsiteX4-329" y="connsiteY4-330"/>
                  </a:cxn>
                  <a:cxn ang="0">
                    <a:pos x="connsiteX5-331" y="connsiteY5-332"/>
                  </a:cxn>
                </a:cxnLst>
                <a:rect l="l" t="t" r="r" b="b"/>
                <a:pathLst>
                  <a:path w="660438" h="653852">
                    <a:moveTo>
                      <a:pt x="128078" y="64927"/>
                    </a:moveTo>
                    <a:cubicBezTo>
                      <a:pt x="200406" y="22404"/>
                      <a:pt x="266694" y="-24807"/>
                      <a:pt x="410712" y="15051"/>
                    </a:cubicBezTo>
                    <a:cubicBezTo>
                      <a:pt x="554730" y="54909"/>
                      <a:pt x="671038" y="190221"/>
                      <a:pt x="659670" y="337329"/>
                    </a:cubicBezTo>
                    <a:cubicBezTo>
                      <a:pt x="648302" y="484437"/>
                      <a:pt x="512709" y="653852"/>
                      <a:pt x="331423" y="653852"/>
                    </a:cubicBezTo>
                    <a:cubicBezTo>
                      <a:pt x="150137" y="653852"/>
                      <a:pt x="14721" y="457153"/>
                      <a:pt x="3176" y="337329"/>
                    </a:cubicBezTo>
                    <a:cubicBezTo>
                      <a:pt x="-8369" y="217505"/>
                      <a:pt x="11590" y="209227"/>
                      <a:pt x="62645" y="134413"/>
                    </a:cubicBezTo>
                  </a:path>
                </a:pathLst>
              </a:custGeom>
              <a:grpFill/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dirty="0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  <p:sp>
            <p:nvSpPr>
              <p:cNvPr id="108" name="椭圆 31"/>
              <p:cNvSpPr/>
              <p:nvPr/>
            </p:nvSpPr>
            <p:spPr>
              <a:xfrm>
                <a:off x="8094089" y="3337963"/>
                <a:ext cx="76247" cy="76345"/>
              </a:xfrm>
              <a:custGeom>
                <a:avLst/>
                <a:gdLst>
                  <a:gd name="connsiteX0" fmla="*/ 0 w 656493"/>
                  <a:gd name="connsiteY0" fmla="*/ 316523 h 633046"/>
                  <a:gd name="connsiteX1" fmla="*/ 328247 w 656493"/>
                  <a:gd name="connsiteY1" fmla="*/ 0 h 633046"/>
                  <a:gd name="connsiteX2" fmla="*/ 656494 w 656493"/>
                  <a:gd name="connsiteY2" fmla="*/ 316523 h 633046"/>
                  <a:gd name="connsiteX3" fmla="*/ 328247 w 656493"/>
                  <a:gd name="connsiteY3" fmla="*/ 633046 h 633046"/>
                  <a:gd name="connsiteX4" fmla="*/ 0 w 656493"/>
                  <a:gd name="connsiteY4" fmla="*/ 316523 h 633046"/>
                  <a:gd name="connsiteX0-1" fmla="*/ 328247 w 656494"/>
                  <a:gd name="connsiteY0-2" fmla="*/ 0 h 633046"/>
                  <a:gd name="connsiteX1-3" fmla="*/ 656494 w 656494"/>
                  <a:gd name="connsiteY1-4" fmla="*/ 316523 h 633046"/>
                  <a:gd name="connsiteX2-5" fmla="*/ 328247 w 656494"/>
                  <a:gd name="connsiteY2-6" fmla="*/ 633046 h 633046"/>
                  <a:gd name="connsiteX3-7" fmla="*/ 0 w 656494"/>
                  <a:gd name="connsiteY3-8" fmla="*/ 316523 h 633046"/>
                  <a:gd name="connsiteX4-9" fmla="*/ 419687 w 656494"/>
                  <a:gd name="connsiteY4-10" fmla="*/ 91440 h 633046"/>
                  <a:gd name="connsiteX0-11" fmla="*/ 402964 w 731211"/>
                  <a:gd name="connsiteY0-12" fmla="*/ 0 h 633046"/>
                  <a:gd name="connsiteX1-13" fmla="*/ 731211 w 731211"/>
                  <a:gd name="connsiteY1-14" fmla="*/ 316523 h 633046"/>
                  <a:gd name="connsiteX2-15" fmla="*/ 402964 w 731211"/>
                  <a:gd name="connsiteY2-16" fmla="*/ 633046 h 633046"/>
                  <a:gd name="connsiteX3-17" fmla="*/ 74717 w 731211"/>
                  <a:gd name="connsiteY3-18" fmla="*/ 316523 h 633046"/>
                  <a:gd name="connsiteX4-19" fmla="*/ 161895 w 731211"/>
                  <a:gd name="connsiteY4-20" fmla="*/ 152400 h 633046"/>
                  <a:gd name="connsiteX0-21" fmla="*/ 353700 w 681947"/>
                  <a:gd name="connsiteY0-22" fmla="*/ 0 h 633046"/>
                  <a:gd name="connsiteX1-23" fmla="*/ 681947 w 681947"/>
                  <a:gd name="connsiteY1-24" fmla="*/ 316523 h 633046"/>
                  <a:gd name="connsiteX2-25" fmla="*/ 353700 w 681947"/>
                  <a:gd name="connsiteY2-26" fmla="*/ 633046 h 633046"/>
                  <a:gd name="connsiteX3-27" fmla="*/ 25453 w 681947"/>
                  <a:gd name="connsiteY3-28" fmla="*/ 316523 h 633046"/>
                  <a:gd name="connsiteX4-29" fmla="*/ 112631 w 681947"/>
                  <a:gd name="connsiteY4-30" fmla="*/ 152400 h 633046"/>
                  <a:gd name="connsiteX0-31" fmla="*/ 341249 w 669496"/>
                  <a:gd name="connsiteY0-32" fmla="*/ 0 h 633046"/>
                  <a:gd name="connsiteX1-33" fmla="*/ 669496 w 669496"/>
                  <a:gd name="connsiteY1-34" fmla="*/ 316523 h 633046"/>
                  <a:gd name="connsiteX2-35" fmla="*/ 341249 w 669496"/>
                  <a:gd name="connsiteY2-36" fmla="*/ 633046 h 633046"/>
                  <a:gd name="connsiteX3-37" fmla="*/ 13002 w 669496"/>
                  <a:gd name="connsiteY3-38" fmla="*/ 316523 h 633046"/>
                  <a:gd name="connsiteX4-39" fmla="*/ 100180 w 669496"/>
                  <a:gd name="connsiteY4-40" fmla="*/ 152400 h 633046"/>
                  <a:gd name="connsiteX0-41" fmla="*/ 347951 w 676198"/>
                  <a:gd name="connsiteY0-42" fmla="*/ 0 h 633046"/>
                  <a:gd name="connsiteX1-43" fmla="*/ 676198 w 676198"/>
                  <a:gd name="connsiteY1-44" fmla="*/ 316523 h 633046"/>
                  <a:gd name="connsiteX2-45" fmla="*/ 347951 w 676198"/>
                  <a:gd name="connsiteY2-46" fmla="*/ 633046 h 633046"/>
                  <a:gd name="connsiteX3-47" fmla="*/ 19704 w 676198"/>
                  <a:gd name="connsiteY3-48" fmla="*/ 316523 h 633046"/>
                  <a:gd name="connsiteX4-49" fmla="*/ 79173 w 676198"/>
                  <a:gd name="connsiteY4-50" fmla="*/ 113607 h 633046"/>
                  <a:gd name="connsiteX0-51" fmla="*/ 333371 w 661618"/>
                  <a:gd name="connsiteY0-52" fmla="*/ 0 h 633046"/>
                  <a:gd name="connsiteX1-53" fmla="*/ 661618 w 661618"/>
                  <a:gd name="connsiteY1-54" fmla="*/ 316523 h 633046"/>
                  <a:gd name="connsiteX2-55" fmla="*/ 333371 w 661618"/>
                  <a:gd name="connsiteY2-56" fmla="*/ 633046 h 633046"/>
                  <a:gd name="connsiteX3-57" fmla="*/ 5124 w 661618"/>
                  <a:gd name="connsiteY3-58" fmla="*/ 316523 h 633046"/>
                  <a:gd name="connsiteX4-59" fmla="*/ 64593 w 661618"/>
                  <a:gd name="connsiteY4-60" fmla="*/ 113607 h 633046"/>
                  <a:gd name="connsiteX0-61" fmla="*/ 178200 w 661618"/>
                  <a:gd name="connsiteY0-62" fmla="*/ 0 h 583170"/>
                  <a:gd name="connsiteX1-63" fmla="*/ 661618 w 661618"/>
                  <a:gd name="connsiteY1-64" fmla="*/ 266647 h 583170"/>
                  <a:gd name="connsiteX2-65" fmla="*/ 333371 w 661618"/>
                  <a:gd name="connsiteY2-66" fmla="*/ 583170 h 583170"/>
                  <a:gd name="connsiteX3-67" fmla="*/ 5124 w 661618"/>
                  <a:gd name="connsiteY3-68" fmla="*/ 266647 h 583170"/>
                  <a:gd name="connsiteX4-69" fmla="*/ 64593 w 661618"/>
                  <a:gd name="connsiteY4-70" fmla="*/ 63731 h 583170"/>
                  <a:gd name="connsiteX0-71" fmla="*/ 178200 w 662133"/>
                  <a:gd name="connsiteY0-72" fmla="*/ 66578 h 649748"/>
                  <a:gd name="connsiteX1-73" fmla="*/ 412660 w 662133"/>
                  <a:gd name="connsiteY1-74" fmla="*/ 10947 h 649748"/>
                  <a:gd name="connsiteX2-75" fmla="*/ 661618 w 662133"/>
                  <a:gd name="connsiteY2-76" fmla="*/ 333225 h 649748"/>
                  <a:gd name="connsiteX3-77" fmla="*/ 333371 w 662133"/>
                  <a:gd name="connsiteY3-78" fmla="*/ 649748 h 649748"/>
                  <a:gd name="connsiteX4-79" fmla="*/ 5124 w 662133"/>
                  <a:gd name="connsiteY4-80" fmla="*/ 333225 h 649748"/>
                  <a:gd name="connsiteX5" fmla="*/ 64593 w 662133"/>
                  <a:gd name="connsiteY5" fmla="*/ 130309 h 649748"/>
                  <a:gd name="connsiteX0-81" fmla="*/ 178200 w 662148"/>
                  <a:gd name="connsiteY0-82" fmla="*/ 66578 h 649748"/>
                  <a:gd name="connsiteX1-83" fmla="*/ 412660 w 662148"/>
                  <a:gd name="connsiteY1-84" fmla="*/ 10947 h 649748"/>
                  <a:gd name="connsiteX2-85" fmla="*/ 661618 w 662148"/>
                  <a:gd name="connsiteY2-86" fmla="*/ 333225 h 649748"/>
                  <a:gd name="connsiteX3-87" fmla="*/ 333371 w 662148"/>
                  <a:gd name="connsiteY3-88" fmla="*/ 649748 h 649748"/>
                  <a:gd name="connsiteX4-89" fmla="*/ 5124 w 662148"/>
                  <a:gd name="connsiteY4-90" fmla="*/ 333225 h 649748"/>
                  <a:gd name="connsiteX5-91" fmla="*/ 64593 w 662148"/>
                  <a:gd name="connsiteY5-92" fmla="*/ 130309 h 649748"/>
                  <a:gd name="connsiteX0-93" fmla="*/ 178200 w 662148"/>
                  <a:gd name="connsiteY0-94" fmla="*/ 61032 h 644202"/>
                  <a:gd name="connsiteX1-95" fmla="*/ 412660 w 662148"/>
                  <a:gd name="connsiteY1-96" fmla="*/ 5401 h 644202"/>
                  <a:gd name="connsiteX2-97" fmla="*/ 661618 w 662148"/>
                  <a:gd name="connsiteY2-98" fmla="*/ 327679 h 644202"/>
                  <a:gd name="connsiteX3-99" fmla="*/ 333371 w 662148"/>
                  <a:gd name="connsiteY3-100" fmla="*/ 644202 h 644202"/>
                  <a:gd name="connsiteX4-101" fmla="*/ 5124 w 662148"/>
                  <a:gd name="connsiteY4-102" fmla="*/ 327679 h 644202"/>
                  <a:gd name="connsiteX5-103" fmla="*/ 64593 w 662148"/>
                  <a:gd name="connsiteY5-104" fmla="*/ 124763 h 644202"/>
                  <a:gd name="connsiteX0-105" fmla="*/ 178200 w 662148"/>
                  <a:gd name="connsiteY0-106" fmla="*/ 75865 h 659035"/>
                  <a:gd name="connsiteX1-107" fmla="*/ 168819 w 662148"/>
                  <a:gd name="connsiteY1-108" fmla="*/ 31317 h 659035"/>
                  <a:gd name="connsiteX2-109" fmla="*/ 412660 w 662148"/>
                  <a:gd name="connsiteY2-110" fmla="*/ 20234 h 659035"/>
                  <a:gd name="connsiteX3-111" fmla="*/ 661618 w 662148"/>
                  <a:gd name="connsiteY3-112" fmla="*/ 342512 h 659035"/>
                  <a:gd name="connsiteX4-113" fmla="*/ 333371 w 662148"/>
                  <a:gd name="connsiteY4-114" fmla="*/ 659035 h 659035"/>
                  <a:gd name="connsiteX5-115" fmla="*/ 5124 w 662148"/>
                  <a:gd name="connsiteY5-116" fmla="*/ 342512 h 659035"/>
                  <a:gd name="connsiteX6" fmla="*/ 64593 w 662148"/>
                  <a:gd name="connsiteY6" fmla="*/ 139596 h 659035"/>
                  <a:gd name="connsiteX0-117" fmla="*/ 178200 w 662148"/>
                  <a:gd name="connsiteY0-118" fmla="*/ 68901 h 652071"/>
                  <a:gd name="connsiteX1-119" fmla="*/ 130026 w 662148"/>
                  <a:gd name="connsiteY1-120" fmla="*/ 68688 h 652071"/>
                  <a:gd name="connsiteX2-121" fmla="*/ 412660 w 662148"/>
                  <a:gd name="connsiteY2-122" fmla="*/ 13270 h 652071"/>
                  <a:gd name="connsiteX3-123" fmla="*/ 661618 w 662148"/>
                  <a:gd name="connsiteY3-124" fmla="*/ 335548 h 652071"/>
                  <a:gd name="connsiteX4-125" fmla="*/ 333371 w 662148"/>
                  <a:gd name="connsiteY4-126" fmla="*/ 652071 h 652071"/>
                  <a:gd name="connsiteX5-127" fmla="*/ 5124 w 662148"/>
                  <a:gd name="connsiteY5-128" fmla="*/ 335548 h 652071"/>
                  <a:gd name="connsiteX6-129" fmla="*/ 64593 w 662148"/>
                  <a:gd name="connsiteY6-130" fmla="*/ 132632 h 652071"/>
                  <a:gd name="connsiteX0-131" fmla="*/ 178200 w 662220"/>
                  <a:gd name="connsiteY0-132" fmla="*/ 68901 h 652071"/>
                  <a:gd name="connsiteX1-133" fmla="*/ 130026 w 662220"/>
                  <a:gd name="connsiteY1-134" fmla="*/ 68688 h 652071"/>
                  <a:gd name="connsiteX2-135" fmla="*/ 412660 w 662220"/>
                  <a:gd name="connsiteY2-136" fmla="*/ 13270 h 652071"/>
                  <a:gd name="connsiteX3-137" fmla="*/ 661618 w 662220"/>
                  <a:gd name="connsiteY3-138" fmla="*/ 335548 h 652071"/>
                  <a:gd name="connsiteX4-139" fmla="*/ 333371 w 662220"/>
                  <a:gd name="connsiteY4-140" fmla="*/ 652071 h 652071"/>
                  <a:gd name="connsiteX5-141" fmla="*/ 5124 w 662220"/>
                  <a:gd name="connsiteY5-142" fmla="*/ 335548 h 652071"/>
                  <a:gd name="connsiteX6-143" fmla="*/ 64593 w 662220"/>
                  <a:gd name="connsiteY6-144" fmla="*/ 132632 h 652071"/>
                  <a:gd name="connsiteX0-145" fmla="*/ 178200 w 662220"/>
                  <a:gd name="connsiteY0-146" fmla="*/ 58449 h 641619"/>
                  <a:gd name="connsiteX1-147" fmla="*/ 130026 w 662220"/>
                  <a:gd name="connsiteY1-148" fmla="*/ 58236 h 641619"/>
                  <a:gd name="connsiteX2-149" fmla="*/ 412660 w 662220"/>
                  <a:gd name="connsiteY2-150" fmla="*/ 2818 h 641619"/>
                  <a:gd name="connsiteX3-151" fmla="*/ 661618 w 662220"/>
                  <a:gd name="connsiteY3-152" fmla="*/ 325096 h 641619"/>
                  <a:gd name="connsiteX4-153" fmla="*/ 333371 w 662220"/>
                  <a:gd name="connsiteY4-154" fmla="*/ 641619 h 641619"/>
                  <a:gd name="connsiteX5-155" fmla="*/ 5124 w 662220"/>
                  <a:gd name="connsiteY5-156" fmla="*/ 325096 h 641619"/>
                  <a:gd name="connsiteX6-157" fmla="*/ 64593 w 662220"/>
                  <a:gd name="connsiteY6-158" fmla="*/ 122180 h 641619"/>
                  <a:gd name="connsiteX0-159" fmla="*/ 178200 w 662220"/>
                  <a:gd name="connsiteY0-160" fmla="*/ 58449 h 641619"/>
                  <a:gd name="connsiteX1-161" fmla="*/ 130026 w 662220"/>
                  <a:gd name="connsiteY1-162" fmla="*/ 58236 h 641619"/>
                  <a:gd name="connsiteX2-163" fmla="*/ 412660 w 662220"/>
                  <a:gd name="connsiteY2-164" fmla="*/ 2818 h 641619"/>
                  <a:gd name="connsiteX3-165" fmla="*/ 661618 w 662220"/>
                  <a:gd name="connsiteY3-166" fmla="*/ 325096 h 641619"/>
                  <a:gd name="connsiteX4-167" fmla="*/ 333371 w 662220"/>
                  <a:gd name="connsiteY4-168" fmla="*/ 641619 h 641619"/>
                  <a:gd name="connsiteX5-169" fmla="*/ 5124 w 662220"/>
                  <a:gd name="connsiteY5-170" fmla="*/ 325096 h 641619"/>
                  <a:gd name="connsiteX6-171" fmla="*/ 64593 w 662220"/>
                  <a:gd name="connsiteY6-172" fmla="*/ 122180 h 641619"/>
                  <a:gd name="connsiteX0-173" fmla="*/ 178200 w 662220"/>
                  <a:gd name="connsiteY0-174" fmla="*/ 58449 h 641619"/>
                  <a:gd name="connsiteX1-175" fmla="*/ 130026 w 662220"/>
                  <a:gd name="connsiteY1-176" fmla="*/ 58236 h 641619"/>
                  <a:gd name="connsiteX2-177" fmla="*/ 412660 w 662220"/>
                  <a:gd name="connsiteY2-178" fmla="*/ 2818 h 641619"/>
                  <a:gd name="connsiteX3-179" fmla="*/ 661618 w 662220"/>
                  <a:gd name="connsiteY3-180" fmla="*/ 325096 h 641619"/>
                  <a:gd name="connsiteX4-181" fmla="*/ 333371 w 662220"/>
                  <a:gd name="connsiteY4-182" fmla="*/ 641619 h 641619"/>
                  <a:gd name="connsiteX5-183" fmla="*/ 5124 w 662220"/>
                  <a:gd name="connsiteY5-184" fmla="*/ 325096 h 641619"/>
                  <a:gd name="connsiteX6-185" fmla="*/ 64593 w 662220"/>
                  <a:gd name="connsiteY6-186" fmla="*/ 122180 h 641619"/>
                  <a:gd name="connsiteX0-187" fmla="*/ 178200 w 662220"/>
                  <a:gd name="connsiteY0-188" fmla="*/ 58449 h 641619"/>
                  <a:gd name="connsiteX1-189" fmla="*/ 130026 w 662220"/>
                  <a:gd name="connsiteY1-190" fmla="*/ 58236 h 641619"/>
                  <a:gd name="connsiteX2-191" fmla="*/ 412660 w 662220"/>
                  <a:gd name="connsiteY2-192" fmla="*/ 2818 h 641619"/>
                  <a:gd name="connsiteX3-193" fmla="*/ 661618 w 662220"/>
                  <a:gd name="connsiteY3-194" fmla="*/ 325096 h 641619"/>
                  <a:gd name="connsiteX4-195" fmla="*/ 333371 w 662220"/>
                  <a:gd name="connsiteY4-196" fmla="*/ 641619 h 641619"/>
                  <a:gd name="connsiteX5-197" fmla="*/ 5124 w 662220"/>
                  <a:gd name="connsiteY5-198" fmla="*/ 325096 h 641619"/>
                  <a:gd name="connsiteX6-199" fmla="*/ 64593 w 662220"/>
                  <a:gd name="connsiteY6-200" fmla="*/ 122180 h 641619"/>
                  <a:gd name="connsiteX0-201" fmla="*/ 178200 w 662220"/>
                  <a:gd name="connsiteY0-202" fmla="*/ 58449 h 641619"/>
                  <a:gd name="connsiteX1-203" fmla="*/ 130026 w 662220"/>
                  <a:gd name="connsiteY1-204" fmla="*/ 58236 h 641619"/>
                  <a:gd name="connsiteX2-205" fmla="*/ 412660 w 662220"/>
                  <a:gd name="connsiteY2-206" fmla="*/ 2818 h 641619"/>
                  <a:gd name="connsiteX3-207" fmla="*/ 661618 w 662220"/>
                  <a:gd name="connsiteY3-208" fmla="*/ 325096 h 641619"/>
                  <a:gd name="connsiteX4-209" fmla="*/ 333371 w 662220"/>
                  <a:gd name="connsiteY4-210" fmla="*/ 641619 h 641619"/>
                  <a:gd name="connsiteX5-211" fmla="*/ 5124 w 662220"/>
                  <a:gd name="connsiteY5-212" fmla="*/ 325096 h 641619"/>
                  <a:gd name="connsiteX6-213" fmla="*/ 64593 w 662220"/>
                  <a:gd name="connsiteY6-214" fmla="*/ 122180 h 641619"/>
                  <a:gd name="connsiteX0-215" fmla="*/ 176252 w 660272"/>
                  <a:gd name="connsiteY0-216" fmla="*/ 58449 h 641619"/>
                  <a:gd name="connsiteX1-217" fmla="*/ 128078 w 660272"/>
                  <a:gd name="connsiteY1-218" fmla="*/ 58236 h 641619"/>
                  <a:gd name="connsiteX2-219" fmla="*/ 410712 w 660272"/>
                  <a:gd name="connsiteY2-220" fmla="*/ 2818 h 641619"/>
                  <a:gd name="connsiteX3-221" fmla="*/ 659670 w 660272"/>
                  <a:gd name="connsiteY3-222" fmla="*/ 325096 h 641619"/>
                  <a:gd name="connsiteX4-223" fmla="*/ 331423 w 660272"/>
                  <a:gd name="connsiteY4-224" fmla="*/ 641619 h 641619"/>
                  <a:gd name="connsiteX5-225" fmla="*/ 3176 w 660272"/>
                  <a:gd name="connsiteY5-226" fmla="*/ 325096 h 641619"/>
                  <a:gd name="connsiteX6-227" fmla="*/ 62645 w 660272"/>
                  <a:gd name="connsiteY6-228" fmla="*/ 122180 h 641619"/>
                  <a:gd name="connsiteX0-229" fmla="*/ 253837 w 660272"/>
                  <a:gd name="connsiteY0-230" fmla="*/ 30740 h 641619"/>
                  <a:gd name="connsiteX1-231" fmla="*/ 128078 w 660272"/>
                  <a:gd name="connsiteY1-232" fmla="*/ 58236 h 641619"/>
                  <a:gd name="connsiteX2-233" fmla="*/ 410712 w 660272"/>
                  <a:gd name="connsiteY2-234" fmla="*/ 2818 h 641619"/>
                  <a:gd name="connsiteX3-235" fmla="*/ 659670 w 660272"/>
                  <a:gd name="connsiteY3-236" fmla="*/ 325096 h 641619"/>
                  <a:gd name="connsiteX4-237" fmla="*/ 331423 w 660272"/>
                  <a:gd name="connsiteY4-238" fmla="*/ 641619 h 641619"/>
                  <a:gd name="connsiteX5-239" fmla="*/ 3176 w 660272"/>
                  <a:gd name="connsiteY5-240" fmla="*/ 325096 h 641619"/>
                  <a:gd name="connsiteX6-241" fmla="*/ 62645 w 660272"/>
                  <a:gd name="connsiteY6-242" fmla="*/ 122180 h 641619"/>
                  <a:gd name="connsiteX0-243" fmla="*/ 253837 w 660191"/>
                  <a:gd name="connsiteY0-244" fmla="*/ 41069 h 651948"/>
                  <a:gd name="connsiteX1-245" fmla="*/ 161329 w 660191"/>
                  <a:gd name="connsiteY1-246" fmla="*/ 63023 h 651948"/>
                  <a:gd name="connsiteX2-247" fmla="*/ 410712 w 660191"/>
                  <a:gd name="connsiteY2-248" fmla="*/ 13147 h 651948"/>
                  <a:gd name="connsiteX3-249" fmla="*/ 659670 w 660191"/>
                  <a:gd name="connsiteY3-250" fmla="*/ 335425 h 651948"/>
                  <a:gd name="connsiteX4-251" fmla="*/ 331423 w 660191"/>
                  <a:gd name="connsiteY4-252" fmla="*/ 651948 h 651948"/>
                  <a:gd name="connsiteX5-253" fmla="*/ 3176 w 660191"/>
                  <a:gd name="connsiteY5-254" fmla="*/ 335425 h 651948"/>
                  <a:gd name="connsiteX6-255" fmla="*/ 62645 w 660191"/>
                  <a:gd name="connsiteY6-256" fmla="*/ 132509 h 651948"/>
                  <a:gd name="connsiteX0-257" fmla="*/ 253837 w 660897"/>
                  <a:gd name="connsiteY0-258" fmla="*/ 45475 h 656354"/>
                  <a:gd name="connsiteX1-259" fmla="*/ 161329 w 660897"/>
                  <a:gd name="connsiteY1-260" fmla="*/ 67429 h 656354"/>
                  <a:gd name="connsiteX2-261" fmla="*/ 410712 w 660897"/>
                  <a:gd name="connsiteY2-262" fmla="*/ 17553 h 656354"/>
                  <a:gd name="connsiteX3-263" fmla="*/ 659670 w 660897"/>
                  <a:gd name="connsiteY3-264" fmla="*/ 339831 h 656354"/>
                  <a:gd name="connsiteX4-265" fmla="*/ 331423 w 660897"/>
                  <a:gd name="connsiteY4-266" fmla="*/ 656354 h 656354"/>
                  <a:gd name="connsiteX5-267" fmla="*/ 3176 w 660897"/>
                  <a:gd name="connsiteY5-268" fmla="*/ 339831 h 656354"/>
                  <a:gd name="connsiteX6-269" fmla="*/ 62645 w 660897"/>
                  <a:gd name="connsiteY6-270" fmla="*/ 136915 h 656354"/>
                  <a:gd name="connsiteX0-271" fmla="*/ 253837 w 660406"/>
                  <a:gd name="connsiteY0-272" fmla="*/ 41070 h 651949"/>
                  <a:gd name="connsiteX1-273" fmla="*/ 161329 w 660406"/>
                  <a:gd name="connsiteY1-274" fmla="*/ 63024 h 651949"/>
                  <a:gd name="connsiteX2-275" fmla="*/ 410712 w 660406"/>
                  <a:gd name="connsiteY2-276" fmla="*/ 13148 h 651949"/>
                  <a:gd name="connsiteX3-277" fmla="*/ 659670 w 660406"/>
                  <a:gd name="connsiteY3-278" fmla="*/ 335426 h 651949"/>
                  <a:gd name="connsiteX4-279" fmla="*/ 331423 w 660406"/>
                  <a:gd name="connsiteY4-280" fmla="*/ 651949 h 651949"/>
                  <a:gd name="connsiteX5-281" fmla="*/ 3176 w 660406"/>
                  <a:gd name="connsiteY5-282" fmla="*/ 335426 h 651949"/>
                  <a:gd name="connsiteX6-283" fmla="*/ 62645 w 660406"/>
                  <a:gd name="connsiteY6-284" fmla="*/ 132510 h 651949"/>
                  <a:gd name="connsiteX0-285" fmla="*/ 161329 w 660406"/>
                  <a:gd name="connsiteY0-286" fmla="*/ 63024 h 651949"/>
                  <a:gd name="connsiteX1-287" fmla="*/ 410712 w 660406"/>
                  <a:gd name="connsiteY1-288" fmla="*/ 13148 h 651949"/>
                  <a:gd name="connsiteX2-289" fmla="*/ 659670 w 660406"/>
                  <a:gd name="connsiteY2-290" fmla="*/ 335426 h 651949"/>
                  <a:gd name="connsiteX3-291" fmla="*/ 331423 w 660406"/>
                  <a:gd name="connsiteY3-292" fmla="*/ 651949 h 651949"/>
                  <a:gd name="connsiteX4-293" fmla="*/ 3176 w 660406"/>
                  <a:gd name="connsiteY4-294" fmla="*/ 335426 h 651949"/>
                  <a:gd name="connsiteX5-295" fmla="*/ 62645 w 660406"/>
                  <a:gd name="connsiteY5-296" fmla="*/ 132510 h 651949"/>
                  <a:gd name="connsiteX0-297" fmla="*/ 128078 w 660207"/>
                  <a:gd name="connsiteY0-298" fmla="*/ 63024 h 651949"/>
                  <a:gd name="connsiteX1-299" fmla="*/ 410712 w 660207"/>
                  <a:gd name="connsiteY1-300" fmla="*/ 13148 h 651949"/>
                  <a:gd name="connsiteX2-301" fmla="*/ 659670 w 660207"/>
                  <a:gd name="connsiteY2-302" fmla="*/ 335426 h 651949"/>
                  <a:gd name="connsiteX3-303" fmla="*/ 331423 w 660207"/>
                  <a:gd name="connsiteY3-304" fmla="*/ 651949 h 651949"/>
                  <a:gd name="connsiteX4-305" fmla="*/ 3176 w 660207"/>
                  <a:gd name="connsiteY4-306" fmla="*/ 335426 h 651949"/>
                  <a:gd name="connsiteX5-307" fmla="*/ 62645 w 660207"/>
                  <a:gd name="connsiteY5-308" fmla="*/ 132510 h 651949"/>
                  <a:gd name="connsiteX0-309" fmla="*/ 128078 w 660438"/>
                  <a:gd name="connsiteY0-310" fmla="*/ 60888 h 649813"/>
                  <a:gd name="connsiteX1-311" fmla="*/ 410712 w 660438"/>
                  <a:gd name="connsiteY1-312" fmla="*/ 11012 h 649813"/>
                  <a:gd name="connsiteX2-313" fmla="*/ 659670 w 660438"/>
                  <a:gd name="connsiteY2-314" fmla="*/ 333290 h 649813"/>
                  <a:gd name="connsiteX3-315" fmla="*/ 331423 w 660438"/>
                  <a:gd name="connsiteY3-316" fmla="*/ 649813 h 649813"/>
                  <a:gd name="connsiteX4-317" fmla="*/ 3176 w 660438"/>
                  <a:gd name="connsiteY4-318" fmla="*/ 333290 h 649813"/>
                  <a:gd name="connsiteX5-319" fmla="*/ 62645 w 660438"/>
                  <a:gd name="connsiteY5-320" fmla="*/ 130374 h 649813"/>
                  <a:gd name="connsiteX0-321" fmla="*/ 128078 w 660438"/>
                  <a:gd name="connsiteY0-322" fmla="*/ 64927 h 653852"/>
                  <a:gd name="connsiteX1-323" fmla="*/ 410712 w 660438"/>
                  <a:gd name="connsiteY1-324" fmla="*/ 15051 h 653852"/>
                  <a:gd name="connsiteX2-325" fmla="*/ 659670 w 660438"/>
                  <a:gd name="connsiteY2-326" fmla="*/ 337329 h 653852"/>
                  <a:gd name="connsiteX3-327" fmla="*/ 331423 w 660438"/>
                  <a:gd name="connsiteY3-328" fmla="*/ 653852 h 653852"/>
                  <a:gd name="connsiteX4-329" fmla="*/ 3176 w 660438"/>
                  <a:gd name="connsiteY4-330" fmla="*/ 337329 h 653852"/>
                  <a:gd name="connsiteX5-331" fmla="*/ 62645 w 660438"/>
                  <a:gd name="connsiteY5-332" fmla="*/ 134413 h 653852"/>
                </a:gdLst>
                <a:ahLst/>
                <a:cxnLst>
                  <a:cxn ang="0">
                    <a:pos x="connsiteX0-321" y="connsiteY0-322"/>
                  </a:cxn>
                  <a:cxn ang="0">
                    <a:pos x="connsiteX1-323" y="connsiteY1-324"/>
                  </a:cxn>
                  <a:cxn ang="0">
                    <a:pos x="connsiteX2-325" y="connsiteY2-326"/>
                  </a:cxn>
                  <a:cxn ang="0">
                    <a:pos x="connsiteX3-327" y="connsiteY3-328"/>
                  </a:cxn>
                  <a:cxn ang="0">
                    <a:pos x="connsiteX4-329" y="connsiteY4-330"/>
                  </a:cxn>
                  <a:cxn ang="0">
                    <a:pos x="connsiteX5-331" y="connsiteY5-332"/>
                  </a:cxn>
                </a:cxnLst>
                <a:rect l="l" t="t" r="r" b="b"/>
                <a:pathLst>
                  <a:path w="660438" h="653852">
                    <a:moveTo>
                      <a:pt x="128078" y="64927"/>
                    </a:moveTo>
                    <a:cubicBezTo>
                      <a:pt x="200406" y="22404"/>
                      <a:pt x="266694" y="-24807"/>
                      <a:pt x="410712" y="15051"/>
                    </a:cubicBezTo>
                    <a:cubicBezTo>
                      <a:pt x="554730" y="54909"/>
                      <a:pt x="671038" y="190221"/>
                      <a:pt x="659670" y="337329"/>
                    </a:cubicBezTo>
                    <a:cubicBezTo>
                      <a:pt x="648302" y="484437"/>
                      <a:pt x="512709" y="653852"/>
                      <a:pt x="331423" y="653852"/>
                    </a:cubicBezTo>
                    <a:cubicBezTo>
                      <a:pt x="150137" y="653852"/>
                      <a:pt x="14721" y="457153"/>
                      <a:pt x="3176" y="337329"/>
                    </a:cubicBezTo>
                    <a:cubicBezTo>
                      <a:pt x="-8369" y="217505"/>
                      <a:pt x="11590" y="209227"/>
                      <a:pt x="62645" y="134413"/>
                    </a:cubicBezTo>
                  </a:path>
                </a:pathLst>
              </a:custGeom>
              <a:grpFill/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dirty="0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9" name="组合 108"/>
          <p:cNvGrpSpPr/>
          <p:nvPr/>
        </p:nvGrpSpPr>
        <p:grpSpPr>
          <a:xfrm>
            <a:off x="6311900" y="2378075"/>
            <a:ext cx="1025525" cy="1289050"/>
            <a:chOff x="6311900" y="2378075"/>
            <a:chExt cx="1025525" cy="1289050"/>
          </a:xfrm>
          <a:noFill/>
        </p:grpSpPr>
        <p:sp>
          <p:nvSpPr>
            <p:cNvPr id="110" name="椭圆 31"/>
            <p:cNvSpPr/>
            <p:nvPr/>
          </p:nvSpPr>
          <p:spPr>
            <a:xfrm>
              <a:off x="6311900" y="2378075"/>
              <a:ext cx="1025525" cy="123983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8575" cap="rnd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4000" noProof="1">
                <a:solidFill>
                  <a:srgbClr val="605448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11" name="矩形 109"/>
            <p:cNvSpPr>
              <a:spLocks noChangeArrowheads="1"/>
            </p:cNvSpPr>
            <p:nvPr/>
          </p:nvSpPr>
          <p:spPr bwMode="auto">
            <a:xfrm>
              <a:off x="6545263" y="2959100"/>
              <a:ext cx="552450" cy="708025"/>
            </a:xfrm>
            <a:prstGeom prst="rect">
              <a:avLst/>
            </a:prstGeom>
            <a:noFill/>
            <a:ln w="28575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4000" dirty="0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03</a:t>
              </a:r>
              <a:endParaRPr lang="zh-CN" altLang="en-US" sz="4000" dirty="0">
                <a:solidFill>
                  <a:srgbClr val="605448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grpSp>
          <p:nvGrpSpPr>
            <p:cNvPr id="112" name="组合 75"/>
            <p:cNvGrpSpPr/>
            <p:nvPr/>
          </p:nvGrpSpPr>
          <p:grpSpPr bwMode="auto">
            <a:xfrm rot="20595534" flipH="1">
              <a:off x="6607175" y="2525713"/>
              <a:ext cx="461963" cy="612775"/>
              <a:chOff x="6349289" y="689341"/>
              <a:chExt cx="240568" cy="318691"/>
            </a:xfrm>
            <a:grpFill/>
          </p:grpSpPr>
          <p:grpSp>
            <p:nvGrpSpPr>
              <p:cNvPr id="113" name="组合 76"/>
              <p:cNvGrpSpPr/>
              <p:nvPr/>
            </p:nvGrpSpPr>
            <p:grpSpPr bwMode="auto">
              <a:xfrm rot="735509">
                <a:off x="6349289" y="689341"/>
                <a:ext cx="240568" cy="279631"/>
                <a:chOff x="7319233" y="478676"/>
                <a:chExt cx="580936" cy="675267"/>
              </a:xfrm>
              <a:grpFill/>
            </p:grpSpPr>
            <p:sp>
              <p:nvSpPr>
                <p:cNvPr id="115" name="任意多边形 114"/>
                <p:cNvSpPr/>
                <p:nvPr/>
              </p:nvSpPr>
              <p:spPr>
                <a:xfrm>
                  <a:off x="7318738" y="476709"/>
                  <a:ext cx="580935" cy="675884"/>
                </a:xfrm>
                <a:custGeom>
                  <a:avLst/>
                  <a:gdLst>
                    <a:gd name="connsiteX0" fmla="*/ 169694 w 579891"/>
                    <a:gd name="connsiteY0" fmla="*/ 674526 h 674526"/>
                    <a:gd name="connsiteX1" fmla="*/ 193757 w 579891"/>
                    <a:gd name="connsiteY1" fmla="*/ 421863 h 674526"/>
                    <a:gd name="connsiteX2" fmla="*/ 1252 w 579891"/>
                    <a:gd name="connsiteY2" fmla="*/ 241390 h 674526"/>
                    <a:gd name="connsiteX3" fmla="*/ 302041 w 579891"/>
                    <a:gd name="connsiteY3" fmla="*/ 758 h 674526"/>
                    <a:gd name="connsiteX4" fmla="*/ 578768 w 579891"/>
                    <a:gd name="connsiteY4" fmla="*/ 325611 h 674526"/>
                    <a:gd name="connsiteX5" fmla="*/ 398294 w 579891"/>
                    <a:gd name="connsiteY5" fmla="*/ 457958 h 674526"/>
                    <a:gd name="connsiteX6" fmla="*/ 362199 w 579891"/>
                    <a:gd name="connsiteY6" fmla="*/ 638432 h 674526"/>
                    <a:gd name="connsiteX7" fmla="*/ 193757 w 579891"/>
                    <a:gd name="connsiteY7" fmla="*/ 626400 h 674526"/>
                    <a:gd name="connsiteX0-1" fmla="*/ 168660 w 578857"/>
                    <a:gd name="connsiteY0-2" fmla="*/ 675267 h 675267"/>
                    <a:gd name="connsiteX1-3" fmla="*/ 192723 w 578857"/>
                    <a:gd name="connsiteY1-4" fmla="*/ 422604 h 675267"/>
                    <a:gd name="connsiteX2-5" fmla="*/ 218 w 578857"/>
                    <a:gd name="connsiteY2-6" fmla="*/ 242131 h 675267"/>
                    <a:gd name="connsiteX3-7" fmla="*/ 301007 w 578857"/>
                    <a:gd name="connsiteY3-8" fmla="*/ 1499 h 675267"/>
                    <a:gd name="connsiteX4-9" fmla="*/ 577734 w 578857"/>
                    <a:gd name="connsiteY4-10" fmla="*/ 326352 h 675267"/>
                    <a:gd name="connsiteX5-11" fmla="*/ 397260 w 578857"/>
                    <a:gd name="connsiteY5-12" fmla="*/ 458699 h 675267"/>
                    <a:gd name="connsiteX6-13" fmla="*/ 361165 w 578857"/>
                    <a:gd name="connsiteY6-14" fmla="*/ 639173 h 675267"/>
                    <a:gd name="connsiteX7-15" fmla="*/ 192723 w 578857"/>
                    <a:gd name="connsiteY7-16" fmla="*/ 627141 h 675267"/>
                    <a:gd name="connsiteX0-17" fmla="*/ 168660 w 580183"/>
                    <a:gd name="connsiteY0-18" fmla="*/ 675267 h 675267"/>
                    <a:gd name="connsiteX1-19" fmla="*/ 192723 w 580183"/>
                    <a:gd name="connsiteY1-20" fmla="*/ 422604 h 675267"/>
                    <a:gd name="connsiteX2-21" fmla="*/ 218 w 580183"/>
                    <a:gd name="connsiteY2-22" fmla="*/ 242131 h 675267"/>
                    <a:gd name="connsiteX3-23" fmla="*/ 301007 w 580183"/>
                    <a:gd name="connsiteY3-24" fmla="*/ 1499 h 675267"/>
                    <a:gd name="connsiteX4-25" fmla="*/ 577734 w 580183"/>
                    <a:gd name="connsiteY4-26" fmla="*/ 326352 h 675267"/>
                    <a:gd name="connsiteX5-27" fmla="*/ 397260 w 580183"/>
                    <a:gd name="connsiteY5-28" fmla="*/ 458699 h 675267"/>
                    <a:gd name="connsiteX6-29" fmla="*/ 361165 w 580183"/>
                    <a:gd name="connsiteY6-30" fmla="*/ 639173 h 675267"/>
                    <a:gd name="connsiteX7-31" fmla="*/ 192723 w 580183"/>
                    <a:gd name="connsiteY7-32" fmla="*/ 627141 h 675267"/>
                    <a:gd name="connsiteX0-33" fmla="*/ 168726 w 580936"/>
                    <a:gd name="connsiteY0-34" fmla="*/ 675267 h 675267"/>
                    <a:gd name="connsiteX1-35" fmla="*/ 192789 w 580936"/>
                    <a:gd name="connsiteY1-36" fmla="*/ 422604 h 675267"/>
                    <a:gd name="connsiteX2-37" fmla="*/ 284 w 580936"/>
                    <a:gd name="connsiteY2-38" fmla="*/ 242131 h 675267"/>
                    <a:gd name="connsiteX3-39" fmla="*/ 301073 w 580936"/>
                    <a:gd name="connsiteY3-40" fmla="*/ 1499 h 675267"/>
                    <a:gd name="connsiteX4-41" fmla="*/ 577800 w 580936"/>
                    <a:gd name="connsiteY4-42" fmla="*/ 326352 h 675267"/>
                    <a:gd name="connsiteX5-43" fmla="*/ 397326 w 580936"/>
                    <a:gd name="connsiteY5-44" fmla="*/ 458699 h 675267"/>
                    <a:gd name="connsiteX6-45" fmla="*/ 361231 w 580936"/>
                    <a:gd name="connsiteY6-46" fmla="*/ 639173 h 675267"/>
                    <a:gd name="connsiteX7-47" fmla="*/ 192789 w 580936"/>
                    <a:gd name="connsiteY7-48" fmla="*/ 627141 h 675267"/>
                  </a:gdLst>
                  <a:ahLst/>
                  <a:cxnLst>
                    <a:cxn ang="0">
                      <a:pos x="connsiteX0-33" y="connsiteY0-34"/>
                    </a:cxn>
                    <a:cxn ang="0">
                      <a:pos x="connsiteX1-35" y="connsiteY1-36"/>
                    </a:cxn>
                    <a:cxn ang="0">
                      <a:pos x="connsiteX2-37" y="connsiteY2-38"/>
                    </a:cxn>
                    <a:cxn ang="0">
                      <a:pos x="connsiteX3-39" y="connsiteY3-40"/>
                    </a:cxn>
                    <a:cxn ang="0">
                      <a:pos x="connsiteX4-41" y="connsiteY4-42"/>
                    </a:cxn>
                    <a:cxn ang="0">
                      <a:pos x="connsiteX5-43" y="connsiteY5-44"/>
                    </a:cxn>
                    <a:cxn ang="0">
                      <a:pos x="connsiteX6-45" y="connsiteY6-46"/>
                    </a:cxn>
                    <a:cxn ang="0">
                      <a:pos x="connsiteX7-47" y="connsiteY7-48"/>
                    </a:cxn>
                  </a:cxnLst>
                  <a:rect l="l" t="t" r="r" b="b"/>
                  <a:pathLst>
                    <a:path w="580936" h="675267">
                      <a:moveTo>
                        <a:pt x="168726" y="675267"/>
                      </a:moveTo>
                      <a:cubicBezTo>
                        <a:pt x="194794" y="585030"/>
                        <a:pt x="220863" y="494793"/>
                        <a:pt x="192789" y="422604"/>
                      </a:cubicBezTo>
                      <a:cubicBezTo>
                        <a:pt x="164715" y="350415"/>
                        <a:pt x="8239" y="411989"/>
                        <a:pt x="284" y="242131"/>
                      </a:cubicBezTo>
                      <a:cubicBezTo>
                        <a:pt x="-7671" y="72273"/>
                        <a:pt x="152816" y="-12538"/>
                        <a:pt x="301073" y="1499"/>
                      </a:cubicBezTo>
                      <a:cubicBezTo>
                        <a:pt x="449330" y="15536"/>
                        <a:pt x="605094" y="137477"/>
                        <a:pt x="577800" y="326352"/>
                      </a:cubicBezTo>
                      <a:cubicBezTo>
                        <a:pt x="550506" y="515227"/>
                        <a:pt x="433421" y="406562"/>
                        <a:pt x="397326" y="458699"/>
                      </a:cubicBezTo>
                      <a:cubicBezTo>
                        <a:pt x="361231" y="510836"/>
                        <a:pt x="395321" y="611099"/>
                        <a:pt x="361231" y="639173"/>
                      </a:cubicBezTo>
                      <a:cubicBezTo>
                        <a:pt x="327142" y="667247"/>
                        <a:pt x="259965" y="647194"/>
                        <a:pt x="192789" y="627141"/>
                      </a:cubicBezTo>
                    </a:path>
                  </a:pathLst>
                </a:custGeom>
                <a:grpFill/>
                <a:ln w="28575" cap="rnd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4000" noProof="1">
                    <a:solidFill>
                      <a:srgbClr val="605448"/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16" name="任意多边形 115"/>
                <p:cNvSpPr/>
                <p:nvPr/>
              </p:nvSpPr>
              <p:spPr>
                <a:xfrm>
                  <a:off x="7574837" y="692370"/>
                  <a:ext cx="173681" cy="400745"/>
                </a:xfrm>
                <a:custGeom>
                  <a:avLst/>
                  <a:gdLst>
                    <a:gd name="connsiteX0" fmla="*/ 0 w 173947"/>
                    <a:gd name="connsiteY0" fmla="*/ 2090 h 400785"/>
                    <a:gd name="connsiteX1" fmla="*/ 173346 w 173947"/>
                    <a:gd name="connsiteY1" fmla="*/ 23758 h 400785"/>
                    <a:gd name="connsiteX2" fmla="*/ 56337 w 173947"/>
                    <a:gd name="connsiteY2" fmla="*/ 28091 h 400785"/>
                    <a:gd name="connsiteX3" fmla="*/ 34669 w 173947"/>
                    <a:gd name="connsiteY3" fmla="*/ 400785 h 400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947" h="400785">
                      <a:moveTo>
                        <a:pt x="0" y="2090"/>
                      </a:moveTo>
                      <a:cubicBezTo>
                        <a:pt x="81978" y="10757"/>
                        <a:pt x="163957" y="19425"/>
                        <a:pt x="173346" y="23758"/>
                      </a:cubicBezTo>
                      <a:cubicBezTo>
                        <a:pt x="182735" y="28091"/>
                        <a:pt x="79450" y="-34747"/>
                        <a:pt x="56337" y="28091"/>
                      </a:cubicBezTo>
                      <a:cubicBezTo>
                        <a:pt x="33224" y="90929"/>
                        <a:pt x="33946" y="245857"/>
                        <a:pt x="34669" y="400785"/>
                      </a:cubicBezTo>
                    </a:path>
                  </a:pathLst>
                </a:custGeom>
                <a:grpFill/>
                <a:ln w="28575" cap="rnd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4000" noProof="1">
                    <a:solidFill>
                      <a:srgbClr val="605448"/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14" name="任意多边形 113"/>
              <p:cNvSpPr/>
              <p:nvPr/>
            </p:nvSpPr>
            <p:spPr>
              <a:xfrm>
                <a:off x="6385497" y="953260"/>
                <a:ext cx="82669" cy="54491"/>
              </a:xfrm>
              <a:custGeom>
                <a:avLst/>
                <a:gdLst>
                  <a:gd name="connsiteX0" fmla="*/ 248 w 76868"/>
                  <a:gd name="connsiteY0" fmla="*/ 393 h 59632"/>
                  <a:gd name="connsiteX1" fmla="*/ 54325 w 76868"/>
                  <a:gd name="connsiteY1" fmla="*/ 32348 h 59632"/>
                  <a:gd name="connsiteX2" fmla="*/ 76448 w 76868"/>
                  <a:gd name="connsiteY2" fmla="*/ 5309 h 59632"/>
                  <a:gd name="connsiteX3" fmla="*/ 37119 w 76868"/>
                  <a:gd name="connsiteY3" fmla="*/ 59387 h 59632"/>
                  <a:gd name="connsiteX4" fmla="*/ 248 w 76868"/>
                  <a:gd name="connsiteY4" fmla="*/ 393 h 59632"/>
                  <a:gd name="connsiteX0-1" fmla="*/ 12434 w 89054"/>
                  <a:gd name="connsiteY0-2" fmla="*/ 4 h 59773"/>
                  <a:gd name="connsiteX1-3" fmla="*/ 66511 w 89054"/>
                  <a:gd name="connsiteY1-4" fmla="*/ 31959 h 59773"/>
                  <a:gd name="connsiteX2-5" fmla="*/ 88634 w 89054"/>
                  <a:gd name="connsiteY2-6" fmla="*/ 4920 h 59773"/>
                  <a:gd name="connsiteX3-7" fmla="*/ 49305 w 89054"/>
                  <a:gd name="connsiteY3-8" fmla="*/ 58998 h 59773"/>
                  <a:gd name="connsiteX4-9" fmla="*/ 2601 w 89054"/>
                  <a:gd name="connsiteY4-10" fmla="*/ 34417 h 59773"/>
                  <a:gd name="connsiteX5" fmla="*/ 12434 w 89054"/>
                  <a:gd name="connsiteY5" fmla="*/ 4 h 59773"/>
                  <a:gd name="connsiteX0-11" fmla="*/ 12434 w 89054"/>
                  <a:gd name="connsiteY0-12" fmla="*/ 4 h 50472"/>
                  <a:gd name="connsiteX1-13" fmla="*/ 66511 w 89054"/>
                  <a:gd name="connsiteY1-14" fmla="*/ 31959 h 50472"/>
                  <a:gd name="connsiteX2-15" fmla="*/ 88634 w 89054"/>
                  <a:gd name="connsiteY2-16" fmla="*/ 4920 h 50472"/>
                  <a:gd name="connsiteX3-17" fmla="*/ 56679 w 89054"/>
                  <a:gd name="connsiteY3-18" fmla="*/ 49165 h 50472"/>
                  <a:gd name="connsiteX4-19" fmla="*/ 2601 w 89054"/>
                  <a:gd name="connsiteY4-20" fmla="*/ 34417 h 50472"/>
                  <a:gd name="connsiteX5-21" fmla="*/ 12434 w 89054"/>
                  <a:gd name="connsiteY5-22" fmla="*/ 4 h 50472"/>
                  <a:gd name="connsiteX0-23" fmla="*/ 10471 w 87091"/>
                  <a:gd name="connsiteY0-24" fmla="*/ 132 h 49570"/>
                  <a:gd name="connsiteX1-25" fmla="*/ 64548 w 87091"/>
                  <a:gd name="connsiteY1-26" fmla="*/ 32087 h 49570"/>
                  <a:gd name="connsiteX2-27" fmla="*/ 86671 w 87091"/>
                  <a:gd name="connsiteY2-28" fmla="*/ 5048 h 49570"/>
                  <a:gd name="connsiteX3-29" fmla="*/ 54716 w 87091"/>
                  <a:gd name="connsiteY3-30" fmla="*/ 49293 h 49570"/>
                  <a:gd name="connsiteX4-31" fmla="*/ 3097 w 87091"/>
                  <a:gd name="connsiteY4-32" fmla="*/ 22255 h 49570"/>
                  <a:gd name="connsiteX5-33" fmla="*/ 10471 w 87091"/>
                  <a:gd name="connsiteY5-34" fmla="*/ 132 h 49570"/>
                  <a:gd name="connsiteX0-35" fmla="*/ 10471 w 87091"/>
                  <a:gd name="connsiteY0-36" fmla="*/ 132 h 54436"/>
                  <a:gd name="connsiteX1-37" fmla="*/ 64548 w 87091"/>
                  <a:gd name="connsiteY1-38" fmla="*/ 32087 h 54436"/>
                  <a:gd name="connsiteX2-39" fmla="*/ 86671 w 87091"/>
                  <a:gd name="connsiteY2-40" fmla="*/ 5048 h 54436"/>
                  <a:gd name="connsiteX3-41" fmla="*/ 59632 w 87091"/>
                  <a:gd name="connsiteY3-42" fmla="*/ 54209 h 54436"/>
                  <a:gd name="connsiteX4-43" fmla="*/ 3097 w 87091"/>
                  <a:gd name="connsiteY4-44" fmla="*/ 22255 h 54436"/>
                  <a:gd name="connsiteX5-45" fmla="*/ 10471 w 87091"/>
                  <a:gd name="connsiteY5-46" fmla="*/ 132 h 54436"/>
                  <a:gd name="connsiteX0-47" fmla="*/ 11326 w 92270"/>
                  <a:gd name="connsiteY0-48" fmla="*/ 197 h 54501"/>
                  <a:gd name="connsiteX1-49" fmla="*/ 85068 w 92270"/>
                  <a:gd name="connsiteY1-50" fmla="*/ 34610 h 54501"/>
                  <a:gd name="connsiteX2-51" fmla="*/ 87526 w 92270"/>
                  <a:gd name="connsiteY2-52" fmla="*/ 5113 h 54501"/>
                  <a:gd name="connsiteX3-53" fmla="*/ 60487 w 92270"/>
                  <a:gd name="connsiteY3-54" fmla="*/ 54274 h 54501"/>
                  <a:gd name="connsiteX4-55" fmla="*/ 3952 w 92270"/>
                  <a:gd name="connsiteY4-56" fmla="*/ 22320 h 54501"/>
                  <a:gd name="connsiteX5-57" fmla="*/ 11326 w 92270"/>
                  <a:gd name="connsiteY5-58" fmla="*/ 197 h 54501"/>
                  <a:gd name="connsiteX0-59" fmla="*/ 7096 w 88040"/>
                  <a:gd name="connsiteY0-60" fmla="*/ 197 h 54501"/>
                  <a:gd name="connsiteX1-61" fmla="*/ 80838 w 88040"/>
                  <a:gd name="connsiteY1-62" fmla="*/ 34610 h 54501"/>
                  <a:gd name="connsiteX2-63" fmla="*/ 83296 w 88040"/>
                  <a:gd name="connsiteY2-64" fmla="*/ 5113 h 54501"/>
                  <a:gd name="connsiteX3-65" fmla="*/ 56257 w 88040"/>
                  <a:gd name="connsiteY3-66" fmla="*/ 54274 h 54501"/>
                  <a:gd name="connsiteX4-67" fmla="*/ 7096 w 88040"/>
                  <a:gd name="connsiteY4-68" fmla="*/ 22320 h 54501"/>
                  <a:gd name="connsiteX5-69" fmla="*/ 7096 w 88040"/>
                  <a:gd name="connsiteY5-70" fmla="*/ 197 h 54501"/>
                  <a:gd name="connsiteX0-71" fmla="*/ 6579 w 84329"/>
                  <a:gd name="connsiteY0-72" fmla="*/ 133 h 54437"/>
                  <a:gd name="connsiteX1-73" fmla="*/ 72947 w 84329"/>
                  <a:gd name="connsiteY1-74" fmla="*/ 32088 h 54437"/>
                  <a:gd name="connsiteX2-75" fmla="*/ 82779 w 84329"/>
                  <a:gd name="connsiteY2-76" fmla="*/ 5049 h 54437"/>
                  <a:gd name="connsiteX3-77" fmla="*/ 55740 w 84329"/>
                  <a:gd name="connsiteY3-78" fmla="*/ 54210 h 54437"/>
                  <a:gd name="connsiteX4-79" fmla="*/ 6579 w 84329"/>
                  <a:gd name="connsiteY4-80" fmla="*/ 22256 h 54437"/>
                  <a:gd name="connsiteX5-81" fmla="*/ 6579 w 84329"/>
                  <a:gd name="connsiteY5-82" fmla="*/ 133 h 54437"/>
                  <a:gd name="connsiteX0-83" fmla="*/ 5902 w 82602"/>
                  <a:gd name="connsiteY0-84" fmla="*/ 197 h 54501"/>
                  <a:gd name="connsiteX1-85" fmla="*/ 62437 w 82602"/>
                  <a:gd name="connsiteY1-86" fmla="*/ 34610 h 54501"/>
                  <a:gd name="connsiteX2-87" fmla="*/ 82102 w 82602"/>
                  <a:gd name="connsiteY2-88" fmla="*/ 5113 h 54501"/>
                  <a:gd name="connsiteX3-89" fmla="*/ 55063 w 82602"/>
                  <a:gd name="connsiteY3-90" fmla="*/ 54274 h 54501"/>
                  <a:gd name="connsiteX4-91" fmla="*/ 5902 w 82602"/>
                  <a:gd name="connsiteY4-92" fmla="*/ 22320 h 54501"/>
                  <a:gd name="connsiteX5-93" fmla="*/ 5902 w 82602"/>
                  <a:gd name="connsiteY5-94" fmla="*/ 197 h 54501"/>
                </a:gdLst>
                <a:ahLst/>
                <a:cxnLst>
                  <a:cxn ang="0">
                    <a:pos x="connsiteX0-83" y="connsiteY0-84"/>
                  </a:cxn>
                  <a:cxn ang="0">
                    <a:pos x="connsiteX1-85" y="connsiteY1-86"/>
                  </a:cxn>
                  <a:cxn ang="0">
                    <a:pos x="connsiteX2-87" y="connsiteY2-88"/>
                  </a:cxn>
                  <a:cxn ang="0">
                    <a:pos x="connsiteX3-89" y="connsiteY3-90"/>
                  </a:cxn>
                  <a:cxn ang="0">
                    <a:pos x="connsiteX4-91" y="connsiteY4-92"/>
                  </a:cxn>
                  <a:cxn ang="0">
                    <a:pos x="connsiteX5-93" y="connsiteY5-94"/>
                  </a:cxn>
                </a:cxnLst>
                <a:rect l="l" t="t" r="r" b="b"/>
                <a:pathLst>
                  <a:path w="82602" h="54501">
                    <a:moveTo>
                      <a:pt x="5902" y="197"/>
                    </a:moveTo>
                    <a:cubicBezTo>
                      <a:pt x="15325" y="2245"/>
                      <a:pt x="49737" y="33791"/>
                      <a:pt x="62437" y="34610"/>
                    </a:cubicBezTo>
                    <a:cubicBezTo>
                      <a:pt x="75137" y="35429"/>
                      <a:pt x="84970" y="607"/>
                      <a:pt x="82102" y="5113"/>
                    </a:cubicBezTo>
                    <a:cubicBezTo>
                      <a:pt x="79234" y="9620"/>
                      <a:pt x="67763" y="51406"/>
                      <a:pt x="55063" y="54274"/>
                    </a:cubicBezTo>
                    <a:cubicBezTo>
                      <a:pt x="42363" y="57142"/>
                      <a:pt x="12047" y="32152"/>
                      <a:pt x="5902" y="22320"/>
                    </a:cubicBezTo>
                    <a:cubicBezTo>
                      <a:pt x="-243" y="12488"/>
                      <a:pt x="-3521" y="-1851"/>
                      <a:pt x="5902" y="197"/>
                    </a:cubicBezTo>
                    <a:close/>
                  </a:path>
                </a:pathLst>
              </a:custGeom>
              <a:grpFill/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noProof="1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17" name="组合 116"/>
          <p:cNvGrpSpPr/>
          <p:nvPr/>
        </p:nvGrpSpPr>
        <p:grpSpPr>
          <a:xfrm>
            <a:off x="6311900" y="4248150"/>
            <a:ext cx="1025525" cy="1285875"/>
            <a:chOff x="6311900" y="4248150"/>
            <a:chExt cx="1025525" cy="1285875"/>
          </a:xfrm>
          <a:noFill/>
        </p:grpSpPr>
        <p:sp>
          <p:nvSpPr>
            <p:cNvPr id="118" name="椭圆 31"/>
            <p:cNvSpPr/>
            <p:nvPr/>
          </p:nvSpPr>
          <p:spPr>
            <a:xfrm>
              <a:off x="6311900" y="4248150"/>
              <a:ext cx="1025525" cy="123983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8575" cap="rnd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4000" noProof="1">
                <a:solidFill>
                  <a:srgbClr val="605448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119" name="矩形 116"/>
            <p:cNvSpPr>
              <a:spLocks noChangeArrowheads="1"/>
            </p:cNvSpPr>
            <p:nvPr/>
          </p:nvSpPr>
          <p:spPr bwMode="auto">
            <a:xfrm>
              <a:off x="6535738" y="4826000"/>
              <a:ext cx="585787" cy="708025"/>
            </a:xfrm>
            <a:prstGeom prst="rect">
              <a:avLst/>
            </a:prstGeom>
            <a:noFill/>
            <a:ln w="28575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4000" dirty="0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04</a:t>
              </a:r>
              <a:endParaRPr lang="zh-CN" altLang="en-US" sz="4000" dirty="0">
                <a:solidFill>
                  <a:srgbClr val="605448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grpSp>
          <p:nvGrpSpPr>
            <p:cNvPr id="120" name="组合 124"/>
            <p:cNvGrpSpPr/>
            <p:nvPr/>
          </p:nvGrpSpPr>
          <p:grpSpPr bwMode="auto">
            <a:xfrm rot="5400000">
              <a:off x="6600826" y="4487862"/>
              <a:ext cx="538162" cy="423863"/>
              <a:chOff x="4941747" y="1124761"/>
              <a:chExt cx="1223250" cy="964605"/>
            </a:xfrm>
            <a:grpFill/>
          </p:grpSpPr>
          <p:grpSp>
            <p:nvGrpSpPr>
              <p:cNvPr id="121" name="组合 125"/>
              <p:cNvGrpSpPr/>
              <p:nvPr/>
            </p:nvGrpSpPr>
            <p:grpSpPr bwMode="auto">
              <a:xfrm>
                <a:off x="4941747" y="1124761"/>
                <a:ext cx="1223250" cy="964605"/>
                <a:chOff x="3243122" y="2874485"/>
                <a:chExt cx="1223250" cy="964605"/>
              </a:xfrm>
              <a:grpFill/>
            </p:grpSpPr>
            <p:sp>
              <p:nvSpPr>
                <p:cNvPr id="123" name="任意多边形 122"/>
                <p:cNvSpPr/>
                <p:nvPr/>
              </p:nvSpPr>
              <p:spPr>
                <a:xfrm>
                  <a:off x="3243122" y="2874485"/>
                  <a:ext cx="1223250" cy="964605"/>
                </a:xfrm>
                <a:custGeom>
                  <a:avLst/>
                  <a:gdLst>
                    <a:gd name="connsiteX0" fmla="*/ 584616 w 1244505"/>
                    <a:gd name="connsiteY0" fmla="*/ 513816 h 978511"/>
                    <a:gd name="connsiteX1" fmla="*/ 0 w 1244505"/>
                    <a:gd name="connsiteY1" fmla="*/ 423875 h 978511"/>
                    <a:gd name="connsiteX2" fmla="*/ 179882 w 1244505"/>
                    <a:gd name="connsiteY2" fmla="*/ 199022 h 978511"/>
                    <a:gd name="connsiteX3" fmla="*/ 674557 w 1244505"/>
                    <a:gd name="connsiteY3" fmla="*/ 423875 h 978511"/>
                    <a:gd name="connsiteX4" fmla="*/ 734518 w 1244505"/>
                    <a:gd name="connsiteY4" fmla="*/ 184032 h 978511"/>
                    <a:gd name="connsiteX5" fmla="*/ 944380 w 1244505"/>
                    <a:gd name="connsiteY5" fmla="*/ 4150 h 978511"/>
                    <a:gd name="connsiteX6" fmla="*/ 1244183 w 1244505"/>
                    <a:gd name="connsiteY6" fmla="*/ 363914 h 978511"/>
                    <a:gd name="connsiteX7" fmla="*/ 884419 w 1244505"/>
                    <a:gd name="connsiteY7" fmla="*/ 513816 h 978511"/>
                    <a:gd name="connsiteX8" fmla="*/ 1199213 w 1244505"/>
                    <a:gd name="connsiteY8" fmla="*/ 723678 h 978511"/>
                    <a:gd name="connsiteX9" fmla="*/ 944380 w 1244505"/>
                    <a:gd name="connsiteY9" fmla="*/ 978511 h 978511"/>
                    <a:gd name="connsiteX10" fmla="*/ 719528 w 1244505"/>
                    <a:gd name="connsiteY10" fmla="*/ 723678 h 978511"/>
                    <a:gd name="connsiteX11" fmla="*/ 299803 w 1244505"/>
                    <a:gd name="connsiteY11" fmla="*/ 903560 h 978511"/>
                    <a:gd name="connsiteX12" fmla="*/ 74951 w 1244505"/>
                    <a:gd name="connsiteY12" fmla="*/ 738668 h 978511"/>
                    <a:gd name="connsiteX13" fmla="*/ 719528 w 1244505"/>
                    <a:gd name="connsiteY13" fmla="*/ 558786 h 978511"/>
                    <a:gd name="connsiteX0-1" fmla="*/ 584616 w 1246893"/>
                    <a:gd name="connsiteY0-2" fmla="*/ 502981 h 967676"/>
                    <a:gd name="connsiteX1-3" fmla="*/ 0 w 1246893"/>
                    <a:gd name="connsiteY1-4" fmla="*/ 413040 h 967676"/>
                    <a:gd name="connsiteX2-5" fmla="*/ 179882 w 1246893"/>
                    <a:gd name="connsiteY2-6" fmla="*/ 188187 h 967676"/>
                    <a:gd name="connsiteX3-7" fmla="*/ 674557 w 1246893"/>
                    <a:gd name="connsiteY3-8" fmla="*/ 413040 h 967676"/>
                    <a:gd name="connsiteX4-9" fmla="*/ 734518 w 1246893"/>
                    <a:gd name="connsiteY4-10" fmla="*/ 173197 h 967676"/>
                    <a:gd name="connsiteX5-11" fmla="*/ 1033049 w 1246893"/>
                    <a:gd name="connsiteY5-12" fmla="*/ 4398 h 967676"/>
                    <a:gd name="connsiteX6-13" fmla="*/ 1244183 w 1246893"/>
                    <a:gd name="connsiteY6-14" fmla="*/ 353079 h 967676"/>
                    <a:gd name="connsiteX7-15" fmla="*/ 884419 w 1246893"/>
                    <a:gd name="connsiteY7-16" fmla="*/ 502981 h 967676"/>
                    <a:gd name="connsiteX8-17" fmla="*/ 1199213 w 1246893"/>
                    <a:gd name="connsiteY8-18" fmla="*/ 712843 h 967676"/>
                    <a:gd name="connsiteX9-19" fmla="*/ 944380 w 1246893"/>
                    <a:gd name="connsiteY9-20" fmla="*/ 967676 h 967676"/>
                    <a:gd name="connsiteX10-21" fmla="*/ 719528 w 1246893"/>
                    <a:gd name="connsiteY10-22" fmla="*/ 712843 h 967676"/>
                    <a:gd name="connsiteX11-23" fmla="*/ 299803 w 1246893"/>
                    <a:gd name="connsiteY11-24" fmla="*/ 892725 h 967676"/>
                    <a:gd name="connsiteX12-25" fmla="*/ 74951 w 1246893"/>
                    <a:gd name="connsiteY12-26" fmla="*/ 727833 h 967676"/>
                    <a:gd name="connsiteX13-27" fmla="*/ 719528 w 1246893"/>
                    <a:gd name="connsiteY13-28" fmla="*/ 547951 h 967676"/>
                    <a:gd name="connsiteX0-29" fmla="*/ 584616 w 1250361"/>
                    <a:gd name="connsiteY0-30" fmla="*/ 505914 h 970609"/>
                    <a:gd name="connsiteX1-31" fmla="*/ 0 w 1250361"/>
                    <a:gd name="connsiteY1-32" fmla="*/ 415973 h 970609"/>
                    <a:gd name="connsiteX2-33" fmla="*/ 179882 w 1250361"/>
                    <a:gd name="connsiteY2-34" fmla="*/ 191120 h 970609"/>
                    <a:gd name="connsiteX3-35" fmla="*/ 674557 w 1250361"/>
                    <a:gd name="connsiteY3-36" fmla="*/ 415973 h 970609"/>
                    <a:gd name="connsiteX4-37" fmla="*/ 734518 w 1250361"/>
                    <a:gd name="connsiteY4-38" fmla="*/ 176130 h 970609"/>
                    <a:gd name="connsiteX5-39" fmla="*/ 1033049 w 1250361"/>
                    <a:gd name="connsiteY5-40" fmla="*/ 7331 h 970609"/>
                    <a:gd name="connsiteX6-41" fmla="*/ 1244183 w 1250361"/>
                    <a:gd name="connsiteY6-42" fmla="*/ 356012 h 970609"/>
                    <a:gd name="connsiteX7-43" fmla="*/ 884419 w 1250361"/>
                    <a:gd name="connsiteY7-44" fmla="*/ 505914 h 970609"/>
                    <a:gd name="connsiteX8-45" fmla="*/ 1199213 w 1250361"/>
                    <a:gd name="connsiteY8-46" fmla="*/ 715776 h 970609"/>
                    <a:gd name="connsiteX9-47" fmla="*/ 944380 w 1250361"/>
                    <a:gd name="connsiteY9-48" fmla="*/ 970609 h 970609"/>
                    <a:gd name="connsiteX10-49" fmla="*/ 719528 w 1250361"/>
                    <a:gd name="connsiteY10-50" fmla="*/ 715776 h 970609"/>
                    <a:gd name="connsiteX11-51" fmla="*/ 299803 w 1250361"/>
                    <a:gd name="connsiteY11-52" fmla="*/ 895658 h 970609"/>
                    <a:gd name="connsiteX12-53" fmla="*/ 74951 w 1250361"/>
                    <a:gd name="connsiteY12-54" fmla="*/ 730766 h 970609"/>
                    <a:gd name="connsiteX13-55" fmla="*/ 719528 w 1250361"/>
                    <a:gd name="connsiteY13-56" fmla="*/ 550884 h 970609"/>
                    <a:gd name="connsiteX0-57" fmla="*/ 584616 w 1219605"/>
                    <a:gd name="connsiteY0-58" fmla="*/ 503672 h 968367"/>
                    <a:gd name="connsiteX1-59" fmla="*/ 0 w 1219605"/>
                    <a:gd name="connsiteY1-60" fmla="*/ 413731 h 968367"/>
                    <a:gd name="connsiteX2-61" fmla="*/ 179882 w 1219605"/>
                    <a:gd name="connsiteY2-62" fmla="*/ 188878 h 968367"/>
                    <a:gd name="connsiteX3-63" fmla="*/ 674557 w 1219605"/>
                    <a:gd name="connsiteY3-64" fmla="*/ 413731 h 968367"/>
                    <a:gd name="connsiteX4-65" fmla="*/ 734518 w 1219605"/>
                    <a:gd name="connsiteY4-66" fmla="*/ 173888 h 968367"/>
                    <a:gd name="connsiteX5-67" fmla="*/ 1033049 w 1219605"/>
                    <a:gd name="connsiteY5-68" fmla="*/ 5089 h 968367"/>
                    <a:gd name="connsiteX6-69" fmla="*/ 1216474 w 1219605"/>
                    <a:gd name="connsiteY6-70" fmla="*/ 370395 h 968367"/>
                    <a:gd name="connsiteX7-71" fmla="*/ 884419 w 1219605"/>
                    <a:gd name="connsiteY7-72" fmla="*/ 503672 h 968367"/>
                    <a:gd name="connsiteX8-73" fmla="*/ 1199213 w 1219605"/>
                    <a:gd name="connsiteY8-74" fmla="*/ 713534 h 968367"/>
                    <a:gd name="connsiteX9-75" fmla="*/ 944380 w 1219605"/>
                    <a:gd name="connsiteY9-76" fmla="*/ 968367 h 968367"/>
                    <a:gd name="connsiteX10-77" fmla="*/ 719528 w 1219605"/>
                    <a:gd name="connsiteY10-78" fmla="*/ 713534 h 968367"/>
                    <a:gd name="connsiteX11-79" fmla="*/ 299803 w 1219605"/>
                    <a:gd name="connsiteY11-80" fmla="*/ 893416 h 968367"/>
                    <a:gd name="connsiteX12-81" fmla="*/ 74951 w 1219605"/>
                    <a:gd name="connsiteY12-82" fmla="*/ 728524 h 968367"/>
                    <a:gd name="connsiteX13-83" fmla="*/ 719528 w 1219605"/>
                    <a:gd name="connsiteY13-84" fmla="*/ 548642 h 968367"/>
                    <a:gd name="connsiteX0-85" fmla="*/ 584616 w 1223250"/>
                    <a:gd name="connsiteY0-86" fmla="*/ 499287 h 963982"/>
                    <a:gd name="connsiteX1-87" fmla="*/ 0 w 1223250"/>
                    <a:gd name="connsiteY1-88" fmla="*/ 409346 h 963982"/>
                    <a:gd name="connsiteX2-89" fmla="*/ 179882 w 1223250"/>
                    <a:gd name="connsiteY2-90" fmla="*/ 184493 h 963982"/>
                    <a:gd name="connsiteX3-91" fmla="*/ 674557 w 1223250"/>
                    <a:gd name="connsiteY3-92" fmla="*/ 409346 h 963982"/>
                    <a:gd name="connsiteX4-93" fmla="*/ 734518 w 1223250"/>
                    <a:gd name="connsiteY4-94" fmla="*/ 169503 h 963982"/>
                    <a:gd name="connsiteX5-95" fmla="*/ 1033049 w 1223250"/>
                    <a:gd name="connsiteY5-96" fmla="*/ 704 h 963982"/>
                    <a:gd name="connsiteX6-97" fmla="*/ 1216474 w 1223250"/>
                    <a:gd name="connsiteY6-98" fmla="*/ 366010 h 963982"/>
                    <a:gd name="connsiteX7-99" fmla="*/ 884419 w 1223250"/>
                    <a:gd name="connsiteY7-100" fmla="*/ 499287 h 963982"/>
                    <a:gd name="connsiteX8-101" fmla="*/ 1199213 w 1223250"/>
                    <a:gd name="connsiteY8-102" fmla="*/ 709149 h 963982"/>
                    <a:gd name="connsiteX9-103" fmla="*/ 944380 w 1223250"/>
                    <a:gd name="connsiteY9-104" fmla="*/ 963982 h 963982"/>
                    <a:gd name="connsiteX10-105" fmla="*/ 719528 w 1223250"/>
                    <a:gd name="connsiteY10-106" fmla="*/ 709149 h 963982"/>
                    <a:gd name="connsiteX11-107" fmla="*/ 299803 w 1223250"/>
                    <a:gd name="connsiteY11-108" fmla="*/ 889031 h 963982"/>
                    <a:gd name="connsiteX12-109" fmla="*/ 74951 w 1223250"/>
                    <a:gd name="connsiteY12-110" fmla="*/ 724139 h 963982"/>
                    <a:gd name="connsiteX13-111" fmla="*/ 719528 w 1223250"/>
                    <a:gd name="connsiteY13-112" fmla="*/ 544257 h 963982"/>
                    <a:gd name="connsiteX0-113" fmla="*/ 584616 w 1223250"/>
                    <a:gd name="connsiteY0-114" fmla="*/ 499287 h 963982"/>
                    <a:gd name="connsiteX1-115" fmla="*/ 0 w 1223250"/>
                    <a:gd name="connsiteY1-116" fmla="*/ 409346 h 963982"/>
                    <a:gd name="connsiteX2-117" fmla="*/ 179882 w 1223250"/>
                    <a:gd name="connsiteY2-118" fmla="*/ 184493 h 963982"/>
                    <a:gd name="connsiteX3-119" fmla="*/ 674557 w 1223250"/>
                    <a:gd name="connsiteY3-120" fmla="*/ 409346 h 963982"/>
                    <a:gd name="connsiteX4-121" fmla="*/ 734518 w 1223250"/>
                    <a:gd name="connsiteY4-122" fmla="*/ 169503 h 963982"/>
                    <a:gd name="connsiteX5-123" fmla="*/ 1033049 w 1223250"/>
                    <a:gd name="connsiteY5-124" fmla="*/ 704 h 963982"/>
                    <a:gd name="connsiteX6-125" fmla="*/ 1216474 w 1223250"/>
                    <a:gd name="connsiteY6-126" fmla="*/ 366010 h 963982"/>
                    <a:gd name="connsiteX7-127" fmla="*/ 884419 w 1223250"/>
                    <a:gd name="connsiteY7-128" fmla="*/ 499287 h 963982"/>
                    <a:gd name="connsiteX8-129" fmla="*/ 1199213 w 1223250"/>
                    <a:gd name="connsiteY8-130" fmla="*/ 709149 h 963982"/>
                    <a:gd name="connsiteX9-131" fmla="*/ 944380 w 1223250"/>
                    <a:gd name="connsiteY9-132" fmla="*/ 963982 h 963982"/>
                    <a:gd name="connsiteX10-133" fmla="*/ 719528 w 1223250"/>
                    <a:gd name="connsiteY10-134" fmla="*/ 709149 h 963982"/>
                    <a:gd name="connsiteX11-135" fmla="*/ 299803 w 1223250"/>
                    <a:gd name="connsiteY11-136" fmla="*/ 889031 h 963982"/>
                    <a:gd name="connsiteX12-137" fmla="*/ 74951 w 1223250"/>
                    <a:gd name="connsiteY12-138" fmla="*/ 724139 h 963982"/>
                    <a:gd name="connsiteX13-139" fmla="*/ 719528 w 1223250"/>
                    <a:gd name="connsiteY13-140" fmla="*/ 544257 h 963982"/>
                    <a:gd name="connsiteX0-141" fmla="*/ 584616 w 1223250"/>
                    <a:gd name="connsiteY0-142" fmla="*/ 499287 h 963982"/>
                    <a:gd name="connsiteX1-143" fmla="*/ 0 w 1223250"/>
                    <a:gd name="connsiteY1-144" fmla="*/ 409346 h 963982"/>
                    <a:gd name="connsiteX2-145" fmla="*/ 179882 w 1223250"/>
                    <a:gd name="connsiteY2-146" fmla="*/ 184493 h 963982"/>
                    <a:gd name="connsiteX3-147" fmla="*/ 674557 w 1223250"/>
                    <a:gd name="connsiteY3-148" fmla="*/ 409346 h 963982"/>
                    <a:gd name="connsiteX4-149" fmla="*/ 734518 w 1223250"/>
                    <a:gd name="connsiteY4-150" fmla="*/ 169503 h 963982"/>
                    <a:gd name="connsiteX5-151" fmla="*/ 1033049 w 1223250"/>
                    <a:gd name="connsiteY5-152" fmla="*/ 704 h 963982"/>
                    <a:gd name="connsiteX6-153" fmla="*/ 1216474 w 1223250"/>
                    <a:gd name="connsiteY6-154" fmla="*/ 366010 h 963982"/>
                    <a:gd name="connsiteX7-155" fmla="*/ 884419 w 1223250"/>
                    <a:gd name="connsiteY7-156" fmla="*/ 499287 h 963982"/>
                    <a:gd name="connsiteX8-157" fmla="*/ 1199213 w 1223250"/>
                    <a:gd name="connsiteY8-158" fmla="*/ 709149 h 963982"/>
                    <a:gd name="connsiteX9-159" fmla="*/ 944380 w 1223250"/>
                    <a:gd name="connsiteY9-160" fmla="*/ 963982 h 963982"/>
                    <a:gd name="connsiteX10-161" fmla="*/ 719528 w 1223250"/>
                    <a:gd name="connsiteY10-162" fmla="*/ 709149 h 963982"/>
                    <a:gd name="connsiteX11-163" fmla="*/ 299803 w 1223250"/>
                    <a:gd name="connsiteY11-164" fmla="*/ 889031 h 963982"/>
                    <a:gd name="connsiteX12-165" fmla="*/ 74951 w 1223250"/>
                    <a:gd name="connsiteY12-166" fmla="*/ 724139 h 963982"/>
                    <a:gd name="connsiteX13-167" fmla="*/ 719528 w 1223250"/>
                    <a:gd name="connsiteY13-168" fmla="*/ 544257 h 963982"/>
                    <a:gd name="connsiteX0-169" fmla="*/ 584616 w 1223250"/>
                    <a:gd name="connsiteY0-170" fmla="*/ 499287 h 964450"/>
                    <a:gd name="connsiteX1-171" fmla="*/ 0 w 1223250"/>
                    <a:gd name="connsiteY1-172" fmla="*/ 409346 h 964450"/>
                    <a:gd name="connsiteX2-173" fmla="*/ 179882 w 1223250"/>
                    <a:gd name="connsiteY2-174" fmla="*/ 184493 h 964450"/>
                    <a:gd name="connsiteX3-175" fmla="*/ 674557 w 1223250"/>
                    <a:gd name="connsiteY3-176" fmla="*/ 409346 h 964450"/>
                    <a:gd name="connsiteX4-177" fmla="*/ 734518 w 1223250"/>
                    <a:gd name="connsiteY4-178" fmla="*/ 169503 h 964450"/>
                    <a:gd name="connsiteX5-179" fmla="*/ 1033049 w 1223250"/>
                    <a:gd name="connsiteY5-180" fmla="*/ 704 h 964450"/>
                    <a:gd name="connsiteX6-181" fmla="*/ 1216474 w 1223250"/>
                    <a:gd name="connsiteY6-182" fmla="*/ 366010 h 964450"/>
                    <a:gd name="connsiteX7-183" fmla="*/ 884419 w 1223250"/>
                    <a:gd name="connsiteY7-184" fmla="*/ 499287 h 964450"/>
                    <a:gd name="connsiteX8-185" fmla="*/ 1199213 w 1223250"/>
                    <a:gd name="connsiteY8-186" fmla="*/ 709149 h 964450"/>
                    <a:gd name="connsiteX9-187" fmla="*/ 944380 w 1223250"/>
                    <a:gd name="connsiteY9-188" fmla="*/ 963982 h 964450"/>
                    <a:gd name="connsiteX10-189" fmla="*/ 719528 w 1223250"/>
                    <a:gd name="connsiteY10-190" fmla="*/ 709149 h 964450"/>
                    <a:gd name="connsiteX11-191" fmla="*/ 299803 w 1223250"/>
                    <a:gd name="connsiteY11-192" fmla="*/ 889031 h 964450"/>
                    <a:gd name="connsiteX12-193" fmla="*/ 74951 w 1223250"/>
                    <a:gd name="connsiteY12-194" fmla="*/ 724139 h 964450"/>
                    <a:gd name="connsiteX13-195" fmla="*/ 719528 w 1223250"/>
                    <a:gd name="connsiteY13-196" fmla="*/ 544257 h 964450"/>
                    <a:gd name="connsiteX0-197" fmla="*/ 584616 w 1223250"/>
                    <a:gd name="connsiteY0-198" fmla="*/ 499287 h 964605"/>
                    <a:gd name="connsiteX1-199" fmla="*/ 0 w 1223250"/>
                    <a:gd name="connsiteY1-200" fmla="*/ 409346 h 964605"/>
                    <a:gd name="connsiteX2-201" fmla="*/ 179882 w 1223250"/>
                    <a:gd name="connsiteY2-202" fmla="*/ 184493 h 964605"/>
                    <a:gd name="connsiteX3-203" fmla="*/ 674557 w 1223250"/>
                    <a:gd name="connsiteY3-204" fmla="*/ 409346 h 964605"/>
                    <a:gd name="connsiteX4-205" fmla="*/ 734518 w 1223250"/>
                    <a:gd name="connsiteY4-206" fmla="*/ 169503 h 964605"/>
                    <a:gd name="connsiteX5-207" fmla="*/ 1033049 w 1223250"/>
                    <a:gd name="connsiteY5-208" fmla="*/ 704 h 964605"/>
                    <a:gd name="connsiteX6-209" fmla="*/ 1216474 w 1223250"/>
                    <a:gd name="connsiteY6-210" fmla="*/ 366010 h 964605"/>
                    <a:gd name="connsiteX7-211" fmla="*/ 884419 w 1223250"/>
                    <a:gd name="connsiteY7-212" fmla="*/ 499287 h 964605"/>
                    <a:gd name="connsiteX8-213" fmla="*/ 1199213 w 1223250"/>
                    <a:gd name="connsiteY8-214" fmla="*/ 709149 h 964605"/>
                    <a:gd name="connsiteX9-215" fmla="*/ 944380 w 1223250"/>
                    <a:gd name="connsiteY9-216" fmla="*/ 963982 h 964605"/>
                    <a:gd name="connsiteX10-217" fmla="*/ 719528 w 1223250"/>
                    <a:gd name="connsiteY10-218" fmla="*/ 709149 h 964605"/>
                    <a:gd name="connsiteX11-219" fmla="*/ 299803 w 1223250"/>
                    <a:gd name="connsiteY11-220" fmla="*/ 889031 h 964605"/>
                    <a:gd name="connsiteX12-221" fmla="*/ 74951 w 1223250"/>
                    <a:gd name="connsiteY12-222" fmla="*/ 724139 h 964605"/>
                    <a:gd name="connsiteX13-223" fmla="*/ 719528 w 1223250"/>
                    <a:gd name="connsiteY13-224" fmla="*/ 544257 h 964605"/>
                    <a:gd name="connsiteX0-225" fmla="*/ 584616 w 1223250"/>
                    <a:gd name="connsiteY0-226" fmla="*/ 499287 h 964605"/>
                    <a:gd name="connsiteX1-227" fmla="*/ 0 w 1223250"/>
                    <a:gd name="connsiteY1-228" fmla="*/ 409346 h 964605"/>
                    <a:gd name="connsiteX2-229" fmla="*/ 179882 w 1223250"/>
                    <a:gd name="connsiteY2-230" fmla="*/ 184493 h 964605"/>
                    <a:gd name="connsiteX3-231" fmla="*/ 674557 w 1223250"/>
                    <a:gd name="connsiteY3-232" fmla="*/ 409346 h 964605"/>
                    <a:gd name="connsiteX4-233" fmla="*/ 734518 w 1223250"/>
                    <a:gd name="connsiteY4-234" fmla="*/ 169503 h 964605"/>
                    <a:gd name="connsiteX5-235" fmla="*/ 1033049 w 1223250"/>
                    <a:gd name="connsiteY5-236" fmla="*/ 704 h 964605"/>
                    <a:gd name="connsiteX6-237" fmla="*/ 1216474 w 1223250"/>
                    <a:gd name="connsiteY6-238" fmla="*/ 366010 h 964605"/>
                    <a:gd name="connsiteX7-239" fmla="*/ 884419 w 1223250"/>
                    <a:gd name="connsiteY7-240" fmla="*/ 499287 h 964605"/>
                    <a:gd name="connsiteX8-241" fmla="*/ 1199213 w 1223250"/>
                    <a:gd name="connsiteY8-242" fmla="*/ 709149 h 964605"/>
                    <a:gd name="connsiteX9-243" fmla="*/ 944380 w 1223250"/>
                    <a:gd name="connsiteY9-244" fmla="*/ 963982 h 964605"/>
                    <a:gd name="connsiteX10-245" fmla="*/ 719528 w 1223250"/>
                    <a:gd name="connsiteY10-246" fmla="*/ 709149 h 964605"/>
                    <a:gd name="connsiteX11-247" fmla="*/ 299803 w 1223250"/>
                    <a:gd name="connsiteY11-248" fmla="*/ 889031 h 964605"/>
                    <a:gd name="connsiteX12-249" fmla="*/ 74951 w 1223250"/>
                    <a:gd name="connsiteY12-250" fmla="*/ 724139 h 964605"/>
                    <a:gd name="connsiteX13-251" fmla="*/ 719528 w 1223250"/>
                    <a:gd name="connsiteY13-252" fmla="*/ 544257 h 964605"/>
                    <a:gd name="connsiteX0-253" fmla="*/ 584616 w 1223250"/>
                    <a:gd name="connsiteY0-254" fmla="*/ 499287 h 964605"/>
                    <a:gd name="connsiteX1-255" fmla="*/ 0 w 1223250"/>
                    <a:gd name="connsiteY1-256" fmla="*/ 409346 h 964605"/>
                    <a:gd name="connsiteX2-257" fmla="*/ 179882 w 1223250"/>
                    <a:gd name="connsiteY2-258" fmla="*/ 184493 h 964605"/>
                    <a:gd name="connsiteX3-259" fmla="*/ 674557 w 1223250"/>
                    <a:gd name="connsiteY3-260" fmla="*/ 409346 h 964605"/>
                    <a:gd name="connsiteX4-261" fmla="*/ 734518 w 1223250"/>
                    <a:gd name="connsiteY4-262" fmla="*/ 169503 h 964605"/>
                    <a:gd name="connsiteX5-263" fmla="*/ 1033049 w 1223250"/>
                    <a:gd name="connsiteY5-264" fmla="*/ 704 h 964605"/>
                    <a:gd name="connsiteX6-265" fmla="*/ 1216474 w 1223250"/>
                    <a:gd name="connsiteY6-266" fmla="*/ 366010 h 964605"/>
                    <a:gd name="connsiteX7-267" fmla="*/ 884419 w 1223250"/>
                    <a:gd name="connsiteY7-268" fmla="*/ 499287 h 964605"/>
                    <a:gd name="connsiteX8-269" fmla="*/ 1199213 w 1223250"/>
                    <a:gd name="connsiteY8-270" fmla="*/ 709149 h 964605"/>
                    <a:gd name="connsiteX9-271" fmla="*/ 944380 w 1223250"/>
                    <a:gd name="connsiteY9-272" fmla="*/ 963982 h 964605"/>
                    <a:gd name="connsiteX10-273" fmla="*/ 719528 w 1223250"/>
                    <a:gd name="connsiteY10-274" fmla="*/ 709149 h 964605"/>
                    <a:gd name="connsiteX11-275" fmla="*/ 299803 w 1223250"/>
                    <a:gd name="connsiteY11-276" fmla="*/ 889031 h 964605"/>
                    <a:gd name="connsiteX12-277" fmla="*/ 74951 w 1223250"/>
                    <a:gd name="connsiteY12-278" fmla="*/ 724139 h 964605"/>
                    <a:gd name="connsiteX13-279" fmla="*/ 630318 w 1223250"/>
                    <a:gd name="connsiteY13-280" fmla="*/ 575481 h 964605"/>
                    <a:gd name="connsiteX0-281" fmla="*/ 584616 w 1223250"/>
                    <a:gd name="connsiteY0-282" fmla="*/ 499287 h 964605"/>
                    <a:gd name="connsiteX1-283" fmla="*/ 0 w 1223250"/>
                    <a:gd name="connsiteY1-284" fmla="*/ 409346 h 964605"/>
                    <a:gd name="connsiteX2-285" fmla="*/ 179882 w 1223250"/>
                    <a:gd name="connsiteY2-286" fmla="*/ 184493 h 964605"/>
                    <a:gd name="connsiteX3-287" fmla="*/ 674557 w 1223250"/>
                    <a:gd name="connsiteY3-288" fmla="*/ 409346 h 964605"/>
                    <a:gd name="connsiteX4-289" fmla="*/ 734518 w 1223250"/>
                    <a:gd name="connsiteY4-290" fmla="*/ 169503 h 964605"/>
                    <a:gd name="connsiteX5-291" fmla="*/ 1033049 w 1223250"/>
                    <a:gd name="connsiteY5-292" fmla="*/ 704 h 964605"/>
                    <a:gd name="connsiteX6-293" fmla="*/ 1216474 w 1223250"/>
                    <a:gd name="connsiteY6-294" fmla="*/ 366010 h 964605"/>
                    <a:gd name="connsiteX7-295" fmla="*/ 884419 w 1223250"/>
                    <a:gd name="connsiteY7-296" fmla="*/ 499287 h 964605"/>
                    <a:gd name="connsiteX8-297" fmla="*/ 1199213 w 1223250"/>
                    <a:gd name="connsiteY8-298" fmla="*/ 709149 h 964605"/>
                    <a:gd name="connsiteX9-299" fmla="*/ 944380 w 1223250"/>
                    <a:gd name="connsiteY9-300" fmla="*/ 963982 h 964605"/>
                    <a:gd name="connsiteX10-301" fmla="*/ 719528 w 1223250"/>
                    <a:gd name="connsiteY10-302" fmla="*/ 709149 h 964605"/>
                    <a:gd name="connsiteX11-303" fmla="*/ 299803 w 1223250"/>
                    <a:gd name="connsiteY11-304" fmla="*/ 889031 h 964605"/>
                    <a:gd name="connsiteX12-305" fmla="*/ 74951 w 1223250"/>
                    <a:gd name="connsiteY12-306" fmla="*/ 724139 h 964605"/>
                    <a:gd name="connsiteX13-307" fmla="*/ 630318 w 1223250"/>
                    <a:gd name="connsiteY13-308" fmla="*/ 562099 h 964605"/>
                    <a:gd name="connsiteX0-309" fmla="*/ 629221 w 1223250"/>
                    <a:gd name="connsiteY0-310" fmla="*/ 517129 h 964605"/>
                    <a:gd name="connsiteX1-311" fmla="*/ 0 w 1223250"/>
                    <a:gd name="connsiteY1-312" fmla="*/ 409346 h 964605"/>
                    <a:gd name="connsiteX2-313" fmla="*/ 179882 w 1223250"/>
                    <a:gd name="connsiteY2-314" fmla="*/ 184493 h 964605"/>
                    <a:gd name="connsiteX3-315" fmla="*/ 674557 w 1223250"/>
                    <a:gd name="connsiteY3-316" fmla="*/ 409346 h 964605"/>
                    <a:gd name="connsiteX4-317" fmla="*/ 734518 w 1223250"/>
                    <a:gd name="connsiteY4-318" fmla="*/ 169503 h 964605"/>
                    <a:gd name="connsiteX5-319" fmla="*/ 1033049 w 1223250"/>
                    <a:gd name="connsiteY5-320" fmla="*/ 704 h 964605"/>
                    <a:gd name="connsiteX6-321" fmla="*/ 1216474 w 1223250"/>
                    <a:gd name="connsiteY6-322" fmla="*/ 366010 h 964605"/>
                    <a:gd name="connsiteX7-323" fmla="*/ 884419 w 1223250"/>
                    <a:gd name="connsiteY7-324" fmla="*/ 499287 h 964605"/>
                    <a:gd name="connsiteX8-325" fmla="*/ 1199213 w 1223250"/>
                    <a:gd name="connsiteY8-326" fmla="*/ 709149 h 964605"/>
                    <a:gd name="connsiteX9-327" fmla="*/ 944380 w 1223250"/>
                    <a:gd name="connsiteY9-328" fmla="*/ 963982 h 964605"/>
                    <a:gd name="connsiteX10-329" fmla="*/ 719528 w 1223250"/>
                    <a:gd name="connsiteY10-330" fmla="*/ 709149 h 964605"/>
                    <a:gd name="connsiteX11-331" fmla="*/ 299803 w 1223250"/>
                    <a:gd name="connsiteY11-332" fmla="*/ 889031 h 964605"/>
                    <a:gd name="connsiteX12-333" fmla="*/ 74951 w 1223250"/>
                    <a:gd name="connsiteY12-334" fmla="*/ 724139 h 964605"/>
                    <a:gd name="connsiteX13-335" fmla="*/ 630318 w 1223250"/>
                    <a:gd name="connsiteY13-336" fmla="*/ 562099 h 964605"/>
                    <a:gd name="connsiteX0-337" fmla="*/ 629221 w 1223250"/>
                    <a:gd name="connsiteY0-338" fmla="*/ 517129 h 964605"/>
                    <a:gd name="connsiteX1-339" fmla="*/ 0 w 1223250"/>
                    <a:gd name="connsiteY1-340" fmla="*/ 409346 h 964605"/>
                    <a:gd name="connsiteX2-341" fmla="*/ 179882 w 1223250"/>
                    <a:gd name="connsiteY2-342" fmla="*/ 184493 h 964605"/>
                    <a:gd name="connsiteX3-343" fmla="*/ 674557 w 1223250"/>
                    <a:gd name="connsiteY3-344" fmla="*/ 409346 h 964605"/>
                    <a:gd name="connsiteX4-345" fmla="*/ 734518 w 1223250"/>
                    <a:gd name="connsiteY4-346" fmla="*/ 169503 h 964605"/>
                    <a:gd name="connsiteX5-347" fmla="*/ 1033049 w 1223250"/>
                    <a:gd name="connsiteY5-348" fmla="*/ 704 h 964605"/>
                    <a:gd name="connsiteX6-349" fmla="*/ 1216474 w 1223250"/>
                    <a:gd name="connsiteY6-350" fmla="*/ 366010 h 964605"/>
                    <a:gd name="connsiteX7-351" fmla="*/ 884419 w 1223250"/>
                    <a:gd name="connsiteY7-352" fmla="*/ 499287 h 964605"/>
                    <a:gd name="connsiteX8-353" fmla="*/ 1199213 w 1223250"/>
                    <a:gd name="connsiteY8-354" fmla="*/ 709149 h 964605"/>
                    <a:gd name="connsiteX9-355" fmla="*/ 944380 w 1223250"/>
                    <a:gd name="connsiteY9-356" fmla="*/ 963982 h 964605"/>
                    <a:gd name="connsiteX10-357" fmla="*/ 719528 w 1223250"/>
                    <a:gd name="connsiteY10-358" fmla="*/ 709149 h 964605"/>
                    <a:gd name="connsiteX11-359" fmla="*/ 299803 w 1223250"/>
                    <a:gd name="connsiteY11-360" fmla="*/ 889031 h 964605"/>
                    <a:gd name="connsiteX12-361" fmla="*/ 74951 w 1223250"/>
                    <a:gd name="connsiteY12-362" fmla="*/ 724139 h 964605"/>
                    <a:gd name="connsiteX13-363" fmla="*/ 630318 w 1223250"/>
                    <a:gd name="connsiteY13-364" fmla="*/ 562099 h 964605"/>
                    <a:gd name="connsiteX0-365" fmla="*/ 629221 w 1223250"/>
                    <a:gd name="connsiteY0-366" fmla="*/ 517129 h 964605"/>
                    <a:gd name="connsiteX1-367" fmla="*/ 0 w 1223250"/>
                    <a:gd name="connsiteY1-368" fmla="*/ 409346 h 964605"/>
                    <a:gd name="connsiteX2-369" fmla="*/ 179882 w 1223250"/>
                    <a:gd name="connsiteY2-370" fmla="*/ 184493 h 964605"/>
                    <a:gd name="connsiteX3-371" fmla="*/ 674557 w 1223250"/>
                    <a:gd name="connsiteY3-372" fmla="*/ 409346 h 964605"/>
                    <a:gd name="connsiteX4-373" fmla="*/ 734518 w 1223250"/>
                    <a:gd name="connsiteY4-374" fmla="*/ 169503 h 964605"/>
                    <a:gd name="connsiteX5-375" fmla="*/ 1033049 w 1223250"/>
                    <a:gd name="connsiteY5-376" fmla="*/ 704 h 964605"/>
                    <a:gd name="connsiteX6-377" fmla="*/ 1216474 w 1223250"/>
                    <a:gd name="connsiteY6-378" fmla="*/ 366010 h 964605"/>
                    <a:gd name="connsiteX7-379" fmla="*/ 884419 w 1223250"/>
                    <a:gd name="connsiteY7-380" fmla="*/ 499287 h 964605"/>
                    <a:gd name="connsiteX8-381" fmla="*/ 1199213 w 1223250"/>
                    <a:gd name="connsiteY8-382" fmla="*/ 709149 h 964605"/>
                    <a:gd name="connsiteX9-383" fmla="*/ 944380 w 1223250"/>
                    <a:gd name="connsiteY9-384" fmla="*/ 963982 h 964605"/>
                    <a:gd name="connsiteX10-385" fmla="*/ 719528 w 1223250"/>
                    <a:gd name="connsiteY10-386" fmla="*/ 709149 h 964605"/>
                    <a:gd name="connsiteX11-387" fmla="*/ 299803 w 1223250"/>
                    <a:gd name="connsiteY11-388" fmla="*/ 889031 h 964605"/>
                    <a:gd name="connsiteX12-389" fmla="*/ 74951 w 1223250"/>
                    <a:gd name="connsiteY12-390" fmla="*/ 724139 h 964605"/>
                    <a:gd name="connsiteX13-391" fmla="*/ 630318 w 1223250"/>
                    <a:gd name="connsiteY13-392" fmla="*/ 562099 h 964605"/>
                    <a:gd name="connsiteX0-393" fmla="*/ 629221 w 1223250"/>
                    <a:gd name="connsiteY0-394" fmla="*/ 517129 h 964605"/>
                    <a:gd name="connsiteX1-395" fmla="*/ 0 w 1223250"/>
                    <a:gd name="connsiteY1-396" fmla="*/ 409346 h 964605"/>
                    <a:gd name="connsiteX2-397" fmla="*/ 179882 w 1223250"/>
                    <a:gd name="connsiteY2-398" fmla="*/ 184493 h 964605"/>
                    <a:gd name="connsiteX3-399" fmla="*/ 674557 w 1223250"/>
                    <a:gd name="connsiteY3-400" fmla="*/ 409346 h 964605"/>
                    <a:gd name="connsiteX4-401" fmla="*/ 734518 w 1223250"/>
                    <a:gd name="connsiteY4-402" fmla="*/ 169503 h 964605"/>
                    <a:gd name="connsiteX5-403" fmla="*/ 1033049 w 1223250"/>
                    <a:gd name="connsiteY5-404" fmla="*/ 704 h 964605"/>
                    <a:gd name="connsiteX6-405" fmla="*/ 1216474 w 1223250"/>
                    <a:gd name="connsiteY6-406" fmla="*/ 366010 h 964605"/>
                    <a:gd name="connsiteX7-407" fmla="*/ 884419 w 1223250"/>
                    <a:gd name="connsiteY7-408" fmla="*/ 499287 h 964605"/>
                    <a:gd name="connsiteX8-409" fmla="*/ 1199213 w 1223250"/>
                    <a:gd name="connsiteY8-410" fmla="*/ 709149 h 964605"/>
                    <a:gd name="connsiteX9-411" fmla="*/ 944380 w 1223250"/>
                    <a:gd name="connsiteY9-412" fmla="*/ 963982 h 964605"/>
                    <a:gd name="connsiteX10-413" fmla="*/ 719528 w 1223250"/>
                    <a:gd name="connsiteY10-414" fmla="*/ 709149 h 964605"/>
                    <a:gd name="connsiteX11-415" fmla="*/ 299803 w 1223250"/>
                    <a:gd name="connsiteY11-416" fmla="*/ 889031 h 964605"/>
                    <a:gd name="connsiteX12-417" fmla="*/ 74951 w 1223250"/>
                    <a:gd name="connsiteY12-418" fmla="*/ 724139 h 964605"/>
                    <a:gd name="connsiteX0-419" fmla="*/ 629221 w 1223250"/>
                    <a:gd name="connsiteY0-420" fmla="*/ 517129 h 964605"/>
                    <a:gd name="connsiteX1-421" fmla="*/ 0 w 1223250"/>
                    <a:gd name="connsiteY1-422" fmla="*/ 409346 h 964605"/>
                    <a:gd name="connsiteX2-423" fmla="*/ 179882 w 1223250"/>
                    <a:gd name="connsiteY2-424" fmla="*/ 184493 h 964605"/>
                    <a:gd name="connsiteX3-425" fmla="*/ 674557 w 1223250"/>
                    <a:gd name="connsiteY3-426" fmla="*/ 409346 h 964605"/>
                    <a:gd name="connsiteX4-427" fmla="*/ 734518 w 1223250"/>
                    <a:gd name="connsiteY4-428" fmla="*/ 169503 h 964605"/>
                    <a:gd name="connsiteX5-429" fmla="*/ 1033049 w 1223250"/>
                    <a:gd name="connsiteY5-430" fmla="*/ 704 h 964605"/>
                    <a:gd name="connsiteX6-431" fmla="*/ 1216474 w 1223250"/>
                    <a:gd name="connsiteY6-432" fmla="*/ 366010 h 964605"/>
                    <a:gd name="connsiteX7-433" fmla="*/ 884419 w 1223250"/>
                    <a:gd name="connsiteY7-434" fmla="*/ 499287 h 964605"/>
                    <a:gd name="connsiteX8-435" fmla="*/ 1199213 w 1223250"/>
                    <a:gd name="connsiteY8-436" fmla="*/ 709149 h 964605"/>
                    <a:gd name="connsiteX9-437" fmla="*/ 944380 w 1223250"/>
                    <a:gd name="connsiteY9-438" fmla="*/ 963982 h 964605"/>
                    <a:gd name="connsiteX10-439" fmla="*/ 719528 w 1223250"/>
                    <a:gd name="connsiteY10-440" fmla="*/ 709149 h 964605"/>
                    <a:gd name="connsiteX11-441" fmla="*/ 299803 w 1223250"/>
                    <a:gd name="connsiteY11-442" fmla="*/ 889031 h 964605"/>
                    <a:gd name="connsiteX0-443" fmla="*/ 629221 w 1223250"/>
                    <a:gd name="connsiteY0-444" fmla="*/ 517129 h 964605"/>
                    <a:gd name="connsiteX1-445" fmla="*/ 0 w 1223250"/>
                    <a:gd name="connsiteY1-446" fmla="*/ 409346 h 964605"/>
                    <a:gd name="connsiteX2-447" fmla="*/ 179882 w 1223250"/>
                    <a:gd name="connsiteY2-448" fmla="*/ 184493 h 964605"/>
                    <a:gd name="connsiteX3-449" fmla="*/ 674557 w 1223250"/>
                    <a:gd name="connsiteY3-450" fmla="*/ 409346 h 964605"/>
                    <a:gd name="connsiteX4-451" fmla="*/ 734518 w 1223250"/>
                    <a:gd name="connsiteY4-452" fmla="*/ 169503 h 964605"/>
                    <a:gd name="connsiteX5-453" fmla="*/ 1033049 w 1223250"/>
                    <a:gd name="connsiteY5-454" fmla="*/ 704 h 964605"/>
                    <a:gd name="connsiteX6-455" fmla="*/ 1216474 w 1223250"/>
                    <a:gd name="connsiteY6-456" fmla="*/ 366010 h 964605"/>
                    <a:gd name="connsiteX7-457" fmla="*/ 884419 w 1223250"/>
                    <a:gd name="connsiteY7-458" fmla="*/ 499287 h 964605"/>
                    <a:gd name="connsiteX8-459" fmla="*/ 1199213 w 1223250"/>
                    <a:gd name="connsiteY8-460" fmla="*/ 709149 h 964605"/>
                    <a:gd name="connsiteX9-461" fmla="*/ 944380 w 1223250"/>
                    <a:gd name="connsiteY9-462" fmla="*/ 963982 h 964605"/>
                    <a:gd name="connsiteX10-463" fmla="*/ 719528 w 1223250"/>
                    <a:gd name="connsiteY10-464" fmla="*/ 709149 h 964605"/>
                  </a:gdLst>
                  <a:ahLst/>
                  <a:cxnLst>
                    <a:cxn ang="0">
                      <a:pos x="connsiteX0-443" y="connsiteY0-444"/>
                    </a:cxn>
                    <a:cxn ang="0">
                      <a:pos x="connsiteX1-445" y="connsiteY1-446"/>
                    </a:cxn>
                    <a:cxn ang="0">
                      <a:pos x="connsiteX2-447" y="connsiteY2-448"/>
                    </a:cxn>
                    <a:cxn ang="0">
                      <a:pos x="connsiteX3-449" y="connsiteY3-450"/>
                    </a:cxn>
                    <a:cxn ang="0">
                      <a:pos x="connsiteX4-451" y="connsiteY4-452"/>
                    </a:cxn>
                    <a:cxn ang="0">
                      <a:pos x="connsiteX5-453" y="connsiteY5-454"/>
                    </a:cxn>
                    <a:cxn ang="0">
                      <a:pos x="connsiteX6-455" y="connsiteY6-456"/>
                    </a:cxn>
                    <a:cxn ang="0">
                      <a:pos x="connsiteX7-457" y="connsiteY7-458"/>
                    </a:cxn>
                    <a:cxn ang="0">
                      <a:pos x="connsiteX8-459" y="connsiteY8-460"/>
                    </a:cxn>
                    <a:cxn ang="0">
                      <a:pos x="connsiteX9-461" y="connsiteY9-462"/>
                    </a:cxn>
                    <a:cxn ang="0">
                      <a:pos x="connsiteX10-463" y="connsiteY10-464"/>
                    </a:cxn>
                  </a:cxnLst>
                  <a:rect l="l" t="t" r="r" b="b"/>
                  <a:pathLst>
                    <a:path w="1223250" h="964605">
                      <a:moveTo>
                        <a:pt x="629221" y="517129"/>
                      </a:moveTo>
                      <a:cubicBezTo>
                        <a:pt x="369391" y="497142"/>
                        <a:pt x="167549" y="445932"/>
                        <a:pt x="0" y="409346"/>
                      </a:cubicBezTo>
                      <a:cubicBezTo>
                        <a:pt x="42119" y="316553"/>
                        <a:pt x="67456" y="184493"/>
                        <a:pt x="179882" y="184493"/>
                      </a:cubicBezTo>
                      <a:cubicBezTo>
                        <a:pt x="292308" y="184493"/>
                        <a:pt x="584616" y="391858"/>
                        <a:pt x="674557" y="409346"/>
                      </a:cubicBezTo>
                      <a:cubicBezTo>
                        <a:pt x="694544" y="329398"/>
                        <a:pt x="674769" y="237610"/>
                        <a:pt x="734518" y="169503"/>
                      </a:cubicBezTo>
                      <a:cubicBezTo>
                        <a:pt x="794267" y="101396"/>
                        <a:pt x="864054" y="-9879"/>
                        <a:pt x="1033049" y="704"/>
                      </a:cubicBezTo>
                      <a:cubicBezTo>
                        <a:pt x="1202044" y="11287"/>
                        <a:pt x="1241246" y="282913"/>
                        <a:pt x="1216474" y="366010"/>
                      </a:cubicBezTo>
                      <a:cubicBezTo>
                        <a:pt x="1191702" y="449107"/>
                        <a:pt x="997753" y="449320"/>
                        <a:pt x="884419" y="499287"/>
                      </a:cubicBezTo>
                      <a:cubicBezTo>
                        <a:pt x="1017059" y="524906"/>
                        <a:pt x="1183678" y="581824"/>
                        <a:pt x="1199213" y="709149"/>
                      </a:cubicBezTo>
                      <a:cubicBezTo>
                        <a:pt x="1214748" y="836474"/>
                        <a:pt x="1112996" y="975065"/>
                        <a:pt x="944380" y="963982"/>
                      </a:cubicBezTo>
                      <a:cubicBezTo>
                        <a:pt x="775764" y="952899"/>
                        <a:pt x="769268" y="801724"/>
                        <a:pt x="719528" y="709149"/>
                      </a:cubicBezTo>
                    </a:path>
                  </a:pathLst>
                </a:custGeom>
                <a:grpFill/>
                <a:ln w="28575" cap="rnd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4000" noProof="1">
                    <a:solidFill>
                      <a:srgbClr val="605448"/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24" name="椭圆 31"/>
                <p:cNvSpPr/>
                <p:nvPr/>
              </p:nvSpPr>
              <p:spPr>
                <a:xfrm>
                  <a:off x="4105532" y="3051512"/>
                  <a:ext cx="230938" cy="198700"/>
                </a:xfrm>
                <a:custGeom>
                  <a:avLst/>
                  <a:gdLst>
                    <a:gd name="connsiteX0" fmla="*/ 0 w 656493"/>
                    <a:gd name="connsiteY0" fmla="*/ 316523 h 633046"/>
                    <a:gd name="connsiteX1" fmla="*/ 328247 w 656493"/>
                    <a:gd name="connsiteY1" fmla="*/ 0 h 633046"/>
                    <a:gd name="connsiteX2" fmla="*/ 656494 w 656493"/>
                    <a:gd name="connsiteY2" fmla="*/ 316523 h 633046"/>
                    <a:gd name="connsiteX3" fmla="*/ 328247 w 656493"/>
                    <a:gd name="connsiteY3" fmla="*/ 633046 h 633046"/>
                    <a:gd name="connsiteX4" fmla="*/ 0 w 656493"/>
                    <a:gd name="connsiteY4" fmla="*/ 316523 h 633046"/>
                    <a:gd name="connsiteX0-1" fmla="*/ 328247 w 656494"/>
                    <a:gd name="connsiteY0-2" fmla="*/ 0 h 633046"/>
                    <a:gd name="connsiteX1-3" fmla="*/ 656494 w 656494"/>
                    <a:gd name="connsiteY1-4" fmla="*/ 316523 h 633046"/>
                    <a:gd name="connsiteX2-5" fmla="*/ 328247 w 656494"/>
                    <a:gd name="connsiteY2-6" fmla="*/ 633046 h 633046"/>
                    <a:gd name="connsiteX3-7" fmla="*/ 0 w 656494"/>
                    <a:gd name="connsiteY3-8" fmla="*/ 316523 h 633046"/>
                    <a:gd name="connsiteX4-9" fmla="*/ 419687 w 656494"/>
                    <a:gd name="connsiteY4-10" fmla="*/ 91440 h 633046"/>
                    <a:gd name="connsiteX0-11" fmla="*/ 402964 w 731211"/>
                    <a:gd name="connsiteY0-12" fmla="*/ 0 h 633046"/>
                    <a:gd name="connsiteX1-13" fmla="*/ 731211 w 731211"/>
                    <a:gd name="connsiteY1-14" fmla="*/ 316523 h 633046"/>
                    <a:gd name="connsiteX2-15" fmla="*/ 402964 w 731211"/>
                    <a:gd name="connsiteY2-16" fmla="*/ 633046 h 633046"/>
                    <a:gd name="connsiteX3-17" fmla="*/ 74717 w 731211"/>
                    <a:gd name="connsiteY3-18" fmla="*/ 316523 h 633046"/>
                    <a:gd name="connsiteX4-19" fmla="*/ 161895 w 731211"/>
                    <a:gd name="connsiteY4-20" fmla="*/ 152400 h 633046"/>
                    <a:gd name="connsiteX0-21" fmla="*/ 353700 w 681947"/>
                    <a:gd name="connsiteY0-22" fmla="*/ 0 h 633046"/>
                    <a:gd name="connsiteX1-23" fmla="*/ 681947 w 681947"/>
                    <a:gd name="connsiteY1-24" fmla="*/ 316523 h 633046"/>
                    <a:gd name="connsiteX2-25" fmla="*/ 353700 w 681947"/>
                    <a:gd name="connsiteY2-26" fmla="*/ 633046 h 633046"/>
                    <a:gd name="connsiteX3-27" fmla="*/ 25453 w 681947"/>
                    <a:gd name="connsiteY3-28" fmla="*/ 316523 h 633046"/>
                    <a:gd name="connsiteX4-29" fmla="*/ 112631 w 681947"/>
                    <a:gd name="connsiteY4-30" fmla="*/ 152400 h 633046"/>
                    <a:gd name="connsiteX0-31" fmla="*/ 341249 w 669496"/>
                    <a:gd name="connsiteY0-32" fmla="*/ 0 h 633046"/>
                    <a:gd name="connsiteX1-33" fmla="*/ 669496 w 669496"/>
                    <a:gd name="connsiteY1-34" fmla="*/ 316523 h 633046"/>
                    <a:gd name="connsiteX2-35" fmla="*/ 341249 w 669496"/>
                    <a:gd name="connsiteY2-36" fmla="*/ 633046 h 633046"/>
                    <a:gd name="connsiteX3-37" fmla="*/ 13002 w 669496"/>
                    <a:gd name="connsiteY3-38" fmla="*/ 316523 h 633046"/>
                    <a:gd name="connsiteX4-39" fmla="*/ 100180 w 669496"/>
                    <a:gd name="connsiteY4-40" fmla="*/ 152400 h 633046"/>
                    <a:gd name="connsiteX0-41" fmla="*/ 347951 w 676198"/>
                    <a:gd name="connsiteY0-42" fmla="*/ 0 h 633046"/>
                    <a:gd name="connsiteX1-43" fmla="*/ 676198 w 676198"/>
                    <a:gd name="connsiteY1-44" fmla="*/ 316523 h 633046"/>
                    <a:gd name="connsiteX2-45" fmla="*/ 347951 w 676198"/>
                    <a:gd name="connsiteY2-46" fmla="*/ 633046 h 633046"/>
                    <a:gd name="connsiteX3-47" fmla="*/ 19704 w 676198"/>
                    <a:gd name="connsiteY3-48" fmla="*/ 316523 h 633046"/>
                    <a:gd name="connsiteX4-49" fmla="*/ 79173 w 676198"/>
                    <a:gd name="connsiteY4-50" fmla="*/ 113607 h 633046"/>
                    <a:gd name="connsiteX0-51" fmla="*/ 333371 w 661618"/>
                    <a:gd name="connsiteY0-52" fmla="*/ 0 h 633046"/>
                    <a:gd name="connsiteX1-53" fmla="*/ 661618 w 661618"/>
                    <a:gd name="connsiteY1-54" fmla="*/ 316523 h 633046"/>
                    <a:gd name="connsiteX2-55" fmla="*/ 333371 w 661618"/>
                    <a:gd name="connsiteY2-56" fmla="*/ 633046 h 633046"/>
                    <a:gd name="connsiteX3-57" fmla="*/ 5124 w 661618"/>
                    <a:gd name="connsiteY3-58" fmla="*/ 316523 h 633046"/>
                    <a:gd name="connsiteX4-59" fmla="*/ 64593 w 661618"/>
                    <a:gd name="connsiteY4-60" fmla="*/ 113607 h 633046"/>
                    <a:gd name="connsiteX0-61" fmla="*/ 178200 w 661618"/>
                    <a:gd name="connsiteY0-62" fmla="*/ 0 h 583170"/>
                    <a:gd name="connsiteX1-63" fmla="*/ 661618 w 661618"/>
                    <a:gd name="connsiteY1-64" fmla="*/ 266647 h 583170"/>
                    <a:gd name="connsiteX2-65" fmla="*/ 333371 w 661618"/>
                    <a:gd name="connsiteY2-66" fmla="*/ 583170 h 583170"/>
                    <a:gd name="connsiteX3-67" fmla="*/ 5124 w 661618"/>
                    <a:gd name="connsiteY3-68" fmla="*/ 266647 h 583170"/>
                    <a:gd name="connsiteX4-69" fmla="*/ 64593 w 661618"/>
                    <a:gd name="connsiteY4-70" fmla="*/ 63731 h 583170"/>
                    <a:gd name="connsiteX0-71" fmla="*/ 178200 w 662133"/>
                    <a:gd name="connsiteY0-72" fmla="*/ 66578 h 649748"/>
                    <a:gd name="connsiteX1-73" fmla="*/ 412660 w 662133"/>
                    <a:gd name="connsiteY1-74" fmla="*/ 10947 h 649748"/>
                    <a:gd name="connsiteX2-75" fmla="*/ 661618 w 662133"/>
                    <a:gd name="connsiteY2-76" fmla="*/ 333225 h 649748"/>
                    <a:gd name="connsiteX3-77" fmla="*/ 333371 w 662133"/>
                    <a:gd name="connsiteY3-78" fmla="*/ 649748 h 649748"/>
                    <a:gd name="connsiteX4-79" fmla="*/ 5124 w 662133"/>
                    <a:gd name="connsiteY4-80" fmla="*/ 333225 h 649748"/>
                    <a:gd name="connsiteX5" fmla="*/ 64593 w 662133"/>
                    <a:gd name="connsiteY5" fmla="*/ 130309 h 649748"/>
                    <a:gd name="connsiteX0-81" fmla="*/ 178200 w 662148"/>
                    <a:gd name="connsiteY0-82" fmla="*/ 66578 h 649748"/>
                    <a:gd name="connsiteX1-83" fmla="*/ 412660 w 662148"/>
                    <a:gd name="connsiteY1-84" fmla="*/ 10947 h 649748"/>
                    <a:gd name="connsiteX2-85" fmla="*/ 661618 w 662148"/>
                    <a:gd name="connsiteY2-86" fmla="*/ 333225 h 649748"/>
                    <a:gd name="connsiteX3-87" fmla="*/ 333371 w 662148"/>
                    <a:gd name="connsiteY3-88" fmla="*/ 649748 h 649748"/>
                    <a:gd name="connsiteX4-89" fmla="*/ 5124 w 662148"/>
                    <a:gd name="connsiteY4-90" fmla="*/ 333225 h 649748"/>
                    <a:gd name="connsiteX5-91" fmla="*/ 64593 w 662148"/>
                    <a:gd name="connsiteY5-92" fmla="*/ 130309 h 649748"/>
                    <a:gd name="connsiteX0-93" fmla="*/ 178200 w 662148"/>
                    <a:gd name="connsiteY0-94" fmla="*/ 61032 h 644202"/>
                    <a:gd name="connsiteX1-95" fmla="*/ 412660 w 662148"/>
                    <a:gd name="connsiteY1-96" fmla="*/ 5401 h 644202"/>
                    <a:gd name="connsiteX2-97" fmla="*/ 661618 w 662148"/>
                    <a:gd name="connsiteY2-98" fmla="*/ 327679 h 644202"/>
                    <a:gd name="connsiteX3-99" fmla="*/ 333371 w 662148"/>
                    <a:gd name="connsiteY3-100" fmla="*/ 644202 h 644202"/>
                    <a:gd name="connsiteX4-101" fmla="*/ 5124 w 662148"/>
                    <a:gd name="connsiteY4-102" fmla="*/ 327679 h 644202"/>
                    <a:gd name="connsiteX5-103" fmla="*/ 64593 w 662148"/>
                    <a:gd name="connsiteY5-104" fmla="*/ 124763 h 644202"/>
                    <a:gd name="connsiteX0-105" fmla="*/ 178200 w 662148"/>
                    <a:gd name="connsiteY0-106" fmla="*/ 75865 h 659035"/>
                    <a:gd name="connsiteX1-107" fmla="*/ 168819 w 662148"/>
                    <a:gd name="connsiteY1-108" fmla="*/ 31317 h 659035"/>
                    <a:gd name="connsiteX2-109" fmla="*/ 412660 w 662148"/>
                    <a:gd name="connsiteY2-110" fmla="*/ 20234 h 659035"/>
                    <a:gd name="connsiteX3-111" fmla="*/ 661618 w 662148"/>
                    <a:gd name="connsiteY3-112" fmla="*/ 342512 h 659035"/>
                    <a:gd name="connsiteX4-113" fmla="*/ 333371 w 662148"/>
                    <a:gd name="connsiteY4-114" fmla="*/ 659035 h 659035"/>
                    <a:gd name="connsiteX5-115" fmla="*/ 5124 w 662148"/>
                    <a:gd name="connsiteY5-116" fmla="*/ 342512 h 659035"/>
                    <a:gd name="connsiteX6" fmla="*/ 64593 w 662148"/>
                    <a:gd name="connsiteY6" fmla="*/ 139596 h 659035"/>
                    <a:gd name="connsiteX0-117" fmla="*/ 178200 w 662148"/>
                    <a:gd name="connsiteY0-118" fmla="*/ 68901 h 652071"/>
                    <a:gd name="connsiteX1-119" fmla="*/ 130026 w 662148"/>
                    <a:gd name="connsiteY1-120" fmla="*/ 68688 h 652071"/>
                    <a:gd name="connsiteX2-121" fmla="*/ 412660 w 662148"/>
                    <a:gd name="connsiteY2-122" fmla="*/ 13270 h 652071"/>
                    <a:gd name="connsiteX3-123" fmla="*/ 661618 w 662148"/>
                    <a:gd name="connsiteY3-124" fmla="*/ 335548 h 652071"/>
                    <a:gd name="connsiteX4-125" fmla="*/ 333371 w 662148"/>
                    <a:gd name="connsiteY4-126" fmla="*/ 652071 h 652071"/>
                    <a:gd name="connsiteX5-127" fmla="*/ 5124 w 662148"/>
                    <a:gd name="connsiteY5-128" fmla="*/ 335548 h 652071"/>
                    <a:gd name="connsiteX6-129" fmla="*/ 64593 w 662148"/>
                    <a:gd name="connsiteY6-130" fmla="*/ 132632 h 652071"/>
                    <a:gd name="connsiteX0-131" fmla="*/ 178200 w 662220"/>
                    <a:gd name="connsiteY0-132" fmla="*/ 68901 h 652071"/>
                    <a:gd name="connsiteX1-133" fmla="*/ 130026 w 662220"/>
                    <a:gd name="connsiteY1-134" fmla="*/ 68688 h 652071"/>
                    <a:gd name="connsiteX2-135" fmla="*/ 412660 w 662220"/>
                    <a:gd name="connsiteY2-136" fmla="*/ 13270 h 652071"/>
                    <a:gd name="connsiteX3-137" fmla="*/ 661618 w 662220"/>
                    <a:gd name="connsiteY3-138" fmla="*/ 335548 h 652071"/>
                    <a:gd name="connsiteX4-139" fmla="*/ 333371 w 662220"/>
                    <a:gd name="connsiteY4-140" fmla="*/ 652071 h 652071"/>
                    <a:gd name="connsiteX5-141" fmla="*/ 5124 w 662220"/>
                    <a:gd name="connsiteY5-142" fmla="*/ 335548 h 652071"/>
                    <a:gd name="connsiteX6-143" fmla="*/ 64593 w 662220"/>
                    <a:gd name="connsiteY6-144" fmla="*/ 132632 h 652071"/>
                    <a:gd name="connsiteX0-145" fmla="*/ 178200 w 662220"/>
                    <a:gd name="connsiteY0-146" fmla="*/ 58449 h 641619"/>
                    <a:gd name="connsiteX1-147" fmla="*/ 130026 w 662220"/>
                    <a:gd name="connsiteY1-148" fmla="*/ 58236 h 641619"/>
                    <a:gd name="connsiteX2-149" fmla="*/ 412660 w 662220"/>
                    <a:gd name="connsiteY2-150" fmla="*/ 2818 h 641619"/>
                    <a:gd name="connsiteX3-151" fmla="*/ 661618 w 662220"/>
                    <a:gd name="connsiteY3-152" fmla="*/ 325096 h 641619"/>
                    <a:gd name="connsiteX4-153" fmla="*/ 333371 w 662220"/>
                    <a:gd name="connsiteY4-154" fmla="*/ 641619 h 641619"/>
                    <a:gd name="connsiteX5-155" fmla="*/ 5124 w 662220"/>
                    <a:gd name="connsiteY5-156" fmla="*/ 325096 h 641619"/>
                    <a:gd name="connsiteX6-157" fmla="*/ 64593 w 662220"/>
                    <a:gd name="connsiteY6-158" fmla="*/ 122180 h 641619"/>
                    <a:gd name="connsiteX0-159" fmla="*/ 178200 w 662220"/>
                    <a:gd name="connsiteY0-160" fmla="*/ 58449 h 641619"/>
                    <a:gd name="connsiteX1-161" fmla="*/ 130026 w 662220"/>
                    <a:gd name="connsiteY1-162" fmla="*/ 58236 h 641619"/>
                    <a:gd name="connsiteX2-163" fmla="*/ 412660 w 662220"/>
                    <a:gd name="connsiteY2-164" fmla="*/ 2818 h 641619"/>
                    <a:gd name="connsiteX3-165" fmla="*/ 661618 w 662220"/>
                    <a:gd name="connsiteY3-166" fmla="*/ 325096 h 641619"/>
                    <a:gd name="connsiteX4-167" fmla="*/ 333371 w 662220"/>
                    <a:gd name="connsiteY4-168" fmla="*/ 641619 h 641619"/>
                    <a:gd name="connsiteX5-169" fmla="*/ 5124 w 662220"/>
                    <a:gd name="connsiteY5-170" fmla="*/ 325096 h 641619"/>
                    <a:gd name="connsiteX6-171" fmla="*/ 64593 w 662220"/>
                    <a:gd name="connsiteY6-172" fmla="*/ 122180 h 641619"/>
                    <a:gd name="connsiteX0-173" fmla="*/ 178200 w 662220"/>
                    <a:gd name="connsiteY0-174" fmla="*/ 58449 h 641619"/>
                    <a:gd name="connsiteX1-175" fmla="*/ 130026 w 662220"/>
                    <a:gd name="connsiteY1-176" fmla="*/ 58236 h 641619"/>
                    <a:gd name="connsiteX2-177" fmla="*/ 412660 w 662220"/>
                    <a:gd name="connsiteY2-178" fmla="*/ 2818 h 641619"/>
                    <a:gd name="connsiteX3-179" fmla="*/ 661618 w 662220"/>
                    <a:gd name="connsiteY3-180" fmla="*/ 325096 h 641619"/>
                    <a:gd name="connsiteX4-181" fmla="*/ 333371 w 662220"/>
                    <a:gd name="connsiteY4-182" fmla="*/ 641619 h 641619"/>
                    <a:gd name="connsiteX5-183" fmla="*/ 5124 w 662220"/>
                    <a:gd name="connsiteY5-184" fmla="*/ 325096 h 641619"/>
                    <a:gd name="connsiteX6-185" fmla="*/ 64593 w 662220"/>
                    <a:gd name="connsiteY6-186" fmla="*/ 122180 h 641619"/>
                    <a:gd name="connsiteX0-187" fmla="*/ 178200 w 662220"/>
                    <a:gd name="connsiteY0-188" fmla="*/ 58449 h 641619"/>
                    <a:gd name="connsiteX1-189" fmla="*/ 130026 w 662220"/>
                    <a:gd name="connsiteY1-190" fmla="*/ 58236 h 641619"/>
                    <a:gd name="connsiteX2-191" fmla="*/ 412660 w 662220"/>
                    <a:gd name="connsiteY2-192" fmla="*/ 2818 h 641619"/>
                    <a:gd name="connsiteX3-193" fmla="*/ 661618 w 662220"/>
                    <a:gd name="connsiteY3-194" fmla="*/ 325096 h 641619"/>
                    <a:gd name="connsiteX4-195" fmla="*/ 333371 w 662220"/>
                    <a:gd name="connsiteY4-196" fmla="*/ 641619 h 641619"/>
                    <a:gd name="connsiteX5-197" fmla="*/ 5124 w 662220"/>
                    <a:gd name="connsiteY5-198" fmla="*/ 325096 h 641619"/>
                    <a:gd name="connsiteX6-199" fmla="*/ 64593 w 662220"/>
                    <a:gd name="connsiteY6-200" fmla="*/ 122180 h 641619"/>
                    <a:gd name="connsiteX0-201" fmla="*/ 178200 w 662220"/>
                    <a:gd name="connsiteY0-202" fmla="*/ 58449 h 641619"/>
                    <a:gd name="connsiteX1-203" fmla="*/ 130026 w 662220"/>
                    <a:gd name="connsiteY1-204" fmla="*/ 58236 h 641619"/>
                    <a:gd name="connsiteX2-205" fmla="*/ 412660 w 662220"/>
                    <a:gd name="connsiteY2-206" fmla="*/ 2818 h 641619"/>
                    <a:gd name="connsiteX3-207" fmla="*/ 661618 w 662220"/>
                    <a:gd name="connsiteY3-208" fmla="*/ 325096 h 641619"/>
                    <a:gd name="connsiteX4-209" fmla="*/ 333371 w 662220"/>
                    <a:gd name="connsiteY4-210" fmla="*/ 641619 h 641619"/>
                    <a:gd name="connsiteX5-211" fmla="*/ 5124 w 662220"/>
                    <a:gd name="connsiteY5-212" fmla="*/ 325096 h 641619"/>
                    <a:gd name="connsiteX6-213" fmla="*/ 64593 w 662220"/>
                    <a:gd name="connsiteY6-214" fmla="*/ 122180 h 641619"/>
                    <a:gd name="connsiteX0-215" fmla="*/ 176252 w 660272"/>
                    <a:gd name="connsiteY0-216" fmla="*/ 58449 h 641619"/>
                    <a:gd name="connsiteX1-217" fmla="*/ 128078 w 660272"/>
                    <a:gd name="connsiteY1-218" fmla="*/ 58236 h 641619"/>
                    <a:gd name="connsiteX2-219" fmla="*/ 410712 w 660272"/>
                    <a:gd name="connsiteY2-220" fmla="*/ 2818 h 641619"/>
                    <a:gd name="connsiteX3-221" fmla="*/ 659670 w 660272"/>
                    <a:gd name="connsiteY3-222" fmla="*/ 325096 h 641619"/>
                    <a:gd name="connsiteX4-223" fmla="*/ 331423 w 660272"/>
                    <a:gd name="connsiteY4-224" fmla="*/ 641619 h 641619"/>
                    <a:gd name="connsiteX5-225" fmla="*/ 3176 w 660272"/>
                    <a:gd name="connsiteY5-226" fmla="*/ 325096 h 641619"/>
                    <a:gd name="connsiteX6-227" fmla="*/ 62645 w 660272"/>
                    <a:gd name="connsiteY6-228" fmla="*/ 122180 h 641619"/>
                    <a:gd name="connsiteX0-229" fmla="*/ 253837 w 660272"/>
                    <a:gd name="connsiteY0-230" fmla="*/ 30740 h 641619"/>
                    <a:gd name="connsiteX1-231" fmla="*/ 128078 w 660272"/>
                    <a:gd name="connsiteY1-232" fmla="*/ 58236 h 641619"/>
                    <a:gd name="connsiteX2-233" fmla="*/ 410712 w 660272"/>
                    <a:gd name="connsiteY2-234" fmla="*/ 2818 h 641619"/>
                    <a:gd name="connsiteX3-235" fmla="*/ 659670 w 660272"/>
                    <a:gd name="connsiteY3-236" fmla="*/ 325096 h 641619"/>
                    <a:gd name="connsiteX4-237" fmla="*/ 331423 w 660272"/>
                    <a:gd name="connsiteY4-238" fmla="*/ 641619 h 641619"/>
                    <a:gd name="connsiteX5-239" fmla="*/ 3176 w 660272"/>
                    <a:gd name="connsiteY5-240" fmla="*/ 325096 h 641619"/>
                    <a:gd name="connsiteX6-241" fmla="*/ 62645 w 660272"/>
                    <a:gd name="connsiteY6-242" fmla="*/ 122180 h 641619"/>
                    <a:gd name="connsiteX0-243" fmla="*/ 253837 w 660191"/>
                    <a:gd name="connsiteY0-244" fmla="*/ 41069 h 651948"/>
                    <a:gd name="connsiteX1-245" fmla="*/ 161329 w 660191"/>
                    <a:gd name="connsiteY1-246" fmla="*/ 63023 h 651948"/>
                    <a:gd name="connsiteX2-247" fmla="*/ 410712 w 660191"/>
                    <a:gd name="connsiteY2-248" fmla="*/ 13147 h 651948"/>
                    <a:gd name="connsiteX3-249" fmla="*/ 659670 w 660191"/>
                    <a:gd name="connsiteY3-250" fmla="*/ 335425 h 651948"/>
                    <a:gd name="connsiteX4-251" fmla="*/ 331423 w 660191"/>
                    <a:gd name="connsiteY4-252" fmla="*/ 651948 h 651948"/>
                    <a:gd name="connsiteX5-253" fmla="*/ 3176 w 660191"/>
                    <a:gd name="connsiteY5-254" fmla="*/ 335425 h 651948"/>
                    <a:gd name="connsiteX6-255" fmla="*/ 62645 w 660191"/>
                    <a:gd name="connsiteY6-256" fmla="*/ 132509 h 651948"/>
                    <a:gd name="connsiteX0-257" fmla="*/ 253837 w 660897"/>
                    <a:gd name="connsiteY0-258" fmla="*/ 45475 h 656354"/>
                    <a:gd name="connsiteX1-259" fmla="*/ 161329 w 660897"/>
                    <a:gd name="connsiteY1-260" fmla="*/ 67429 h 656354"/>
                    <a:gd name="connsiteX2-261" fmla="*/ 410712 w 660897"/>
                    <a:gd name="connsiteY2-262" fmla="*/ 17553 h 656354"/>
                    <a:gd name="connsiteX3-263" fmla="*/ 659670 w 660897"/>
                    <a:gd name="connsiteY3-264" fmla="*/ 339831 h 656354"/>
                    <a:gd name="connsiteX4-265" fmla="*/ 331423 w 660897"/>
                    <a:gd name="connsiteY4-266" fmla="*/ 656354 h 656354"/>
                    <a:gd name="connsiteX5-267" fmla="*/ 3176 w 660897"/>
                    <a:gd name="connsiteY5-268" fmla="*/ 339831 h 656354"/>
                    <a:gd name="connsiteX6-269" fmla="*/ 62645 w 660897"/>
                    <a:gd name="connsiteY6-270" fmla="*/ 136915 h 656354"/>
                    <a:gd name="connsiteX0-271" fmla="*/ 253837 w 660406"/>
                    <a:gd name="connsiteY0-272" fmla="*/ 41070 h 651949"/>
                    <a:gd name="connsiteX1-273" fmla="*/ 161329 w 660406"/>
                    <a:gd name="connsiteY1-274" fmla="*/ 63024 h 651949"/>
                    <a:gd name="connsiteX2-275" fmla="*/ 410712 w 660406"/>
                    <a:gd name="connsiteY2-276" fmla="*/ 13148 h 651949"/>
                    <a:gd name="connsiteX3-277" fmla="*/ 659670 w 660406"/>
                    <a:gd name="connsiteY3-278" fmla="*/ 335426 h 651949"/>
                    <a:gd name="connsiteX4-279" fmla="*/ 331423 w 660406"/>
                    <a:gd name="connsiteY4-280" fmla="*/ 651949 h 651949"/>
                    <a:gd name="connsiteX5-281" fmla="*/ 3176 w 660406"/>
                    <a:gd name="connsiteY5-282" fmla="*/ 335426 h 651949"/>
                    <a:gd name="connsiteX6-283" fmla="*/ 62645 w 660406"/>
                    <a:gd name="connsiteY6-284" fmla="*/ 132510 h 651949"/>
                    <a:gd name="connsiteX0-285" fmla="*/ 161329 w 660406"/>
                    <a:gd name="connsiteY0-286" fmla="*/ 63024 h 651949"/>
                    <a:gd name="connsiteX1-287" fmla="*/ 410712 w 660406"/>
                    <a:gd name="connsiteY1-288" fmla="*/ 13148 h 651949"/>
                    <a:gd name="connsiteX2-289" fmla="*/ 659670 w 660406"/>
                    <a:gd name="connsiteY2-290" fmla="*/ 335426 h 651949"/>
                    <a:gd name="connsiteX3-291" fmla="*/ 331423 w 660406"/>
                    <a:gd name="connsiteY3-292" fmla="*/ 651949 h 651949"/>
                    <a:gd name="connsiteX4-293" fmla="*/ 3176 w 660406"/>
                    <a:gd name="connsiteY4-294" fmla="*/ 335426 h 651949"/>
                    <a:gd name="connsiteX5-295" fmla="*/ 62645 w 660406"/>
                    <a:gd name="connsiteY5-296" fmla="*/ 132510 h 651949"/>
                    <a:gd name="connsiteX0-297" fmla="*/ 128078 w 660207"/>
                    <a:gd name="connsiteY0-298" fmla="*/ 63024 h 651949"/>
                    <a:gd name="connsiteX1-299" fmla="*/ 410712 w 660207"/>
                    <a:gd name="connsiteY1-300" fmla="*/ 13148 h 651949"/>
                    <a:gd name="connsiteX2-301" fmla="*/ 659670 w 660207"/>
                    <a:gd name="connsiteY2-302" fmla="*/ 335426 h 651949"/>
                    <a:gd name="connsiteX3-303" fmla="*/ 331423 w 660207"/>
                    <a:gd name="connsiteY3-304" fmla="*/ 651949 h 651949"/>
                    <a:gd name="connsiteX4-305" fmla="*/ 3176 w 660207"/>
                    <a:gd name="connsiteY4-306" fmla="*/ 335426 h 651949"/>
                    <a:gd name="connsiteX5-307" fmla="*/ 62645 w 660207"/>
                    <a:gd name="connsiteY5-308" fmla="*/ 132510 h 651949"/>
                    <a:gd name="connsiteX0-309" fmla="*/ 128078 w 660438"/>
                    <a:gd name="connsiteY0-310" fmla="*/ 60888 h 649813"/>
                    <a:gd name="connsiteX1-311" fmla="*/ 410712 w 660438"/>
                    <a:gd name="connsiteY1-312" fmla="*/ 11012 h 649813"/>
                    <a:gd name="connsiteX2-313" fmla="*/ 659670 w 660438"/>
                    <a:gd name="connsiteY2-314" fmla="*/ 333290 h 649813"/>
                    <a:gd name="connsiteX3-315" fmla="*/ 331423 w 660438"/>
                    <a:gd name="connsiteY3-316" fmla="*/ 649813 h 649813"/>
                    <a:gd name="connsiteX4-317" fmla="*/ 3176 w 660438"/>
                    <a:gd name="connsiteY4-318" fmla="*/ 333290 h 649813"/>
                    <a:gd name="connsiteX5-319" fmla="*/ 62645 w 660438"/>
                    <a:gd name="connsiteY5-320" fmla="*/ 130374 h 649813"/>
                    <a:gd name="connsiteX0-321" fmla="*/ 128078 w 660438"/>
                    <a:gd name="connsiteY0-322" fmla="*/ 64927 h 653852"/>
                    <a:gd name="connsiteX1-323" fmla="*/ 410712 w 660438"/>
                    <a:gd name="connsiteY1-324" fmla="*/ 15051 h 653852"/>
                    <a:gd name="connsiteX2-325" fmla="*/ 659670 w 660438"/>
                    <a:gd name="connsiteY2-326" fmla="*/ 337329 h 653852"/>
                    <a:gd name="connsiteX3-327" fmla="*/ 331423 w 660438"/>
                    <a:gd name="connsiteY3-328" fmla="*/ 653852 h 653852"/>
                    <a:gd name="connsiteX4-329" fmla="*/ 3176 w 660438"/>
                    <a:gd name="connsiteY4-330" fmla="*/ 337329 h 653852"/>
                    <a:gd name="connsiteX5-331" fmla="*/ 62645 w 660438"/>
                    <a:gd name="connsiteY5-332" fmla="*/ 134413 h 653852"/>
                  </a:gdLst>
                  <a:ahLst/>
                  <a:cxnLst>
                    <a:cxn ang="0">
                      <a:pos x="connsiteX0-321" y="connsiteY0-322"/>
                    </a:cxn>
                    <a:cxn ang="0">
                      <a:pos x="connsiteX1-323" y="connsiteY1-324"/>
                    </a:cxn>
                    <a:cxn ang="0">
                      <a:pos x="connsiteX2-325" y="connsiteY2-326"/>
                    </a:cxn>
                    <a:cxn ang="0">
                      <a:pos x="connsiteX3-327" y="connsiteY3-328"/>
                    </a:cxn>
                    <a:cxn ang="0">
                      <a:pos x="connsiteX4-329" y="connsiteY4-330"/>
                    </a:cxn>
                    <a:cxn ang="0">
                      <a:pos x="connsiteX5-331" y="connsiteY5-332"/>
                    </a:cxn>
                  </a:cxnLst>
                  <a:rect l="l" t="t" r="r" b="b"/>
                  <a:pathLst>
                    <a:path w="660438" h="653852">
                      <a:moveTo>
                        <a:pt x="128078" y="64927"/>
                      </a:moveTo>
                      <a:cubicBezTo>
                        <a:pt x="200406" y="22404"/>
                        <a:pt x="266694" y="-24807"/>
                        <a:pt x="410712" y="15051"/>
                      </a:cubicBezTo>
                      <a:cubicBezTo>
                        <a:pt x="554730" y="54909"/>
                        <a:pt x="671038" y="190221"/>
                        <a:pt x="659670" y="337329"/>
                      </a:cubicBezTo>
                      <a:cubicBezTo>
                        <a:pt x="648302" y="484437"/>
                        <a:pt x="512709" y="653852"/>
                        <a:pt x="331423" y="653852"/>
                      </a:cubicBezTo>
                      <a:cubicBezTo>
                        <a:pt x="150137" y="653852"/>
                        <a:pt x="14721" y="457153"/>
                        <a:pt x="3176" y="337329"/>
                      </a:cubicBezTo>
                      <a:cubicBezTo>
                        <a:pt x="-8369" y="217505"/>
                        <a:pt x="11590" y="209227"/>
                        <a:pt x="62645" y="134413"/>
                      </a:cubicBezTo>
                    </a:path>
                  </a:pathLst>
                </a:custGeom>
                <a:grpFill/>
                <a:ln w="28575" cap="rnd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4000" noProof="1">
                    <a:solidFill>
                      <a:srgbClr val="605448"/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25" name="椭圆 31"/>
                <p:cNvSpPr/>
                <p:nvPr/>
              </p:nvSpPr>
              <p:spPr>
                <a:xfrm>
                  <a:off x="4105532" y="3503104"/>
                  <a:ext cx="230938" cy="202314"/>
                </a:xfrm>
                <a:custGeom>
                  <a:avLst/>
                  <a:gdLst>
                    <a:gd name="connsiteX0" fmla="*/ 0 w 656493"/>
                    <a:gd name="connsiteY0" fmla="*/ 316523 h 633046"/>
                    <a:gd name="connsiteX1" fmla="*/ 328247 w 656493"/>
                    <a:gd name="connsiteY1" fmla="*/ 0 h 633046"/>
                    <a:gd name="connsiteX2" fmla="*/ 656494 w 656493"/>
                    <a:gd name="connsiteY2" fmla="*/ 316523 h 633046"/>
                    <a:gd name="connsiteX3" fmla="*/ 328247 w 656493"/>
                    <a:gd name="connsiteY3" fmla="*/ 633046 h 633046"/>
                    <a:gd name="connsiteX4" fmla="*/ 0 w 656493"/>
                    <a:gd name="connsiteY4" fmla="*/ 316523 h 633046"/>
                    <a:gd name="connsiteX0-1" fmla="*/ 328247 w 656494"/>
                    <a:gd name="connsiteY0-2" fmla="*/ 0 h 633046"/>
                    <a:gd name="connsiteX1-3" fmla="*/ 656494 w 656494"/>
                    <a:gd name="connsiteY1-4" fmla="*/ 316523 h 633046"/>
                    <a:gd name="connsiteX2-5" fmla="*/ 328247 w 656494"/>
                    <a:gd name="connsiteY2-6" fmla="*/ 633046 h 633046"/>
                    <a:gd name="connsiteX3-7" fmla="*/ 0 w 656494"/>
                    <a:gd name="connsiteY3-8" fmla="*/ 316523 h 633046"/>
                    <a:gd name="connsiteX4-9" fmla="*/ 419687 w 656494"/>
                    <a:gd name="connsiteY4-10" fmla="*/ 91440 h 633046"/>
                    <a:gd name="connsiteX0-11" fmla="*/ 402964 w 731211"/>
                    <a:gd name="connsiteY0-12" fmla="*/ 0 h 633046"/>
                    <a:gd name="connsiteX1-13" fmla="*/ 731211 w 731211"/>
                    <a:gd name="connsiteY1-14" fmla="*/ 316523 h 633046"/>
                    <a:gd name="connsiteX2-15" fmla="*/ 402964 w 731211"/>
                    <a:gd name="connsiteY2-16" fmla="*/ 633046 h 633046"/>
                    <a:gd name="connsiteX3-17" fmla="*/ 74717 w 731211"/>
                    <a:gd name="connsiteY3-18" fmla="*/ 316523 h 633046"/>
                    <a:gd name="connsiteX4-19" fmla="*/ 161895 w 731211"/>
                    <a:gd name="connsiteY4-20" fmla="*/ 152400 h 633046"/>
                    <a:gd name="connsiteX0-21" fmla="*/ 353700 w 681947"/>
                    <a:gd name="connsiteY0-22" fmla="*/ 0 h 633046"/>
                    <a:gd name="connsiteX1-23" fmla="*/ 681947 w 681947"/>
                    <a:gd name="connsiteY1-24" fmla="*/ 316523 h 633046"/>
                    <a:gd name="connsiteX2-25" fmla="*/ 353700 w 681947"/>
                    <a:gd name="connsiteY2-26" fmla="*/ 633046 h 633046"/>
                    <a:gd name="connsiteX3-27" fmla="*/ 25453 w 681947"/>
                    <a:gd name="connsiteY3-28" fmla="*/ 316523 h 633046"/>
                    <a:gd name="connsiteX4-29" fmla="*/ 112631 w 681947"/>
                    <a:gd name="connsiteY4-30" fmla="*/ 152400 h 633046"/>
                    <a:gd name="connsiteX0-31" fmla="*/ 341249 w 669496"/>
                    <a:gd name="connsiteY0-32" fmla="*/ 0 h 633046"/>
                    <a:gd name="connsiteX1-33" fmla="*/ 669496 w 669496"/>
                    <a:gd name="connsiteY1-34" fmla="*/ 316523 h 633046"/>
                    <a:gd name="connsiteX2-35" fmla="*/ 341249 w 669496"/>
                    <a:gd name="connsiteY2-36" fmla="*/ 633046 h 633046"/>
                    <a:gd name="connsiteX3-37" fmla="*/ 13002 w 669496"/>
                    <a:gd name="connsiteY3-38" fmla="*/ 316523 h 633046"/>
                    <a:gd name="connsiteX4-39" fmla="*/ 100180 w 669496"/>
                    <a:gd name="connsiteY4-40" fmla="*/ 152400 h 633046"/>
                    <a:gd name="connsiteX0-41" fmla="*/ 347951 w 676198"/>
                    <a:gd name="connsiteY0-42" fmla="*/ 0 h 633046"/>
                    <a:gd name="connsiteX1-43" fmla="*/ 676198 w 676198"/>
                    <a:gd name="connsiteY1-44" fmla="*/ 316523 h 633046"/>
                    <a:gd name="connsiteX2-45" fmla="*/ 347951 w 676198"/>
                    <a:gd name="connsiteY2-46" fmla="*/ 633046 h 633046"/>
                    <a:gd name="connsiteX3-47" fmla="*/ 19704 w 676198"/>
                    <a:gd name="connsiteY3-48" fmla="*/ 316523 h 633046"/>
                    <a:gd name="connsiteX4-49" fmla="*/ 79173 w 676198"/>
                    <a:gd name="connsiteY4-50" fmla="*/ 113607 h 633046"/>
                    <a:gd name="connsiteX0-51" fmla="*/ 333371 w 661618"/>
                    <a:gd name="connsiteY0-52" fmla="*/ 0 h 633046"/>
                    <a:gd name="connsiteX1-53" fmla="*/ 661618 w 661618"/>
                    <a:gd name="connsiteY1-54" fmla="*/ 316523 h 633046"/>
                    <a:gd name="connsiteX2-55" fmla="*/ 333371 w 661618"/>
                    <a:gd name="connsiteY2-56" fmla="*/ 633046 h 633046"/>
                    <a:gd name="connsiteX3-57" fmla="*/ 5124 w 661618"/>
                    <a:gd name="connsiteY3-58" fmla="*/ 316523 h 633046"/>
                    <a:gd name="connsiteX4-59" fmla="*/ 64593 w 661618"/>
                    <a:gd name="connsiteY4-60" fmla="*/ 113607 h 633046"/>
                    <a:gd name="connsiteX0-61" fmla="*/ 178200 w 661618"/>
                    <a:gd name="connsiteY0-62" fmla="*/ 0 h 583170"/>
                    <a:gd name="connsiteX1-63" fmla="*/ 661618 w 661618"/>
                    <a:gd name="connsiteY1-64" fmla="*/ 266647 h 583170"/>
                    <a:gd name="connsiteX2-65" fmla="*/ 333371 w 661618"/>
                    <a:gd name="connsiteY2-66" fmla="*/ 583170 h 583170"/>
                    <a:gd name="connsiteX3-67" fmla="*/ 5124 w 661618"/>
                    <a:gd name="connsiteY3-68" fmla="*/ 266647 h 583170"/>
                    <a:gd name="connsiteX4-69" fmla="*/ 64593 w 661618"/>
                    <a:gd name="connsiteY4-70" fmla="*/ 63731 h 583170"/>
                    <a:gd name="connsiteX0-71" fmla="*/ 178200 w 662133"/>
                    <a:gd name="connsiteY0-72" fmla="*/ 66578 h 649748"/>
                    <a:gd name="connsiteX1-73" fmla="*/ 412660 w 662133"/>
                    <a:gd name="connsiteY1-74" fmla="*/ 10947 h 649748"/>
                    <a:gd name="connsiteX2-75" fmla="*/ 661618 w 662133"/>
                    <a:gd name="connsiteY2-76" fmla="*/ 333225 h 649748"/>
                    <a:gd name="connsiteX3-77" fmla="*/ 333371 w 662133"/>
                    <a:gd name="connsiteY3-78" fmla="*/ 649748 h 649748"/>
                    <a:gd name="connsiteX4-79" fmla="*/ 5124 w 662133"/>
                    <a:gd name="connsiteY4-80" fmla="*/ 333225 h 649748"/>
                    <a:gd name="connsiteX5" fmla="*/ 64593 w 662133"/>
                    <a:gd name="connsiteY5" fmla="*/ 130309 h 649748"/>
                    <a:gd name="connsiteX0-81" fmla="*/ 178200 w 662148"/>
                    <a:gd name="connsiteY0-82" fmla="*/ 66578 h 649748"/>
                    <a:gd name="connsiteX1-83" fmla="*/ 412660 w 662148"/>
                    <a:gd name="connsiteY1-84" fmla="*/ 10947 h 649748"/>
                    <a:gd name="connsiteX2-85" fmla="*/ 661618 w 662148"/>
                    <a:gd name="connsiteY2-86" fmla="*/ 333225 h 649748"/>
                    <a:gd name="connsiteX3-87" fmla="*/ 333371 w 662148"/>
                    <a:gd name="connsiteY3-88" fmla="*/ 649748 h 649748"/>
                    <a:gd name="connsiteX4-89" fmla="*/ 5124 w 662148"/>
                    <a:gd name="connsiteY4-90" fmla="*/ 333225 h 649748"/>
                    <a:gd name="connsiteX5-91" fmla="*/ 64593 w 662148"/>
                    <a:gd name="connsiteY5-92" fmla="*/ 130309 h 649748"/>
                    <a:gd name="connsiteX0-93" fmla="*/ 178200 w 662148"/>
                    <a:gd name="connsiteY0-94" fmla="*/ 61032 h 644202"/>
                    <a:gd name="connsiteX1-95" fmla="*/ 412660 w 662148"/>
                    <a:gd name="connsiteY1-96" fmla="*/ 5401 h 644202"/>
                    <a:gd name="connsiteX2-97" fmla="*/ 661618 w 662148"/>
                    <a:gd name="connsiteY2-98" fmla="*/ 327679 h 644202"/>
                    <a:gd name="connsiteX3-99" fmla="*/ 333371 w 662148"/>
                    <a:gd name="connsiteY3-100" fmla="*/ 644202 h 644202"/>
                    <a:gd name="connsiteX4-101" fmla="*/ 5124 w 662148"/>
                    <a:gd name="connsiteY4-102" fmla="*/ 327679 h 644202"/>
                    <a:gd name="connsiteX5-103" fmla="*/ 64593 w 662148"/>
                    <a:gd name="connsiteY5-104" fmla="*/ 124763 h 644202"/>
                    <a:gd name="connsiteX0-105" fmla="*/ 178200 w 662148"/>
                    <a:gd name="connsiteY0-106" fmla="*/ 75865 h 659035"/>
                    <a:gd name="connsiteX1-107" fmla="*/ 168819 w 662148"/>
                    <a:gd name="connsiteY1-108" fmla="*/ 31317 h 659035"/>
                    <a:gd name="connsiteX2-109" fmla="*/ 412660 w 662148"/>
                    <a:gd name="connsiteY2-110" fmla="*/ 20234 h 659035"/>
                    <a:gd name="connsiteX3-111" fmla="*/ 661618 w 662148"/>
                    <a:gd name="connsiteY3-112" fmla="*/ 342512 h 659035"/>
                    <a:gd name="connsiteX4-113" fmla="*/ 333371 w 662148"/>
                    <a:gd name="connsiteY4-114" fmla="*/ 659035 h 659035"/>
                    <a:gd name="connsiteX5-115" fmla="*/ 5124 w 662148"/>
                    <a:gd name="connsiteY5-116" fmla="*/ 342512 h 659035"/>
                    <a:gd name="connsiteX6" fmla="*/ 64593 w 662148"/>
                    <a:gd name="connsiteY6" fmla="*/ 139596 h 659035"/>
                    <a:gd name="connsiteX0-117" fmla="*/ 178200 w 662148"/>
                    <a:gd name="connsiteY0-118" fmla="*/ 68901 h 652071"/>
                    <a:gd name="connsiteX1-119" fmla="*/ 130026 w 662148"/>
                    <a:gd name="connsiteY1-120" fmla="*/ 68688 h 652071"/>
                    <a:gd name="connsiteX2-121" fmla="*/ 412660 w 662148"/>
                    <a:gd name="connsiteY2-122" fmla="*/ 13270 h 652071"/>
                    <a:gd name="connsiteX3-123" fmla="*/ 661618 w 662148"/>
                    <a:gd name="connsiteY3-124" fmla="*/ 335548 h 652071"/>
                    <a:gd name="connsiteX4-125" fmla="*/ 333371 w 662148"/>
                    <a:gd name="connsiteY4-126" fmla="*/ 652071 h 652071"/>
                    <a:gd name="connsiteX5-127" fmla="*/ 5124 w 662148"/>
                    <a:gd name="connsiteY5-128" fmla="*/ 335548 h 652071"/>
                    <a:gd name="connsiteX6-129" fmla="*/ 64593 w 662148"/>
                    <a:gd name="connsiteY6-130" fmla="*/ 132632 h 652071"/>
                    <a:gd name="connsiteX0-131" fmla="*/ 178200 w 662220"/>
                    <a:gd name="connsiteY0-132" fmla="*/ 68901 h 652071"/>
                    <a:gd name="connsiteX1-133" fmla="*/ 130026 w 662220"/>
                    <a:gd name="connsiteY1-134" fmla="*/ 68688 h 652071"/>
                    <a:gd name="connsiteX2-135" fmla="*/ 412660 w 662220"/>
                    <a:gd name="connsiteY2-136" fmla="*/ 13270 h 652071"/>
                    <a:gd name="connsiteX3-137" fmla="*/ 661618 w 662220"/>
                    <a:gd name="connsiteY3-138" fmla="*/ 335548 h 652071"/>
                    <a:gd name="connsiteX4-139" fmla="*/ 333371 w 662220"/>
                    <a:gd name="connsiteY4-140" fmla="*/ 652071 h 652071"/>
                    <a:gd name="connsiteX5-141" fmla="*/ 5124 w 662220"/>
                    <a:gd name="connsiteY5-142" fmla="*/ 335548 h 652071"/>
                    <a:gd name="connsiteX6-143" fmla="*/ 64593 w 662220"/>
                    <a:gd name="connsiteY6-144" fmla="*/ 132632 h 652071"/>
                    <a:gd name="connsiteX0-145" fmla="*/ 178200 w 662220"/>
                    <a:gd name="connsiteY0-146" fmla="*/ 58449 h 641619"/>
                    <a:gd name="connsiteX1-147" fmla="*/ 130026 w 662220"/>
                    <a:gd name="connsiteY1-148" fmla="*/ 58236 h 641619"/>
                    <a:gd name="connsiteX2-149" fmla="*/ 412660 w 662220"/>
                    <a:gd name="connsiteY2-150" fmla="*/ 2818 h 641619"/>
                    <a:gd name="connsiteX3-151" fmla="*/ 661618 w 662220"/>
                    <a:gd name="connsiteY3-152" fmla="*/ 325096 h 641619"/>
                    <a:gd name="connsiteX4-153" fmla="*/ 333371 w 662220"/>
                    <a:gd name="connsiteY4-154" fmla="*/ 641619 h 641619"/>
                    <a:gd name="connsiteX5-155" fmla="*/ 5124 w 662220"/>
                    <a:gd name="connsiteY5-156" fmla="*/ 325096 h 641619"/>
                    <a:gd name="connsiteX6-157" fmla="*/ 64593 w 662220"/>
                    <a:gd name="connsiteY6-158" fmla="*/ 122180 h 641619"/>
                    <a:gd name="connsiteX0-159" fmla="*/ 178200 w 662220"/>
                    <a:gd name="connsiteY0-160" fmla="*/ 58449 h 641619"/>
                    <a:gd name="connsiteX1-161" fmla="*/ 130026 w 662220"/>
                    <a:gd name="connsiteY1-162" fmla="*/ 58236 h 641619"/>
                    <a:gd name="connsiteX2-163" fmla="*/ 412660 w 662220"/>
                    <a:gd name="connsiteY2-164" fmla="*/ 2818 h 641619"/>
                    <a:gd name="connsiteX3-165" fmla="*/ 661618 w 662220"/>
                    <a:gd name="connsiteY3-166" fmla="*/ 325096 h 641619"/>
                    <a:gd name="connsiteX4-167" fmla="*/ 333371 w 662220"/>
                    <a:gd name="connsiteY4-168" fmla="*/ 641619 h 641619"/>
                    <a:gd name="connsiteX5-169" fmla="*/ 5124 w 662220"/>
                    <a:gd name="connsiteY5-170" fmla="*/ 325096 h 641619"/>
                    <a:gd name="connsiteX6-171" fmla="*/ 64593 w 662220"/>
                    <a:gd name="connsiteY6-172" fmla="*/ 122180 h 641619"/>
                    <a:gd name="connsiteX0-173" fmla="*/ 178200 w 662220"/>
                    <a:gd name="connsiteY0-174" fmla="*/ 58449 h 641619"/>
                    <a:gd name="connsiteX1-175" fmla="*/ 130026 w 662220"/>
                    <a:gd name="connsiteY1-176" fmla="*/ 58236 h 641619"/>
                    <a:gd name="connsiteX2-177" fmla="*/ 412660 w 662220"/>
                    <a:gd name="connsiteY2-178" fmla="*/ 2818 h 641619"/>
                    <a:gd name="connsiteX3-179" fmla="*/ 661618 w 662220"/>
                    <a:gd name="connsiteY3-180" fmla="*/ 325096 h 641619"/>
                    <a:gd name="connsiteX4-181" fmla="*/ 333371 w 662220"/>
                    <a:gd name="connsiteY4-182" fmla="*/ 641619 h 641619"/>
                    <a:gd name="connsiteX5-183" fmla="*/ 5124 w 662220"/>
                    <a:gd name="connsiteY5-184" fmla="*/ 325096 h 641619"/>
                    <a:gd name="connsiteX6-185" fmla="*/ 64593 w 662220"/>
                    <a:gd name="connsiteY6-186" fmla="*/ 122180 h 641619"/>
                    <a:gd name="connsiteX0-187" fmla="*/ 178200 w 662220"/>
                    <a:gd name="connsiteY0-188" fmla="*/ 58449 h 641619"/>
                    <a:gd name="connsiteX1-189" fmla="*/ 130026 w 662220"/>
                    <a:gd name="connsiteY1-190" fmla="*/ 58236 h 641619"/>
                    <a:gd name="connsiteX2-191" fmla="*/ 412660 w 662220"/>
                    <a:gd name="connsiteY2-192" fmla="*/ 2818 h 641619"/>
                    <a:gd name="connsiteX3-193" fmla="*/ 661618 w 662220"/>
                    <a:gd name="connsiteY3-194" fmla="*/ 325096 h 641619"/>
                    <a:gd name="connsiteX4-195" fmla="*/ 333371 w 662220"/>
                    <a:gd name="connsiteY4-196" fmla="*/ 641619 h 641619"/>
                    <a:gd name="connsiteX5-197" fmla="*/ 5124 w 662220"/>
                    <a:gd name="connsiteY5-198" fmla="*/ 325096 h 641619"/>
                    <a:gd name="connsiteX6-199" fmla="*/ 64593 w 662220"/>
                    <a:gd name="connsiteY6-200" fmla="*/ 122180 h 641619"/>
                    <a:gd name="connsiteX0-201" fmla="*/ 178200 w 662220"/>
                    <a:gd name="connsiteY0-202" fmla="*/ 58449 h 641619"/>
                    <a:gd name="connsiteX1-203" fmla="*/ 130026 w 662220"/>
                    <a:gd name="connsiteY1-204" fmla="*/ 58236 h 641619"/>
                    <a:gd name="connsiteX2-205" fmla="*/ 412660 w 662220"/>
                    <a:gd name="connsiteY2-206" fmla="*/ 2818 h 641619"/>
                    <a:gd name="connsiteX3-207" fmla="*/ 661618 w 662220"/>
                    <a:gd name="connsiteY3-208" fmla="*/ 325096 h 641619"/>
                    <a:gd name="connsiteX4-209" fmla="*/ 333371 w 662220"/>
                    <a:gd name="connsiteY4-210" fmla="*/ 641619 h 641619"/>
                    <a:gd name="connsiteX5-211" fmla="*/ 5124 w 662220"/>
                    <a:gd name="connsiteY5-212" fmla="*/ 325096 h 641619"/>
                    <a:gd name="connsiteX6-213" fmla="*/ 64593 w 662220"/>
                    <a:gd name="connsiteY6-214" fmla="*/ 122180 h 641619"/>
                    <a:gd name="connsiteX0-215" fmla="*/ 176252 w 660272"/>
                    <a:gd name="connsiteY0-216" fmla="*/ 58449 h 641619"/>
                    <a:gd name="connsiteX1-217" fmla="*/ 128078 w 660272"/>
                    <a:gd name="connsiteY1-218" fmla="*/ 58236 h 641619"/>
                    <a:gd name="connsiteX2-219" fmla="*/ 410712 w 660272"/>
                    <a:gd name="connsiteY2-220" fmla="*/ 2818 h 641619"/>
                    <a:gd name="connsiteX3-221" fmla="*/ 659670 w 660272"/>
                    <a:gd name="connsiteY3-222" fmla="*/ 325096 h 641619"/>
                    <a:gd name="connsiteX4-223" fmla="*/ 331423 w 660272"/>
                    <a:gd name="connsiteY4-224" fmla="*/ 641619 h 641619"/>
                    <a:gd name="connsiteX5-225" fmla="*/ 3176 w 660272"/>
                    <a:gd name="connsiteY5-226" fmla="*/ 325096 h 641619"/>
                    <a:gd name="connsiteX6-227" fmla="*/ 62645 w 660272"/>
                    <a:gd name="connsiteY6-228" fmla="*/ 122180 h 641619"/>
                    <a:gd name="connsiteX0-229" fmla="*/ 253837 w 660272"/>
                    <a:gd name="connsiteY0-230" fmla="*/ 30740 h 641619"/>
                    <a:gd name="connsiteX1-231" fmla="*/ 128078 w 660272"/>
                    <a:gd name="connsiteY1-232" fmla="*/ 58236 h 641619"/>
                    <a:gd name="connsiteX2-233" fmla="*/ 410712 w 660272"/>
                    <a:gd name="connsiteY2-234" fmla="*/ 2818 h 641619"/>
                    <a:gd name="connsiteX3-235" fmla="*/ 659670 w 660272"/>
                    <a:gd name="connsiteY3-236" fmla="*/ 325096 h 641619"/>
                    <a:gd name="connsiteX4-237" fmla="*/ 331423 w 660272"/>
                    <a:gd name="connsiteY4-238" fmla="*/ 641619 h 641619"/>
                    <a:gd name="connsiteX5-239" fmla="*/ 3176 w 660272"/>
                    <a:gd name="connsiteY5-240" fmla="*/ 325096 h 641619"/>
                    <a:gd name="connsiteX6-241" fmla="*/ 62645 w 660272"/>
                    <a:gd name="connsiteY6-242" fmla="*/ 122180 h 641619"/>
                    <a:gd name="connsiteX0-243" fmla="*/ 253837 w 660191"/>
                    <a:gd name="connsiteY0-244" fmla="*/ 41069 h 651948"/>
                    <a:gd name="connsiteX1-245" fmla="*/ 161329 w 660191"/>
                    <a:gd name="connsiteY1-246" fmla="*/ 63023 h 651948"/>
                    <a:gd name="connsiteX2-247" fmla="*/ 410712 w 660191"/>
                    <a:gd name="connsiteY2-248" fmla="*/ 13147 h 651948"/>
                    <a:gd name="connsiteX3-249" fmla="*/ 659670 w 660191"/>
                    <a:gd name="connsiteY3-250" fmla="*/ 335425 h 651948"/>
                    <a:gd name="connsiteX4-251" fmla="*/ 331423 w 660191"/>
                    <a:gd name="connsiteY4-252" fmla="*/ 651948 h 651948"/>
                    <a:gd name="connsiteX5-253" fmla="*/ 3176 w 660191"/>
                    <a:gd name="connsiteY5-254" fmla="*/ 335425 h 651948"/>
                    <a:gd name="connsiteX6-255" fmla="*/ 62645 w 660191"/>
                    <a:gd name="connsiteY6-256" fmla="*/ 132509 h 651948"/>
                    <a:gd name="connsiteX0-257" fmla="*/ 253837 w 660897"/>
                    <a:gd name="connsiteY0-258" fmla="*/ 45475 h 656354"/>
                    <a:gd name="connsiteX1-259" fmla="*/ 161329 w 660897"/>
                    <a:gd name="connsiteY1-260" fmla="*/ 67429 h 656354"/>
                    <a:gd name="connsiteX2-261" fmla="*/ 410712 w 660897"/>
                    <a:gd name="connsiteY2-262" fmla="*/ 17553 h 656354"/>
                    <a:gd name="connsiteX3-263" fmla="*/ 659670 w 660897"/>
                    <a:gd name="connsiteY3-264" fmla="*/ 339831 h 656354"/>
                    <a:gd name="connsiteX4-265" fmla="*/ 331423 w 660897"/>
                    <a:gd name="connsiteY4-266" fmla="*/ 656354 h 656354"/>
                    <a:gd name="connsiteX5-267" fmla="*/ 3176 w 660897"/>
                    <a:gd name="connsiteY5-268" fmla="*/ 339831 h 656354"/>
                    <a:gd name="connsiteX6-269" fmla="*/ 62645 w 660897"/>
                    <a:gd name="connsiteY6-270" fmla="*/ 136915 h 656354"/>
                    <a:gd name="connsiteX0-271" fmla="*/ 253837 w 660406"/>
                    <a:gd name="connsiteY0-272" fmla="*/ 41070 h 651949"/>
                    <a:gd name="connsiteX1-273" fmla="*/ 161329 w 660406"/>
                    <a:gd name="connsiteY1-274" fmla="*/ 63024 h 651949"/>
                    <a:gd name="connsiteX2-275" fmla="*/ 410712 w 660406"/>
                    <a:gd name="connsiteY2-276" fmla="*/ 13148 h 651949"/>
                    <a:gd name="connsiteX3-277" fmla="*/ 659670 w 660406"/>
                    <a:gd name="connsiteY3-278" fmla="*/ 335426 h 651949"/>
                    <a:gd name="connsiteX4-279" fmla="*/ 331423 w 660406"/>
                    <a:gd name="connsiteY4-280" fmla="*/ 651949 h 651949"/>
                    <a:gd name="connsiteX5-281" fmla="*/ 3176 w 660406"/>
                    <a:gd name="connsiteY5-282" fmla="*/ 335426 h 651949"/>
                    <a:gd name="connsiteX6-283" fmla="*/ 62645 w 660406"/>
                    <a:gd name="connsiteY6-284" fmla="*/ 132510 h 651949"/>
                    <a:gd name="connsiteX0-285" fmla="*/ 161329 w 660406"/>
                    <a:gd name="connsiteY0-286" fmla="*/ 63024 h 651949"/>
                    <a:gd name="connsiteX1-287" fmla="*/ 410712 w 660406"/>
                    <a:gd name="connsiteY1-288" fmla="*/ 13148 h 651949"/>
                    <a:gd name="connsiteX2-289" fmla="*/ 659670 w 660406"/>
                    <a:gd name="connsiteY2-290" fmla="*/ 335426 h 651949"/>
                    <a:gd name="connsiteX3-291" fmla="*/ 331423 w 660406"/>
                    <a:gd name="connsiteY3-292" fmla="*/ 651949 h 651949"/>
                    <a:gd name="connsiteX4-293" fmla="*/ 3176 w 660406"/>
                    <a:gd name="connsiteY4-294" fmla="*/ 335426 h 651949"/>
                    <a:gd name="connsiteX5-295" fmla="*/ 62645 w 660406"/>
                    <a:gd name="connsiteY5-296" fmla="*/ 132510 h 651949"/>
                    <a:gd name="connsiteX0-297" fmla="*/ 128078 w 660207"/>
                    <a:gd name="connsiteY0-298" fmla="*/ 63024 h 651949"/>
                    <a:gd name="connsiteX1-299" fmla="*/ 410712 w 660207"/>
                    <a:gd name="connsiteY1-300" fmla="*/ 13148 h 651949"/>
                    <a:gd name="connsiteX2-301" fmla="*/ 659670 w 660207"/>
                    <a:gd name="connsiteY2-302" fmla="*/ 335426 h 651949"/>
                    <a:gd name="connsiteX3-303" fmla="*/ 331423 w 660207"/>
                    <a:gd name="connsiteY3-304" fmla="*/ 651949 h 651949"/>
                    <a:gd name="connsiteX4-305" fmla="*/ 3176 w 660207"/>
                    <a:gd name="connsiteY4-306" fmla="*/ 335426 h 651949"/>
                    <a:gd name="connsiteX5-307" fmla="*/ 62645 w 660207"/>
                    <a:gd name="connsiteY5-308" fmla="*/ 132510 h 651949"/>
                    <a:gd name="connsiteX0-309" fmla="*/ 128078 w 660438"/>
                    <a:gd name="connsiteY0-310" fmla="*/ 60888 h 649813"/>
                    <a:gd name="connsiteX1-311" fmla="*/ 410712 w 660438"/>
                    <a:gd name="connsiteY1-312" fmla="*/ 11012 h 649813"/>
                    <a:gd name="connsiteX2-313" fmla="*/ 659670 w 660438"/>
                    <a:gd name="connsiteY2-314" fmla="*/ 333290 h 649813"/>
                    <a:gd name="connsiteX3-315" fmla="*/ 331423 w 660438"/>
                    <a:gd name="connsiteY3-316" fmla="*/ 649813 h 649813"/>
                    <a:gd name="connsiteX4-317" fmla="*/ 3176 w 660438"/>
                    <a:gd name="connsiteY4-318" fmla="*/ 333290 h 649813"/>
                    <a:gd name="connsiteX5-319" fmla="*/ 62645 w 660438"/>
                    <a:gd name="connsiteY5-320" fmla="*/ 130374 h 649813"/>
                    <a:gd name="connsiteX0-321" fmla="*/ 128078 w 660438"/>
                    <a:gd name="connsiteY0-322" fmla="*/ 64927 h 653852"/>
                    <a:gd name="connsiteX1-323" fmla="*/ 410712 w 660438"/>
                    <a:gd name="connsiteY1-324" fmla="*/ 15051 h 653852"/>
                    <a:gd name="connsiteX2-325" fmla="*/ 659670 w 660438"/>
                    <a:gd name="connsiteY2-326" fmla="*/ 337329 h 653852"/>
                    <a:gd name="connsiteX3-327" fmla="*/ 331423 w 660438"/>
                    <a:gd name="connsiteY3-328" fmla="*/ 653852 h 653852"/>
                    <a:gd name="connsiteX4-329" fmla="*/ 3176 w 660438"/>
                    <a:gd name="connsiteY4-330" fmla="*/ 337329 h 653852"/>
                    <a:gd name="connsiteX5-331" fmla="*/ 62645 w 660438"/>
                    <a:gd name="connsiteY5-332" fmla="*/ 134413 h 653852"/>
                  </a:gdLst>
                  <a:ahLst/>
                  <a:cxnLst>
                    <a:cxn ang="0">
                      <a:pos x="connsiteX0-321" y="connsiteY0-322"/>
                    </a:cxn>
                    <a:cxn ang="0">
                      <a:pos x="connsiteX1-323" y="connsiteY1-324"/>
                    </a:cxn>
                    <a:cxn ang="0">
                      <a:pos x="connsiteX2-325" y="connsiteY2-326"/>
                    </a:cxn>
                    <a:cxn ang="0">
                      <a:pos x="connsiteX3-327" y="connsiteY3-328"/>
                    </a:cxn>
                    <a:cxn ang="0">
                      <a:pos x="connsiteX4-329" y="connsiteY4-330"/>
                    </a:cxn>
                    <a:cxn ang="0">
                      <a:pos x="connsiteX5-331" y="connsiteY5-332"/>
                    </a:cxn>
                  </a:cxnLst>
                  <a:rect l="l" t="t" r="r" b="b"/>
                  <a:pathLst>
                    <a:path w="660438" h="653852">
                      <a:moveTo>
                        <a:pt x="128078" y="64927"/>
                      </a:moveTo>
                      <a:cubicBezTo>
                        <a:pt x="200406" y="22404"/>
                        <a:pt x="266694" y="-24807"/>
                        <a:pt x="410712" y="15051"/>
                      </a:cubicBezTo>
                      <a:cubicBezTo>
                        <a:pt x="554730" y="54909"/>
                        <a:pt x="671038" y="190221"/>
                        <a:pt x="659670" y="337329"/>
                      </a:cubicBezTo>
                      <a:cubicBezTo>
                        <a:pt x="648302" y="484437"/>
                        <a:pt x="512709" y="653852"/>
                        <a:pt x="331423" y="653852"/>
                      </a:cubicBezTo>
                      <a:cubicBezTo>
                        <a:pt x="150137" y="653852"/>
                        <a:pt x="14721" y="457153"/>
                        <a:pt x="3176" y="337329"/>
                      </a:cubicBezTo>
                      <a:cubicBezTo>
                        <a:pt x="-8369" y="217505"/>
                        <a:pt x="11590" y="209227"/>
                        <a:pt x="62645" y="134413"/>
                      </a:cubicBezTo>
                    </a:path>
                  </a:pathLst>
                </a:custGeom>
                <a:grpFill/>
                <a:ln w="28575" cap="rnd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4000" noProof="1">
                    <a:solidFill>
                      <a:srgbClr val="605448"/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126" name="椭圆 31"/>
                <p:cNvSpPr/>
                <p:nvPr/>
              </p:nvSpPr>
              <p:spPr>
                <a:xfrm>
                  <a:off x="3943155" y="3354983"/>
                  <a:ext cx="115469" cy="97543"/>
                </a:xfrm>
                <a:custGeom>
                  <a:avLst/>
                  <a:gdLst>
                    <a:gd name="connsiteX0" fmla="*/ 0 w 656493"/>
                    <a:gd name="connsiteY0" fmla="*/ 316523 h 633046"/>
                    <a:gd name="connsiteX1" fmla="*/ 328247 w 656493"/>
                    <a:gd name="connsiteY1" fmla="*/ 0 h 633046"/>
                    <a:gd name="connsiteX2" fmla="*/ 656494 w 656493"/>
                    <a:gd name="connsiteY2" fmla="*/ 316523 h 633046"/>
                    <a:gd name="connsiteX3" fmla="*/ 328247 w 656493"/>
                    <a:gd name="connsiteY3" fmla="*/ 633046 h 633046"/>
                    <a:gd name="connsiteX4" fmla="*/ 0 w 656493"/>
                    <a:gd name="connsiteY4" fmla="*/ 316523 h 633046"/>
                    <a:gd name="connsiteX0-1" fmla="*/ 328247 w 656494"/>
                    <a:gd name="connsiteY0-2" fmla="*/ 0 h 633046"/>
                    <a:gd name="connsiteX1-3" fmla="*/ 656494 w 656494"/>
                    <a:gd name="connsiteY1-4" fmla="*/ 316523 h 633046"/>
                    <a:gd name="connsiteX2-5" fmla="*/ 328247 w 656494"/>
                    <a:gd name="connsiteY2-6" fmla="*/ 633046 h 633046"/>
                    <a:gd name="connsiteX3-7" fmla="*/ 0 w 656494"/>
                    <a:gd name="connsiteY3-8" fmla="*/ 316523 h 633046"/>
                    <a:gd name="connsiteX4-9" fmla="*/ 419687 w 656494"/>
                    <a:gd name="connsiteY4-10" fmla="*/ 91440 h 633046"/>
                    <a:gd name="connsiteX0-11" fmla="*/ 402964 w 731211"/>
                    <a:gd name="connsiteY0-12" fmla="*/ 0 h 633046"/>
                    <a:gd name="connsiteX1-13" fmla="*/ 731211 w 731211"/>
                    <a:gd name="connsiteY1-14" fmla="*/ 316523 h 633046"/>
                    <a:gd name="connsiteX2-15" fmla="*/ 402964 w 731211"/>
                    <a:gd name="connsiteY2-16" fmla="*/ 633046 h 633046"/>
                    <a:gd name="connsiteX3-17" fmla="*/ 74717 w 731211"/>
                    <a:gd name="connsiteY3-18" fmla="*/ 316523 h 633046"/>
                    <a:gd name="connsiteX4-19" fmla="*/ 161895 w 731211"/>
                    <a:gd name="connsiteY4-20" fmla="*/ 152400 h 633046"/>
                    <a:gd name="connsiteX0-21" fmla="*/ 353700 w 681947"/>
                    <a:gd name="connsiteY0-22" fmla="*/ 0 h 633046"/>
                    <a:gd name="connsiteX1-23" fmla="*/ 681947 w 681947"/>
                    <a:gd name="connsiteY1-24" fmla="*/ 316523 h 633046"/>
                    <a:gd name="connsiteX2-25" fmla="*/ 353700 w 681947"/>
                    <a:gd name="connsiteY2-26" fmla="*/ 633046 h 633046"/>
                    <a:gd name="connsiteX3-27" fmla="*/ 25453 w 681947"/>
                    <a:gd name="connsiteY3-28" fmla="*/ 316523 h 633046"/>
                    <a:gd name="connsiteX4-29" fmla="*/ 112631 w 681947"/>
                    <a:gd name="connsiteY4-30" fmla="*/ 152400 h 633046"/>
                    <a:gd name="connsiteX0-31" fmla="*/ 341249 w 669496"/>
                    <a:gd name="connsiteY0-32" fmla="*/ 0 h 633046"/>
                    <a:gd name="connsiteX1-33" fmla="*/ 669496 w 669496"/>
                    <a:gd name="connsiteY1-34" fmla="*/ 316523 h 633046"/>
                    <a:gd name="connsiteX2-35" fmla="*/ 341249 w 669496"/>
                    <a:gd name="connsiteY2-36" fmla="*/ 633046 h 633046"/>
                    <a:gd name="connsiteX3-37" fmla="*/ 13002 w 669496"/>
                    <a:gd name="connsiteY3-38" fmla="*/ 316523 h 633046"/>
                    <a:gd name="connsiteX4-39" fmla="*/ 100180 w 669496"/>
                    <a:gd name="connsiteY4-40" fmla="*/ 152400 h 633046"/>
                    <a:gd name="connsiteX0-41" fmla="*/ 347951 w 676198"/>
                    <a:gd name="connsiteY0-42" fmla="*/ 0 h 633046"/>
                    <a:gd name="connsiteX1-43" fmla="*/ 676198 w 676198"/>
                    <a:gd name="connsiteY1-44" fmla="*/ 316523 h 633046"/>
                    <a:gd name="connsiteX2-45" fmla="*/ 347951 w 676198"/>
                    <a:gd name="connsiteY2-46" fmla="*/ 633046 h 633046"/>
                    <a:gd name="connsiteX3-47" fmla="*/ 19704 w 676198"/>
                    <a:gd name="connsiteY3-48" fmla="*/ 316523 h 633046"/>
                    <a:gd name="connsiteX4-49" fmla="*/ 79173 w 676198"/>
                    <a:gd name="connsiteY4-50" fmla="*/ 113607 h 633046"/>
                    <a:gd name="connsiteX0-51" fmla="*/ 333371 w 661618"/>
                    <a:gd name="connsiteY0-52" fmla="*/ 0 h 633046"/>
                    <a:gd name="connsiteX1-53" fmla="*/ 661618 w 661618"/>
                    <a:gd name="connsiteY1-54" fmla="*/ 316523 h 633046"/>
                    <a:gd name="connsiteX2-55" fmla="*/ 333371 w 661618"/>
                    <a:gd name="connsiteY2-56" fmla="*/ 633046 h 633046"/>
                    <a:gd name="connsiteX3-57" fmla="*/ 5124 w 661618"/>
                    <a:gd name="connsiteY3-58" fmla="*/ 316523 h 633046"/>
                    <a:gd name="connsiteX4-59" fmla="*/ 64593 w 661618"/>
                    <a:gd name="connsiteY4-60" fmla="*/ 113607 h 633046"/>
                    <a:gd name="connsiteX0-61" fmla="*/ 178200 w 661618"/>
                    <a:gd name="connsiteY0-62" fmla="*/ 0 h 583170"/>
                    <a:gd name="connsiteX1-63" fmla="*/ 661618 w 661618"/>
                    <a:gd name="connsiteY1-64" fmla="*/ 266647 h 583170"/>
                    <a:gd name="connsiteX2-65" fmla="*/ 333371 w 661618"/>
                    <a:gd name="connsiteY2-66" fmla="*/ 583170 h 583170"/>
                    <a:gd name="connsiteX3-67" fmla="*/ 5124 w 661618"/>
                    <a:gd name="connsiteY3-68" fmla="*/ 266647 h 583170"/>
                    <a:gd name="connsiteX4-69" fmla="*/ 64593 w 661618"/>
                    <a:gd name="connsiteY4-70" fmla="*/ 63731 h 583170"/>
                    <a:gd name="connsiteX0-71" fmla="*/ 178200 w 662133"/>
                    <a:gd name="connsiteY0-72" fmla="*/ 66578 h 649748"/>
                    <a:gd name="connsiteX1-73" fmla="*/ 412660 w 662133"/>
                    <a:gd name="connsiteY1-74" fmla="*/ 10947 h 649748"/>
                    <a:gd name="connsiteX2-75" fmla="*/ 661618 w 662133"/>
                    <a:gd name="connsiteY2-76" fmla="*/ 333225 h 649748"/>
                    <a:gd name="connsiteX3-77" fmla="*/ 333371 w 662133"/>
                    <a:gd name="connsiteY3-78" fmla="*/ 649748 h 649748"/>
                    <a:gd name="connsiteX4-79" fmla="*/ 5124 w 662133"/>
                    <a:gd name="connsiteY4-80" fmla="*/ 333225 h 649748"/>
                    <a:gd name="connsiteX5" fmla="*/ 64593 w 662133"/>
                    <a:gd name="connsiteY5" fmla="*/ 130309 h 649748"/>
                    <a:gd name="connsiteX0-81" fmla="*/ 178200 w 662148"/>
                    <a:gd name="connsiteY0-82" fmla="*/ 66578 h 649748"/>
                    <a:gd name="connsiteX1-83" fmla="*/ 412660 w 662148"/>
                    <a:gd name="connsiteY1-84" fmla="*/ 10947 h 649748"/>
                    <a:gd name="connsiteX2-85" fmla="*/ 661618 w 662148"/>
                    <a:gd name="connsiteY2-86" fmla="*/ 333225 h 649748"/>
                    <a:gd name="connsiteX3-87" fmla="*/ 333371 w 662148"/>
                    <a:gd name="connsiteY3-88" fmla="*/ 649748 h 649748"/>
                    <a:gd name="connsiteX4-89" fmla="*/ 5124 w 662148"/>
                    <a:gd name="connsiteY4-90" fmla="*/ 333225 h 649748"/>
                    <a:gd name="connsiteX5-91" fmla="*/ 64593 w 662148"/>
                    <a:gd name="connsiteY5-92" fmla="*/ 130309 h 649748"/>
                    <a:gd name="connsiteX0-93" fmla="*/ 178200 w 662148"/>
                    <a:gd name="connsiteY0-94" fmla="*/ 61032 h 644202"/>
                    <a:gd name="connsiteX1-95" fmla="*/ 412660 w 662148"/>
                    <a:gd name="connsiteY1-96" fmla="*/ 5401 h 644202"/>
                    <a:gd name="connsiteX2-97" fmla="*/ 661618 w 662148"/>
                    <a:gd name="connsiteY2-98" fmla="*/ 327679 h 644202"/>
                    <a:gd name="connsiteX3-99" fmla="*/ 333371 w 662148"/>
                    <a:gd name="connsiteY3-100" fmla="*/ 644202 h 644202"/>
                    <a:gd name="connsiteX4-101" fmla="*/ 5124 w 662148"/>
                    <a:gd name="connsiteY4-102" fmla="*/ 327679 h 644202"/>
                    <a:gd name="connsiteX5-103" fmla="*/ 64593 w 662148"/>
                    <a:gd name="connsiteY5-104" fmla="*/ 124763 h 644202"/>
                    <a:gd name="connsiteX0-105" fmla="*/ 178200 w 662148"/>
                    <a:gd name="connsiteY0-106" fmla="*/ 75865 h 659035"/>
                    <a:gd name="connsiteX1-107" fmla="*/ 168819 w 662148"/>
                    <a:gd name="connsiteY1-108" fmla="*/ 31317 h 659035"/>
                    <a:gd name="connsiteX2-109" fmla="*/ 412660 w 662148"/>
                    <a:gd name="connsiteY2-110" fmla="*/ 20234 h 659035"/>
                    <a:gd name="connsiteX3-111" fmla="*/ 661618 w 662148"/>
                    <a:gd name="connsiteY3-112" fmla="*/ 342512 h 659035"/>
                    <a:gd name="connsiteX4-113" fmla="*/ 333371 w 662148"/>
                    <a:gd name="connsiteY4-114" fmla="*/ 659035 h 659035"/>
                    <a:gd name="connsiteX5-115" fmla="*/ 5124 w 662148"/>
                    <a:gd name="connsiteY5-116" fmla="*/ 342512 h 659035"/>
                    <a:gd name="connsiteX6" fmla="*/ 64593 w 662148"/>
                    <a:gd name="connsiteY6" fmla="*/ 139596 h 659035"/>
                    <a:gd name="connsiteX0-117" fmla="*/ 178200 w 662148"/>
                    <a:gd name="connsiteY0-118" fmla="*/ 68901 h 652071"/>
                    <a:gd name="connsiteX1-119" fmla="*/ 130026 w 662148"/>
                    <a:gd name="connsiteY1-120" fmla="*/ 68688 h 652071"/>
                    <a:gd name="connsiteX2-121" fmla="*/ 412660 w 662148"/>
                    <a:gd name="connsiteY2-122" fmla="*/ 13270 h 652071"/>
                    <a:gd name="connsiteX3-123" fmla="*/ 661618 w 662148"/>
                    <a:gd name="connsiteY3-124" fmla="*/ 335548 h 652071"/>
                    <a:gd name="connsiteX4-125" fmla="*/ 333371 w 662148"/>
                    <a:gd name="connsiteY4-126" fmla="*/ 652071 h 652071"/>
                    <a:gd name="connsiteX5-127" fmla="*/ 5124 w 662148"/>
                    <a:gd name="connsiteY5-128" fmla="*/ 335548 h 652071"/>
                    <a:gd name="connsiteX6-129" fmla="*/ 64593 w 662148"/>
                    <a:gd name="connsiteY6-130" fmla="*/ 132632 h 652071"/>
                    <a:gd name="connsiteX0-131" fmla="*/ 178200 w 662220"/>
                    <a:gd name="connsiteY0-132" fmla="*/ 68901 h 652071"/>
                    <a:gd name="connsiteX1-133" fmla="*/ 130026 w 662220"/>
                    <a:gd name="connsiteY1-134" fmla="*/ 68688 h 652071"/>
                    <a:gd name="connsiteX2-135" fmla="*/ 412660 w 662220"/>
                    <a:gd name="connsiteY2-136" fmla="*/ 13270 h 652071"/>
                    <a:gd name="connsiteX3-137" fmla="*/ 661618 w 662220"/>
                    <a:gd name="connsiteY3-138" fmla="*/ 335548 h 652071"/>
                    <a:gd name="connsiteX4-139" fmla="*/ 333371 w 662220"/>
                    <a:gd name="connsiteY4-140" fmla="*/ 652071 h 652071"/>
                    <a:gd name="connsiteX5-141" fmla="*/ 5124 w 662220"/>
                    <a:gd name="connsiteY5-142" fmla="*/ 335548 h 652071"/>
                    <a:gd name="connsiteX6-143" fmla="*/ 64593 w 662220"/>
                    <a:gd name="connsiteY6-144" fmla="*/ 132632 h 652071"/>
                    <a:gd name="connsiteX0-145" fmla="*/ 178200 w 662220"/>
                    <a:gd name="connsiteY0-146" fmla="*/ 58449 h 641619"/>
                    <a:gd name="connsiteX1-147" fmla="*/ 130026 w 662220"/>
                    <a:gd name="connsiteY1-148" fmla="*/ 58236 h 641619"/>
                    <a:gd name="connsiteX2-149" fmla="*/ 412660 w 662220"/>
                    <a:gd name="connsiteY2-150" fmla="*/ 2818 h 641619"/>
                    <a:gd name="connsiteX3-151" fmla="*/ 661618 w 662220"/>
                    <a:gd name="connsiteY3-152" fmla="*/ 325096 h 641619"/>
                    <a:gd name="connsiteX4-153" fmla="*/ 333371 w 662220"/>
                    <a:gd name="connsiteY4-154" fmla="*/ 641619 h 641619"/>
                    <a:gd name="connsiteX5-155" fmla="*/ 5124 w 662220"/>
                    <a:gd name="connsiteY5-156" fmla="*/ 325096 h 641619"/>
                    <a:gd name="connsiteX6-157" fmla="*/ 64593 w 662220"/>
                    <a:gd name="connsiteY6-158" fmla="*/ 122180 h 641619"/>
                    <a:gd name="connsiteX0-159" fmla="*/ 178200 w 662220"/>
                    <a:gd name="connsiteY0-160" fmla="*/ 58449 h 641619"/>
                    <a:gd name="connsiteX1-161" fmla="*/ 130026 w 662220"/>
                    <a:gd name="connsiteY1-162" fmla="*/ 58236 h 641619"/>
                    <a:gd name="connsiteX2-163" fmla="*/ 412660 w 662220"/>
                    <a:gd name="connsiteY2-164" fmla="*/ 2818 h 641619"/>
                    <a:gd name="connsiteX3-165" fmla="*/ 661618 w 662220"/>
                    <a:gd name="connsiteY3-166" fmla="*/ 325096 h 641619"/>
                    <a:gd name="connsiteX4-167" fmla="*/ 333371 w 662220"/>
                    <a:gd name="connsiteY4-168" fmla="*/ 641619 h 641619"/>
                    <a:gd name="connsiteX5-169" fmla="*/ 5124 w 662220"/>
                    <a:gd name="connsiteY5-170" fmla="*/ 325096 h 641619"/>
                    <a:gd name="connsiteX6-171" fmla="*/ 64593 w 662220"/>
                    <a:gd name="connsiteY6-172" fmla="*/ 122180 h 641619"/>
                    <a:gd name="connsiteX0-173" fmla="*/ 178200 w 662220"/>
                    <a:gd name="connsiteY0-174" fmla="*/ 58449 h 641619"/>
                    <a:gd name="connsiteX1-175" fmla="*/ 130026 w 662220"/>
                    <a:gd name="connsiteY1-176" fmla="*/ 58236 h 641619"/>
                    <a:gd name="connsiteX2-177" fmla="*/ 412660 w 662220"/>
                    <a:gd name="connsiteY2-178" fmla="*/ 2818 h 641619"/>
                    <a:gd name="connsiteX3-179" fmla="*/ 661618 w 662220"/>
                    <a:gd name="connsiteY3-180" fmla="*/ 325096 h 641619"/>
                    <a:gd name="connsiteX4-181" fmla="*/ 333371 w 662220"/>
                    <a:gd name="connsiteY4-182" fmla="*/ 641619 h 641619"/>
                    <a:gd name="connsiteX5-183" fmla="*/ 5124 w 662220"/>
                    <a:gd name="connsiteY5-184" fmla="*/ 325096 h 641619"/>
                    <a:gd name="connsiteX6-185" fmla="*/ 64593 w 662220"/>
                    <a:gd name="connsiteY6-186" fmla="*/ 122180 h 641619"/>
                    <a:gd name="connsiteX0-187" fmla="*/ 178200 w 662220"/>
                    <a:gd name="connsiteY0-188" fmla="*/ 58449 h 641619"/>
                    <a:gd name="connsiteX1-189" fmla="*/ 130026 w 662220"/>
                    <a:gd name="connsiteY1-190" fmla="*/ 58236 h 641619"/>
                    <a:gd name="connsiteX2-191" fmla="*/ 412660 w 662220"/>
                    <a:gd name="connsiteY2-192" fmla="*/ 2818 h 641619"/>
                    <a:gd name="connsiteX3-193" fmla="*/ 661618 w 662220"/>
                    <a:gd name="connsiteY3-194" fmla="*/ 325096 h 641619"/>
                    <a:gd name="connsiteX4-195" fmla="*/ 333371 w 662220"/>
                    <a:gd name="connsiteY4-196" fmla="*/ 641619 h 641619"/>
                    <a:gd name="connsiteX5-197" fmla="*/ 5124 w 662220"/>
                    <a:gd name="connsiteY5-198" fmla="*/ 325096 h 641619"/>
                    <a:gd name="connsiteX6-199" fmla="*/ 64593 w 662220"/>
                    <a:gd name="connsiteY6-200" fmla="*/ 122180 h 641619"/>
                    <a:gd name="connsiteX0-201" fmla="*/ 178200 w 662220"/>
                    <a:gd name="connsiteY0-202" fmla="*/ 58449 h 641619"/>
                    <a:gd name="connsiteX1-203" fmla="*/ 130026 w 662220"/>
                    <a:gd name="connsiteY1-204" fmla="*/ 58236 h 641619"/>
                    <a:gd name="connsiteX2-205" fmla="*/ 412660 w 662220"/>
                    <a:gd name="connsiteY2-206" fmla="*/ 2818 h 641619"/>
                    <a:gd name="connsiteX3-207" fmla="*/ 661618 w 662220"/>
                    <a:gd name="connsiteY3-208" fmla="*/ 325096 h 641619"/>
                    <a:gd name="connsiteX4-209" fmla="*/ 333371 w 662220"/>
                    <a:gd name="connsiteY4-210" fmla="*/ 641619 h 641619"/>
                    <a:gd name="connsiteX5-211" fmla="*/ 5124 w 662220"/>
                    <a:gd name="connsiteY5-212" fmla="*/ 325096 h 641619"/>
                    <a:gd name="connsiteX6-213" fmla="*/ 64593 w 662220"/>
                    <a:gd name="connsiteY6-214" fmla="*/ 122180 h 641619"/>
                    <a:gd name="connsiteX0-215" fmla="*/ 176252 w 660272"/>
                    <a:gd name="connsiteY0-216" fmla="*/ 58449 h 641619"/>
                    <a:gd name="connsiteX1-217" fmla="*/ 128078 w 660272"/>
                    <a:gd name="connsiteY1-218" fmla="*/ 58236 h 641619"/>
                    <a:gd name="connsiteX2-219" fmla="*/ 410712 w 660272"/>
                    <a:gd name="connsiteY2-220" fmla="*/ 2818 h 641619"/>
                    <a:gd name="connsiteX3-221" fmla="*/ 659670 w 660272"/>
                    <a:gd name="connsiteY3-222" fmla="*/ 325096 h 641619"/>
                    <a:gd name="connsiteX4-223" fmla="*/ 331423 w 660272"/>
                    <a:gd name="connsiteY4-224" fmla="*/ 641619 h 641619"/>
                    <a:gd name="connsiteX5-225" fmla="*/ 3176 w 660272"/>
                    <a:gd name="connsiteY5-226" fmla="*/ 325096 h 641619"/>
                    <a:gd name="connsiteX6-227" fmla="*/ 62645 w 660272"/>
                    <a:gd name="connsiteY6-228" fmla="*/ 122180 h 641619"/>
                    <a:gd name="connsiteX0-229" fmla="*/ 253837 w 660272"/>
                    <a:gd name="connsiteY0-230" fmla="*/ 30740 h 641619"/>
                    <a:gd name="connsiteX1-231" fmla="*/ 128078 w 660272"/>
                    <a:gd name="connsiteY1-232" fmla="*/ 58236 h 641619"/>
                    <a:gd name="connsiteX2-233" fmla="*/ 410712 w 660272"/>
                    <a:gd name="connsiteY2-234" fmla="*/ 2818 h 641619"/>
                    <a:gd name="connsiteX3-235" fmla="*/ 659670 w 660272"/>
                    <a:gd name="connsiteY3-236" fmla="*/ 325096 h 641619"/>
                    <a:gd name="connsiteX4-237" fmla="*/ 331423 w 660272"/>
                    <a:gd name="connsiteY4-238" fmla="*/ 641619 h 641619"/>
                    <a:gd name="connsiteX5-239" fmla="*/ 3176 w 660272"/>
                    <a:gd name="connsiteY5-240" fmla="*/ 325096 h 641619"/>
                    <a:gd name="connsiteX6-241" fmla="*/ 62645 w 660272"/>
                    <a:gd name="connsiteY6-242" fmla="*/ 122180 h 641619"/>
                    <a:gd name="connsiteX0-243" fmla="*/ 253837 w 660191"/>
                    <a:gd name="connsiteY0-244" fmla="*/ 41069 h 651948"/>
                    <a:gd name="connsiteX1-245" fmla="*/ 161329 w 660191"/>
                    <a:gd name="connsiteY1-246" fmla="*/ 63023 h 651948"/>
                    <a:gd name="connsiteX2-247" fmla="*/ 410712 w 660191"/>
                    <a:gd name="connsiteY2-248" fmla="*/ 13147 h 651948"/>
                    <a:gd name="connsiteX3-249" fmla="*/ 659670 w 660191"/>
                    <a:gd name="connsiteY3-250" fmla="*/ 335425 h 651948"/>
                    <a:gd name="connsiteX4-251" fmla="*/ 331423 w 660191"/>
                    <a:gd name="connsiteY4-252" fmla="*/ 651948 h 651948"/>
                    <a:gd name="connsiteX5-253" fmla="*/ 3176 w 660191"/>
                    <a:gd name="connsiteY5-254" fmla="*/ 335425 h 651948"/>
                    <a:gd name="connsiteX6-255" fmla="*/ 62645 w 660191"/>
                    <a:gd name="connsiteY6-256" fmla="*/ 132509 h 651948"/>
                    <a:gd name="connsiteX0-257" fmla="*/ 253837 w 660897"/>
                    <a:gd name="connsiteY0-258" fmla="*/ 45475 h 656354"/>
                    <a:gd name="connsiteX1-259" fmla="*/ 161329 w 660897"/>
                    <a:gd name="connsiteY1-260" fmla="*/ 67429 h 656354"/>
                    <a:gd name="connsiteX2-261" fmla="*/ 410712 w 660897"/>
                    <a:gd name="connsiteY2-262" fmla="*/ 17553 h 656354"/>
                    <a:gd name="connsiteX3-263" fmla="*/ 659670 w 660897"/>
                    <a:gd name="connsiteY3-264" fmla="*/ 339831 h 656354"/>
                    <a:gd name="connsiteX4-265" fmla="*/ 331423 w 660897"/>
                    <a:gd name="connsiteY4-266" fmla="*/ 656354 h 656354"/>
                    <a:gd name="connsiteX5-267" fmla="*/ 3176 w 660897"/>
                    <a:gd name="connsiteY5-268" fmla="*/ 339831 h 656354"/>
                    <a:gd name="connsiteX6-269" fmla="*/ 62645 w 660897"/>
                    <a:gd name="connsiteY6-270" fmla="*/ 136915 h 656354"/>
                    <a:gd name="connsiteX0-271" fmla="*/ 253837 w 660406"/>
                    <a:gd name="connsiteY0-272" fmla="*/ 41070 h 651949"/>
                    <a:gd name="connsiteX1-273" fmla="*/ 161329 w 660406"/>
                    <a:gd name="connsiteY1-274" fmla="*/ 63024 h 651949"/>
                    <a:gd name="connsiteX2-275" fmla="*/ 410712 w 660406"/>
                    <a:gd name="connsiteY2-276" fmla="*/ 13148 h 651949"/>
                    <a:gd name="connsiteX3-277" fmla="*/ 659670 w 660406"/>
                    <a:gd name="connsiteY3-278" fmla="*/ 335426 h 651949"/>
                    <a:gd name="connsiteX4-279" fmla="*/ 331423 w 660406"/>
                    <a:gd name="connsiteY4-280" fmla="*/ 651949 h 651949"/>
                    <a:gd name="connsiteX5-281" fmla="*/ 3176 w 660406"/>
                    <a:gd name="connsiteY5-282" fmla="*/ 335426 h 651949"/>
                    <a:gd name="connsiteX6-283" fmla="*/ 62645 w 660406"/>
                    <a:gd name="connsiteY6-284" fmla="*/ 132510 h 651949"/>
                    <a:gd name="connsiteX0-285" fmla="*/ 161329 w 660406"/>
                    <a:gd name="connsiteY0-286" fmla="*/ 63024 h 651949"/>
                    <a:gd name="connsiteX1-287" fmla="*/ 410712 w 660406"/>
                    <a:gd name="connsiteY1-288" fmla="*/ 13148 h 651949"/>
                    <a:gd name="connsiteX2-289" fmla="*/ 659670 w 660406"/>
                    <a:gd name="connsiteY2-290" fmla="*/ 335426 h 651949"/>
                    <a:gd name="connsiteX3-291" fmla="*/ 331423 w 660406"/>
                    <a:gd name="connsiteY3-292" fmla="*/ 651949 h 651949"/>
                    <a:gd name="connsiteX4-293" fmla="*/ 3176 w 660406"/>
                    <a:gd name="connsiteY4-294" fmla="*/ 335426 h 651949"/>
                    <a:gd name="connsiteX5-295" fmla="*/ 62645 w 660406"/>
                    <a:gd name="connsiteY5-296" fmla="*/ 132510 h 651949"/>
                    <a:gd name="connsiteX0-297" fmla="*/ 128078 w 660207"/>
                    <a:gd name="connsiteY0-298" fmla="*/ 63024 h 651949"/>
                    <a:gd name="connsiteX1-299" fmla="*/ 410712 w 660207"/>
                    <a:gd name="connsiteY1-300" fmla="*/ 13148 h 651949"/>
                    <a:gd name="connsiteX2-301" fmla="*/ 659670 w 660207"/>
                    <a:gd name="connsiteY2-302" fmla="*/ 335426 h 651949"/>
                    <a:gd name="connsiteX3-303" fmla="*/ 331423 w 660207"/>
                    <a:gd name="connsiteY3-304" fmla="*/ 651949 h 651949"/>
                    <a:gd name="connsiteX4-305" fmla="*/ 3176 w 660207"/>
                    <a:gd name="connsiteY4-306" fmla="*/ 335426 h 651949"/>
                    <a:gd name="connsiteX5-307" fmla="*/ 62645 w 660207"/>
                    <a:gd name="connsiteY5-308" fmla="*/ 132510 h 651949"/>
                    <a:gd name="connsiteX0-309" fmla="*/ 128078 w 660438"/>
                    <a:gd name="connsiteY0-310" fmla="*/ 60888 h 649813"/>
                    <a:gd name="connsiteX1-311" fmla="*/ 410712 w 660438"/>
                    <a:gd name="connsiteY1-312" fmla="*/ 11012 h 649813"/>
                    <a:gd name="connsiteX2-313" fmla="*/ 659670 w 660438"/>
                    <a:gd name="connsiteY2-314" fmla="*/ 333290 h 649813"/>
                    <a:gd name="connsiteX3-315" fmla="*/ 331423 w 660438"/>
                    <a:gd name="connsiteY3-316" fmla="*/ 649813 h 649813"/>
                    <a:gd name="connsiteX4-317" fmla="*/ 3176 w 660438"/>
                    <a:gd name="connsiteY4-318" fmla="*/ 333290 h 649813"/>
                    <a:gd name="connsiteX5-319" fmla="*/ 62645 w 660438"/>
                    <a:gd name="connsiteY5-320" fmla="*/ 130374 h 649813"/>
                    <a:gd name="connsiteX0-321" fmla="*/ 128078 w 660438"/>
                    <a:gd name="connsiteY0-322" fmla="*/ 64927 h 653852"/>
                    <a:gd name="connsiteX1-323" fmla="*/ 410712 w 660438"/>
                    <a:gd name="connsiteY1-324" fmla="*/ 15051 h 653852"/>
                    <a:gd name="connsiteX2-325" fmla="*/ 659670 w 660438"/>
                    <a:gd name="connsiteY2-326" fmla="*/ 337329 h 653852"/>
                    <a:gd name="connsiteX3-327" fmla="*/ 331423 w 660438"/>
                    <a:gd name="connsiteY3-328" fmla="*/ 653852 h 653852"/>
                    <a:gd name="connsiteX4-329" fmla="*/ 3176 w 660438"/>
                    <a:gd name="connsiteY4-330" fmla="*/ 337329 h 653852"/>
                    <a:gd name="connsiteX5-331" fmla="*/ 62645 w 660438"/>
                    <a:gd name="connsiteY5-332" fmla="*/ 134413 h 653852"/>
                  </a:gdLst>
                  <a:ahLst/>
                  <a:cxnLst>
                    <a:cxn ang="0">
                      <a:pos x="connsiteX0-321" y="connsiteY0-322"/>
                    </a:cxn>
                    <a:cxn ang="0">
                      <a:pos x="connsiteX1-323" y="connsiteY1-324"/>
                    </a:cxn>
                    <a:cxn ang="0">
                      <a:pos x="connsiteX2-325" y="connsiteY2-326"/>
                    </a:cxn>
                    <a:cxn ang="0">
                      <a:pos x="connsiteX3-327" y="connsiteY3-328"/>
                    </a:cxn>
                    <a:cxn ang="0">
                      <a:pos x="connsiteX4-329" y="connsiteY4-330"/>
                    </a:cxn>
                    <a:cxn ang="0">
                      <a:pos x="connsiteX5-331" y="connsiteY5-332"/>
                    </a:cxn>
                  </a:cxnLst>
                  <a:rect l="l" t="t" r="r" b="b"/>
                  <a:pathLst>
                    <a:path w="660438" h="653852">
                      <a:moveTo>
                        <a:pt x="128078" y="64927"/>
                      </a:moveTo>
                      <a:cubicBezTo>
                        <a:pt x="200406" y="22404"/>
                        <a:pt x="266694" y="-24807"/>
                        <a:pt x="410712" y="15051"/>
                      </a:cubicBezTo>
                      <a:cubicBezTo>
                        <a:pt x="554730" y="54909"/>
                        <a:pt x="671038" y="190221"/>
                        <a:pt x="659670" y="337329"/>
                      </a:cubicBezTo>
                      <a:cubicBezTo>
                        <a:pt x="648302" y="484437"/>
                        <a:pt x="512709" y="653852"/>
                        <a:pt x="331423" y="653852"/>
                      </a:cubicBezTo>
                      <a:cubicBezTo>
                        <a:pt x="150137" y="653852"/>
                        <a:pt x="14721" y="457153"/>
                        <a:pt x="3176" y="337329"/>
                      </a:cubicBezTo>
                      <a:cubicBezTo>
                        <a:pt x="-8369" y="217505"/>
                        <a:pt x="11590" y="209227"/>
                        <a:pt x="62645" y="134413"/>
                      </a:cubicBezTo>
                    </a:path>
                  </a:pathLst>
                </a:custGeom>
                <a:grpFill/>
                <a:ln w="28575" cap="rnd">
                  <a:solidFill>
                    <a:schemeClr val="tx1">
                      <a:lumMod val="65000"/>
                      <a:lumOff val="35000"/>
                    </a:schemeClr>
                  </a:solidFill>
                  <a:prstDash val="solid"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4000" noProof="1">
                    <a:solidFill>
                      <a:srgbClr val="605448"/>
                    </a:solidFill>
                    <a:latin typeface="汉仪PP体简" panose="00020600040101010101" pitchFamily="18" charset="-122"/>
                    <a:ea typeface="汉仪PP体简" panose="00020600040101010101" pitchFamily="18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22" name="任意多边形 121"/>
              <p:cNvSpPr/>
              <p:nvPr/>
            </p:nvSpPr>
            <p:spPr>
              <a:xfrm>
                <a:off x="4977832" y="1663063"/>
                <a:ext cx="656731" cy="325147"/>
              </a:xfrm>
              <a:custGeom>
                <a:avLst/>
                <a:gdLst>
                  <a:gd name="connsiteX0" fmla="*/ 584616 w 1244505"/>
                  <a:gd name="connsiteY0" fmla="*/ 513816 h 978511"/>
                  <a:gd name="connsiteX1" fmla="*/ 0 w 1244505"/>
                  <a:gd name="connsiteY1" fmla="*/ 423875 h 978511"/>
                  <a:gd name="connsiteX2" fmla="*/ 179882 w 1244505"/>
                  <a:gd name="connsiteY2" fmla="*/ 199022 h 978511"/>
                  <a:gd name="connsiteX3" fmla="*/ 674557 w 1244505"/>
                  <a:gd name="connsiteY3" fmla="*/ 423875 h 978511"/>
                  <a:gd name="connsiteX4" fmla="*/ 734518 w 1244505"/>
                  <a:gd name="connsiteY4" fmla="*/ 184032 h 978511"/>
                  <a:gd name="connsiteX5" fmla="*/ 944380 w 1244505"/>
                  <a:gd name="connsiteY5" fmla="*/ 4150 h 978511"/>
                  <a:gd name="connsiteX6" fmla="*/ 1244183 w 1244505"/>
                  <a:gd name="connsiteY6" fmla="*/ 363914 h 978511"/>
                  <a:gd name="connsiteX7" fmla="*/ 884419 w 1244505"/>
                  <a:gd name="connsiteY7" fmla="*/ 513816 h 978511"/>
                  <a:gd name="connsiteX8" fmla="*/ 1199213 w 1244505"/>
                  <a:gd name="connsiteY8" fmla="*/ 723678 h 978511"/>
                  <a:gd name="connsiteX9" fmla="*/ 944380 w 1244505"/>
                  <a:gd name="connsiteY9" fmla="*/ 978511 h 978511"/>
                  <a:gd name="connsiteX10" fmla="*/ 719528 w 1244505"/>
                  <a:gd name="connsiteY10" fmla="*/ 723678 h 978511"/>
                  <a:gd name="connsiteX11" fmla="*/ 299803 w 1244505"/>
                  <a:gd name="connsiteY11" fmla="*/ 903560 h 978511"/>
                  <a:gd name="connsiteX12" fmla="*/ 74951 w 1244505"/>
                  <a:gd name="connsiteY12" fmla="*/ 738668 h 978511"/>
                  <a:gd name="connsiteX13" fmla="*/ 719528 w 1244505"/>
                  <a:gd name="connsiteY13" fmla="*/ 558786 h 978511"/>
                  <a:gd name="connsiteX0-1" fmla="*/ 584616 w 1246893"/>
                  <a:gd name="connsiteY0-2" fmla="*/ 502981 h 967676"/>
                  <a:gd name="connsiteX1-3" fmla="*/ 0 w 1246893"/>
                  <a:gd name="connsiteY1-4" fmla="*/ 413040 h 967676"/>
                  <a:gd name="connsiteX2-5" fmla="*/ 179882 w 1246893"/>
                  <a:gd name="connsiteY2-6" fmla="*/ 188187 h 967676"/>
                  <a:gd name="connsiteX3-7" fmla="*/ 674557 w 1246893"/>
                  <a:gd name="connsiteY3-8" fmla="*/ 413040 h 967676"/>
                  <a:gd name="connsiteX4-9" fmla="*/ 734518 w 1246893"/>
                  <a:gd name="connsiteY4-10" fmla="*/ 173197 h 967676"/>
                  <a:gd name="connsiteX5-11" fmla="*/ 1033049 w 1246893"/>
                  <a:gd name="connsiteY5-12" fmla="*/ 4398 h 967676"/>
                  <a:gd name="connsiteX6-13" fmla="*/ 1244183 w 1246893"/>
                  <a:gd name="connsiteY6-14" fmla="*/ 353079 h 967676"/>
                  <a:gd name="connsiteX7-15" fmla="*/ 884419 w 1246893"/>
                  <a:gd name="connsiteY7-16" fmla="*/ 502981 h 967676"/>
                  <a:gd name="connsiteX8-17" fmla="*/ 1199213 w 1246893"/>
                  <a:gd name="connsiteY8-18" fmla="*/ 712843 h 967676"/>
                  <a:gd name="connsiteX9-19" fmla="*/ 944380 w 1246893"/>
                  <a:gd name="connsiteY9-20" fmla="*/ 967676 h 967676"/>
                  <a:gd name="connsiteX10-21" fmla="*/ 719528 w 1246893"/>
                  <a:gd name="connsiteY10-22" fmla="*/ 712843 h 967676"/>
                  <a:gd name="connsiteX11-23" fmla="*/ 299803 w 1246893"/>
                  <a:gd name="connsiteY11-24" fmla="*/ 892725 h 967676"/>
                  <a:gd name="connsiteX12-25" fmla="*/ 74951 w 1246893"/>
                  <a:gd name="connsiteY12-26" fmla="*/ 727833 h 967676"/>
                  <a:gd name="connsiteX13-27" fmla="*/ 719528 w 1246893"/>
                  <a:gd name="connsiteY13-28" fmla="*/ 547951 h 967676"/>
                  <a:gd name="connsiteX0-29" fmla="*/ 584616 w 1250361"/>
                  <a:gd name="connsiteY0-30" fmla="*/ 505914 h 970609"/>
                  <a:gd name="connsiteX1-31" fmla="*/ 0 w 1250361"/>
                  <a:gd name="connsiteY1-32" fmla="*/ 415973 h 970609"/>
                  <a:gd name="connsiteX2-33" fmla="*/ 179882 w 1250361"/>
                  <a:gd name="connsiteY2-34" fmla="*/ 191120 h 970609"/>
                  <a:gd name="connsiteX3-35" fmla="*/ 674557 w 1250361"/>
                  <a:gd name="connsiteY3-36" fmla="*/ 415973 h 970609"/>
                  <a:gd name="connsiteX4-37" fmla="*/ 734518 w 1250361"/>
                  <a:gd name="connsiteY4-38" fmla="*/ 176130 h 970609"/>
                  <a:gd name="connsiteX5-39" fmla="*/ 1033049 w 1250361"/>
                  <a:gd name="connsiteY5-40" fmla="*/ 7331 h 970609"/>
                  <a:gd name="connsiteX6-41" fmla="*/ 1244183 w 1250361"/>
                  <a:gd name="connsiteY6-42" fmla="*/ 356012 h 970609"/>
                  <a:gd name="connsiteX7-43" fmla="*/ 884419 w 1250361"/>
                  <a:gd name="connsiteY7-44" fmla="*/ 505914 h 970609"/>
                  <a:gd name="connsiteX8-45" fmla="*/ 1199213 w 1250361"/>
                  <a:gd name="connsiteY8-46" fmla="*/ 715776 h 970609"/>
                  <a:gd name="connsiteX9-47" fmla="*/ 944380 w 1250361"/>
                  <a:gd name="connsiteY9-48" fmla="*/ 970609 h 970609"/>
                  <a:gd name="connsiteX10-49" fmla="*/ 719528 w 1250361"/>
                  <a:gd name="connsiteY10-50" fmla="*/ 715776 h 970609"/>
                  <a:gd name="connsiteX11-51" fmla="*/ 299803 w 1250361"/>
                  <a:gd name="connsiteY11-52" fmla="*/ 895658 h 970609"/>
                  <a:gd name="connsiteX12-53" fmla="*/ 74951 w 1250361"/>
                  <a:gd name="connsiteY12-54" fmla="*/ 730766 h 970609"/>
                  <a:gd name="connsiteX13-55" fmla="*/ 719528 w 1250361"/>
                  <a:gd name="connsiteY13-56" fmla="*/ 550884 h 970609"/>
                  <a:gd name="connsiteX0-57" fmla="*/ 584616 w 1219605"/>
                  <a:gd name="connsiteY0-58" fmla="*/ 503672 h 968367"/>
                  <a:gd name="connsiteX1-59" fmla="*/ 0 w 1219605"/>
                  <a:gd name="connsiteY1-60" fmla="*/ 413731 h 968367"/>
                  <a:gd name="connsiteX2-61" fmla="*/ 179882 w 1219605"/>
                  <a:gd name="connsiteY2-62" fmla="*/ 188878 h 968367"/>
                  <a:gd name="connsiteX3-63" fmla="*/ 674557 w 1219605"/>
                  <a:gd name="connsiteY3-64" fmla="*/ 413731 h 968367"/>
                  <a:gd name="connsiteX4-65" fmla="*/ 734518 w 1219605"/>
                  <a:gd name="connsiteY4-66" fmla="*/ 173888 h 968367"/>
                  <a:gd name="connsiteX5-67" fmla="*/ 1033049 w 1219605"/>
                  <a:gd name="connsiteY5-68" fmla="*/ 5089 h 968367"/>
                  <a:gd name="connsiteX6-69" fmla="*/ 1216474 w 1219605"/>
                  <a:gd name="connsiteY6-70" fmla="*/ 370395 h 968367"/>
                  <a:gd name="connsiteX7-71" fmla="*/ 884419 w 1219605"/>
                  <a:gd name="connsiteY7-72" fmla="*/ 503672 h 968367"/>
                  <a:gd name="connsiteX8-73" fmla="*/ 1199213 w 1219605"/>
                  <a:gd name="connsiteY8-74" fmla="*/ 713534 h 968367"/>
                  <a:gd name="connsiteX9-75" fmla="*/ 944380 w 1219605"/>
                  <a:gd name="connsiteY9-76" fmla="*/ 968367 h 968367"/>
                  <a:gd name="connsiteX10-77" fmla="*/ 719528 w 1219605"/>
                  <a:gd name="connsiteY10-78" fmla="*/ 713534 h 968367"/>
                  <a:gd name="connsiteX11-79" fmla="*/ 299803 w 1219605"/>
                  <a:gd name="connsiteY11-80" fmla="*/ 893416 h 968367"/>
                  <a:gd name="connsiteX12-81" fmla="*/ 74951 w 1219605"/>
                  <a:gd name="connsiteY12-82" fmla="*/ 728524 h 968367"/>
                  <a:gd name="connsiteX13-83" fmla="*/ 719528 w 1219605"/>
                  <a:gd name="connsiteY13-84" fmla="*/ 548642 h 968367"/>
                  <a:gd name="connsiteX0-85" fmla="*/ 584616 w 1223250"/>
                  <a:gd name="connsiteY0-86" fmla="*/ 499287 h 963982"/>
                  <a:gd name="connsiteX1-87" fmla="*/ 0 w 1223250"/>
                  <a:gd name="connsiteY1-88" fmla="*/ 409346 h 963982"/>
                  <a:gd name="connsiteX2-89" fmla="*/ 179882 w 1223250"/>
                  <a:gd name="connsiteY2-90" fmla="*/ 184493 h 963982"/>
                  <a:gd name="connsiteX3-91" fmla="*/ 674557 w 1223250"/>
                  <a:gd name="connsiteY3-92" fmla="*/ 409346 h 963982"/>
                  <a:gd name="connsiteX4-93" fmla="*/ 734518 w 1223250"/>
                  <a:gd name="connsiteY4-94" fmla="*/ 169503 h 963982"/>
                  <a:gd name="connsiteX5-95" fmla="*/ 1033049 w 1223250"/>
                  <a:gd name="connsiteY5-96" fmla="*/ 704 h 963982"/>
                  <a:gd name="connsiteX6-97" fmla="*/ 1216474 w 1223250"/>
                  <a:gd name="connsiteY6-98" fmla="*/ 366010 h 963982"/>
                  <a:gd name="connsiteX7-99" fmla="*/ 884419 w 1223250"/>
                  <a:gd name="connsiteY7-100" fmla="*/ 499287 h 963982"/>
                  <a:gd name="connsiteX8-101" fmla="*/ 1199213 w 1223250"/>
                  <a:gd name="connsiteY8-102" fmla="*/ 709149 h 963982"/>
                  <a:gd name="connsiteX9-103" fmla="*/ 944380 w 1223250"/>
                  <a:gd name="connsiteY9-104" fmla="*/ 963982 h 963982"/>
                  <a:gd name="connsiteX10-105" fmla="*/ 719528 w 1223250"/>
                  <a:gd name="connsiteY10-106" fmla="*/ 709149 h 963982"/>
                  <a:gd name="connsiteX11-107" fmla="*/ 299803 w 1223250"/>
                  <a:gd name="connsiteY11-108" fmla="*/ 889031 h 963982"/>
                  <a:gd name="connsiteX12-109" fmla="*/ 74951 w 1223250"/>
                  <a:gd name="connsiteY12-110" fmla="*/ 724139 h 963982"/>
                  <a:gd name="connsiteX13-111" fmla="*/ 719528 w 1223250"/>
                  <a:gd name="connsiteY13-112" fmla="*/ 544257 h 963982"/>
                  <a:gd name="connsiteX0-113" fmla="*/ 584616 w 1223250"/>
                  <a:gd name="connsiteY0-114" fmla="*/ 499287 h 963982"/>
                  <a:gd name="connsiteX1-115" fmla="*/ 0 w 1223250"/>
                  <a:gd name="connsiteY1-116" fmla="*/ 409346 h 963982"/>
                  <a:gd name="connsiteX2-117" fmla="*/ 179882 w 1223250"/>
                  <a:gd name="connsiteY2-118" fmla="*/ 184493 h 963982"/>
                  <a:gd name="connsiteX3-119" fmla="*/ 674557 w 1223250"/>
                  <a:gd name="connsiteY3-120" fmla="*/ 409346 h 963982"/>
                  <a:gd name="connsiteX4-121" fmla="*/ 734518 w 1223250"/>
                  <a:gd name="connsiteY4-122" fmla="*/ 169503 h 963982"/>
                  <a:gd name="connsiteX5-123" fmla="*/ 1033049 w 1223250"/>
                  <a:gd name="connsiteY5-124" fmla="*/ 704 h 963982"/>
                  <a:gd name="connsiteX6-125" fmla="*/ 1216474 w 1223250"/>
                  <a:gd name="connsiteY6-126" fmla="*/ 366010 h 963982"/>
                  <a:gd name="connsiteX7-127" fmla="*/ 884419 w 1223250"/>
                  <a:gd name="connsiteY7-128" fmla="*/ 499287 h 963982"/>
                  <a:gd name="connsiteX8-129" fmla="*/ 1199213 w 1223250"/>
                  <a:gd name="connsiteY8-130" fmla="*/ 709149 h 963982"/>
                  <a:gd name="connsiteX9-131" fmla="*/ 944380 w 1223250"/>
                  <a:gd name="connsiteY9-132" fmla="*/ 963982 h 963982"/>
                  <a:gd name="connsiteX10-133" fmla="*/ 719528 w 1223250"/>
                  <a:gd name="connsiteY10-134" fmla="*/ 709149 h 963982"/>
                  <a:gd name="connsiteX11-135" fmla="*/ 299803 w 1223250"/>
                  <a:gd name="connsiteY11-136" fmla="*/ 889031 h 963982"/>
                  <a:gd name="connsiteX12-137" fmla="*/ 74951 w 1223250"/>
                  <a:gd name="connsiteY12-138" fmla="*/ 724139 h 963982"/>
                  <a:gd name="connsiteX13-139" fmla="*/ 719528 w 1223250"/>
                  <a:gd name="connsiteY13-140" fmla="*/ 544257 h 963982"/>
                  <a:gd name="connsiteX0-141" fmla="*/ 584616 w 1223250"/>
                  <a:gd name="connsiteY0-142" fmla="*/ 499287 h 963982"/>
                  <a:gd name="connsiteX1-143" fmla="*/ 0 w 1223250"/>
                  <a:gd name="connsiteY1-144" fmla="*/ 409346 h 963982"/>
                  <a:gd name="connsiteX2-145" fmla="*/ 179882 w 1223250"/>
                  <a:gd name="connsiteY2-146" fmla="*/ 184493 h 963982"/>
                  <a:gd name="connsiteX3-147" fmla="*/ 674557 w 1223250"/>
                  <a:gd name="connsiteY3-148" fmla="*/ 409346 h 963982"/>
                  <a:gd name="connsiteX4-149" fmla="*/ 734518 w 1223250"/>
                  <a:gd name="connsiteY4-150" fmla="*/ 169503 h 963982"/>
                  <a:gd name="connsiteX5-151" fmla="*/ 1033049 w 1223250"/>
                  <a:gd name="connsiteY5-152" fmla="*/ 704 h 963982"/>
                  <a:gd name="connsiteX6-153" fmla="*/ 1216474 w 1223250"/>
                  <a:gd name="connsiteY6-154" fmla="*/ 366010 h 963982"/>
                  <a:gd name="connsiteX7-155" fmla="*/ 884419 w 1223250"/>
                  <a:gd name="connsiteY7-156" fmla="*/ 499287 h 963982"/>
                  <a:gd name="connsiteX8-157" fmla="*/ 1199213 w 1223250"/>
                  <a:gd name="connsiteY8-158" fmla="*/ 709149 h 963982"/>
                  <a:gd name="connsiteX9-159" fmla="*/ 944380 w 1223250"/>
                  <a:gd name="connsiteY9-160" fmla="*/ 963982 h 963982"/>
                  <a:gd name="connsiteX10-161" fmla="*/ 719528 w 1223250"/>
                  <a:gd name="connsiteY10-162" fmla="*/ 709149 h 963982"/>
                  <a:gd name="connsiteX11-163" fmla="*/ 299803 w 1223250"/>
                  <a:gd name="connsiteY11-164" fmla="*/ 889031 h 963982"/>
                  <a:gd name="connsiteX12-165" fmla="*/ 74951 w 1223250"/>
                  <a:gd name="connsiteY12-166" fmla="*/ 724139 h 963982"/>
                  <a:gd name="connsiteX13-167" fmla="*/ 719528 w 1223250"/>
                  <a:gd name="connsiteY13-168" fmla="*/ 544257 h 963982"/>
                  <a:gd name="connsiteX0-169" fmla="*/ 584616 w 1223250"/>
                  <a:gd name="connsiteY0-170" fmla="*/ 499287 h 964450"/>
                  <a:gd name="connsiteX1-171" fmla="*/ 0 w 1223250"/>
                  <a:gd name="connsiteY1-172" fmla="*/ 409346 h 964450"/>
                  <a:gd name="connsiteX2-173" fmla="*/ 179882 w 1223250"/>
                  <a:gd name="connsiteY2-174" fmla="*/ 184493 h 964450"/>
                  <a:gd name="connsiteX3-175" fmla="*/ 674557 w 1223250"/>
                  <a:gd name="connsiteY3-176" fmla="*/ 409346 h 964450"/>
                  <a:gd name="connsiteX4-177" fmla="*/ 734518 w 1223250"/>
                  <a:gd name="connsiteY4-178" fmla="*/ 169503 h 964450"/>
                  <a:gd name="connsiteX5-179" fmla="*/ 1033049 w 1223250"/>
                  <a:gd name="connsiteY5-180" fmla="*/ 704 h 964450"/>
                  <a:gd name="connsiteX6-181" fmla="*/ 1216474 w 1223250"/>
                  <a:gd name="connsiteY6-182" fmla="*/ 366010 h 964450"/>
                  <a:gd name="connsiteX7-183" fmla="*/ 884419 w 1223250"/>
                  <a:gd name="connsiteY7-184" fmla="*/ 499287 h 964450"/>
                  <a:gd name="connsiteX8-185" fmla="*/ 1199213 w 1223250"/>
                  <a:gd name="connsiteY8-186" fmla="*/ 709149 h 964450"/>
                  <a:gd name="connsiteX9-187" fmla="*/ 944380 w 1223250"/>
                  <a:gd name="connsiteY9-188" fmla="*/ 963982 h 964450"/>
                  <a:gd name="connsiteX10-189" fmla="*/ 719528 w 1223250"/>
                  <a:gd name="connsiteY10-190" fmla="*/ 709149 h 964450"/>
                  <a:gd name="connsiteX11-191" fmla="*/ 299803 w 1223250"/>
                  <a:gd name="connsiteY11-192" fmla="*/ 889031 h 964450"/>
                  <a:gd name="connsiteX12-193" fmla="*/ 74951 w 1223250"/>
                  <a:gd name="connsiteY12-194" fmla="*/ 724139 h 964450"/>
                  <a:gd name="connsiteX13-195" fmla="*/ 719528 w 1223250"/>
                  <a:gd name="connsiteY13-196" fmla="*/ 544257 h 964450"/>
                  <a:gd name="connsiteX0-197" fmla="*/ 584616 w 1223250"/>
                  <a:gd name="connsiteY0-198" fmla="*/ 499287 h 964605"/>
                  <a:gd name="connsiteX1-199" fmla="*/ 0 w 1223250"/>
                  <a:gd name="connsiteY1-200" fmla="*/ 409346 h 964605"/>
                  <a:gd name="connsiteX2-201" fmla="*/ 179882 w 1223250"/>
                  <a:gd name="connsiteY2-202" fmla="*/ 184493 h 964605"/>
                  <a:gd name="connsiteX3-203" fmla="*/ 674557 w 1223250"/>
                  <a:gd name="connsiteY3-204" fmla="*/ 409346 h 964605"/>
                  <a:gd name="connsiteX4-205" fmla="*/ 734518 w 1223250"/>
                  <a:gd name="connsiteY4-206" fmla="*/ 169503 h 964605"/>
                  <a:gd name="connsiteX5-207" fmla="*/ 1033049 w 1223250"/>
                  <a:gd name="connsiteY5-208" fmla="*/ 704 h 964605"/>
                  <a:gd name="connsiteX6-209" fmla="*/ 1216474 w 1223250"/>
                  <a:gd name="connsiteY6-210" fmla="*/ 366010 h 964605"/>
                  <a:gd name="connsiteX7-211" fmla="*/ 884419 w 1223250"/>
                  <a:gd name="connsiteY7-212" fmla="*/ 499287 h 964605"/>
                  <a:gd name="connsiteX8-213" fmla="*/ 1199213 w 1223250"/>
                  <a:gd name="connsiteY8-214" fmla="*/ 709149 h 964605"/>
                  <a:gd name="connsiteX9-215" fmla="*/ 944380 w 1223250"/>
                  <a:gd name="connsiteY9-216" fmla="*/ 963982 h 964605"/>
                  <a:gd name="connsiteX10-217" fmla="*/ 719528 w 1223250"/>
                  <a:gd name="connsiteY10-218" fmla="*/ 709149 h 964605"/>
                  <a:gd name="connsiteX11-219" fmla="*/ 299803 w 1223250"/>
                  <a:gd name="connsiteY11-220" fmla="*/ 889031 h 964605"/>
                  <a:gd name="connsiteX12-221" fmla="*/ 74951 w 1223250"/>
                  <a:gd name="connsiteY12-222" fmla="*/ 724139 h 964605"/>
                  <a:gd name="connsiteX13-223" fmla="*/ 719528 w 1223250"/>
                  <a:gd name="connsiteY13-224" fmla="*/ 544257 h 964605"/>
                  <a:gd name="connsiteX0-225" fmla="*/ 584616 w 1223250"/>
                  <a:gd name="connsiteY0-226" fmla="*/ 499287 h 964605"/>
                  <a:gd name="connsiteX1-227" fmla="*/ 0 w 1223250"/>
                  <a:gd name="connsiteY1-228" fmla="*/ 409346 h 964605"/>
                  <a:gd name="connsiteX2-229" fmla="*/ 179882 w 1223250"/>
                  <a:gd name="connsiteY2-230" fmla="*/ 184493 h 964605"/>
                  <a:gd name="connsiteX3-231" fmla="*/ 674557 w 1223250"/>
                  <a:gd name="connsiteY3-232" fmla="*/ 409346 h 964605"/>
                  <a:gd name="connsiteX4-233" fmla="*/ 734518 w 1223250"/>
                  <a:gd name="connsiteY4-234" fmla="*/ 169503 h 964605"/>
                  <a:gd name="connsiteX5-235" fmla="*/ 1033049 w 1223250"/>
                  <a:gd name="connsiteY5-236" fmla="*/ 704 h 964605"/>
                  <a:gd name="connsiteX6-237" fmla="*/ 1216474 w 1223250"/>
                  <a:gd name="connsiteY6-238" fmla="*/ 366010 h 964605"/>
                  <a:gd name="connsiteX7-239" fmla="*/ 884419 w 1223250"/>
                  <a:gd name="connsiteY7-240" fmla="*/ 499287 h 964605"/>
                  <a:gd name="connsiteX8-241" fmla="*/ 1199213 w 1223250"/>
                  <a:gd name="connsiteY8-242" fmla="*/ 709149 h 964605"/>
                  <a:gd name="connsiteX9-243" fmla="*/ 944380 w 1223250"/>
                  <a:gd name="connsiteY9-244" fmla="*/ 963982 h 964605"/>
                  <a:gd name="connsiteX10-245" fmla="*/ 719528 w 1223250"/>
                  <a:gd name="connsiteY10-246" fmla="*/ 709149 h 964605"/>
                  <a:gd name="connsiteX11-247" fmla="*/ 299803 w 1223250"/>
                  <a:gd name="connsiteY11-248" fmla="*/ 889031 h 964605"/>
                  <a:gd name="connsiteX12-249" fmla="*/ 74951 w 1223250"/>
                  <a:gd name="connsiteY12-250" fmla="*/ 724139 h 964605"/>
                  <a:gd name="connsiteX13-251" fmla="*/ 719528 w 1223250"/>
                  <a:gd name="connsiteY13-252" fmla="*/ 544257 h 964605"/>
                  <a:gd name="connsiteX0-253" fmla="*/ 584616 w 1223250"/>
                  <a:gd name="connsiteY0-254" fmla="*/ 499287 h 964605"/>
                  <a:gd name="connsiteX1-255" fmla="*/ 0 w 1223250"/>
                  <a:gd name="connsiteY1-256" fmla="*/ 409346 h 964605"/>
                  <a:gd name="connsiteX2-257" fmla="*/ 179882 w 1223250"/>
                  <a:gd name="connsiteY2-258" fmla="*/ 184493 h 964605"/>
                  <a:gd name="connsiteX3-259" fmla="*/ 674557 w 1223250"/>
                  <a:gd name="connsiteY3-260" fmla="*/ 409346 h 964605"/>
                  <a:gd name="connsiteX4-261" fmla="*/ 734518 w 1223250"/>
                  <a:gd name="connsiteY4-262" fmla="*/ 169503 h 964605"/>
                  <a:gd name="connsiteX5-263" fmla="*/ 1033049 w 1223250"/>
                  <a:gd name="connsiteY5-264" fmla="*/ 704 h 964605"/>
                  <a:gd name="connsiteX6-265" fmla="*/ 1216474 w 1223250"/>
                  <a:gd name="connsiteY6-266" fmla="*/ 366010 h 964605"/>
                  <a:gd name="connsiteX7-267" fmla="*/ 884419 w 1223250"/>
                  <a:gd name="connsiteY7-268" fmla="*/ 499287 h 964605"/>
                  <a:gd name="connsiteX8-269" fmla="*/ 1199213 w 1223250"/>
                  <a:gd name="connsiteY8-270" fmla="*/ 709149 h 964605"/>
                  <a:gd name="connsiteX9-271" fmla="*/ 944380 w 1223250"/>
                  <a:gd name="connsiteY9-272" fmla="*/ 963982 h 964605"/>
                  <a:gd name="connsiteX10-273" fmla="*/ 719528 w 1223250"/>
                  <a:gd name="connsiteY10-274" fmla="*/ 709149 h 964605"/>
                  <a:gd name="connsiteX11-275" fmla="*/ 299803 w 1223250"/>
                  <a:gd name="connsiteY11-276" fmla="*/ 889031 h 964605"/>
                  <a:gd name="connsiteX12-277" fmla="*/ 74951 w 1223250"/>
                  <a:gd name="connsiteY12-278" fmla="*/ 724139 h 964605"/>
                  <a:gd name="connsiteX13-279" fmla="*/ 630318 w 1223250"/>
                  <a:gd name="connsiteY13-280" fmla="*/ 575481 h 964605"/>
                  <a:gd name="connsiteX0-281" fmla="*/ 584616 w 1223250"/>
                  <a:gd name="connsiteY0-282" fmla="*/ 499287 h 964605"/>
                  <a:gd name="connsiteX1-283" fmla="*/ 0 w 1223250"/>
                  <a:gd name="connsiteY1-284" fmla="*/ 409346 h 964605"/>
                  <a:gd name="connsiteX2-285" fmla="*/ 179882 w 1223250"/>
                  <a:gd name="connsiteY2-286" fmla="*/ 184493 h 964605"/>
                  <a:gd name="connsiteX3-287" fmla="*/ 674557 w 1223250"/>
                  <a:gd name="connsiteY3-288" fmla="*/ 409346 h 964605"/>
                  <a:gd name="connsiteX4-289" fmla="*/ 734518 w 1223250"/>
                  <a:gd name="connsiteY4-290" fmla="*/ 169503 h 964605"/>
                  <a:gd name="connsiteX5-291" fmla="*/ 1033049 w 1223250"/>
                  <a:gd name="connsiteY5-292" fmla="*/ 704 h 964605"/>
                  <a:gd name="connsiteX6-293" fmla="*/ 1216474 w 1223250"/>
                  <a:gd name="connsiteY6-294" fmla="*/ 366010 h 964605"/>
                  <a:gd name="connsiteX7-295" fmla="*/ 884419 w 1223250"/>
                  <a:gd name="connsiteY7-296" fmla="*/ 499287 h 964605"/>
                  <a:gd name="connsiteX8-297" fmla="*/ 1199213 w 1223250"/>
                  <a:gd name="connsiteY8-298" fmla="*/ 709149 h 964605"/>
                  <a:gd name="connsiteX9-299" fmla="*/ 944380 w 1223250"/>
                  <a:gd name="connsiteY9-300" fmla="*/ 963982 h 964605"/>
                  <a:gd name="connsiteX10-301" fmla="*/ 719528 w 1223250"/>
                  <a:gd name="connsiteY10-302" fmla="*/ 709149 h 964605"/>
                  <a:gd name="connsiteX11-303" fmla="*/ 299803 w 1223250"/>
                  <a:gd name="connsiteY11-304" fmla="*/ 889031 h 964605"/>
                  <a:gd name="connsiteX12-305" fmla="*/ 74951 w 1223250"/>
                  <a:gd name="connsiteY12-306" fmla="*/ 724139 h 964605"/>
                  <a:gd name="connsiteX13-307" fmla="*/ 630318 w 1223250"/>
                  <a:gd name="connsiteY13-308" fmla="*/ 562099 h 964605"/>
                  <a:gd name="connsiteX0-309" fmla="*/ 629221 w 1223250"/>
                  <a:gd name="connsiteY0-310" fmla="*/ 517129 h 964605"/>
                  <a:gd name="connsiteX1-311" fmla="*/ 0 w 1223250"/>
                  <a:gd name="connsiteY1-312" fmla="*/ 409346 h 964605"/>
                  <a:gd name="connsiteX2-313" fmla="*/ 179882 w 1223250"/>
                  <a:gd name="connsiteY2-314" fmla="*/ 184493 h 964605"/>
                  <a:gd name="connsiteX3-315" fmla="*/ 674557 w 1223250"/>
                  <a:gd name="connsiteY3-316" fmla="*/ 409346 h 964605"/>
                  <a:gd name="connsiteX4-317" fmla="*/ 734518 w 1223250"/>
                  <a:gd name="connsiteY4-318" fmla="*/ 169503 h 964605"/>
                  <a:gd name="connsiteX5-319" fmla="*/ 1033049 w 1223250"/>
                  <a:gd name="connsiteY5-320" fmla="*/ 704 h 964605"/>
                  <a:gd name="connsiteX6-321" fmla="*/ 1216474 w 1223250"/>
                  <a:gd name="connsiteY6-322" fmla="*/ 366010 h 964605"/>
                  <a:gd name="connsiteX7-323" fmla="*/ 884419 w 1223250"/>
                  <a:gd name="connsiteY7-324" fmla="*/ 499287 h 964605"/>
                  <a:gd name="connsiteX8-325" fmla="*/ 1199213 w 1223250"/>
                  <a:gd name="connsiteY8-326" fmla="*/ 709149 h 964605"/>
                  <a:gd name="connsiteX9-327" fmla="*/ 944380 w 1223250"/>
                  <a:gd name="connsiteY9-328" fmla="*/ 963982 h 964605"/>
                  <a:gd name="connsiteX10-329" fmla="*/ 719528 w 1223250"/>
                  <a:gd name="connsiteY10-330" fmla="*/ 709149 h 964605"/>
                  <a:gd name="connsiteX11-331" fmla="*/ 299803 w 1223250"/>
                  <a:gd name="connsiteY11-332" fmla="*/ 889031 h 964605"/>
                  <a:gd name="connsiteX12-333" fmla="*/ 74951 w 1223250"/>
                  <a:gd name="connsiteY12-334" fmla="*/ 724139 h 964605"/>
                  <a:gd name="connsiteX13-335" fmla="*/ 630318 w 1223250"/>
                  <a:gd name="connsiteY13-336" fmla="*/ 562099 h 964605"/>
                  <a:gd name="connsiteX0-337" fmla="*/ 629221 w 1223250"/>
                  <a:gd name="connsiteY0-338" fmla="*/ 517129 h 964605"/>
                  <a:gd name="connsiteX1-339" fmla="*/ 0 w 1223250"/>
                  <a:gd name="connsiteY1-340" fmla="*/ 409346 h 964605"/>
                  <a:gd name="connsiteX2-341" fmla="*/ 179882 w 1223250"/>
                  <a:gd name="connsiteY2-342" fmla="*/ 184493 h 964605"/>
                  <a:gd name="connsiteX3-343" fmla="*/ 674557 w 1223250"/>
                  <a:gd name="connsiteY3-344" fmla="*/ 409346 h 964605"/>
                  <a:gd name="connsiteX4-345" fmla="*/ 734518 w 1223250"/>
                  <a:gd name="connsiteY4-346" fmla="*/ 169503 h 964605"/>
                  <a:gd name="connsiteX5-347" fmla="*/ 1033049 w 1223250"/>
                  <a:gd name="connsiteY5-348" fmla="*/ 704 h 964605"/>
                  <a:gd name="connsiteX6-349" fmla="*/ 1216474 w 1223250"/>
                  <a:gd name="connsiteY6-350" fmla="*/ 366010 h 964605"/>
                  <a:gd name="connsiteX7-351" fmla="*/ 884419 w 1223250"/>
                  <a:gd name="connsiteY7-352" fmla="*/ 499287 h 964605"/>
                  <a:gd name="connsiteX8-353" fmla="*/ 1199213 w 1223250"/>
                  <a:gd name="connsiteY8-354" fmla="*/ 709149 h 964605"/>
                  <a:gd name="connsiteX9-355" fmla="*/ 944380 w 1223250"/>
                  <a:gd name="connsiteY9-356" fmla="*/ 963982 h 964605"/>
                  <a:gd name="connsiteX10-357" fmla="*/ 719528 w 1223250"/>
                  <a:gd name="connsiteY10-358" fmla="*/ 709149 h 964605"/>
                  <a:gd name="connsiteX11-359" fmla="*/ 299803 w 1223250"/>
                  <a:gd name="connsiteY11-360" fmla="*/ 889031 h 964605"/>
                  <a:gd name="connsiteX12-361" fmla="*/ 74951 w 1223250"/>
                  <a:gd name="connsiteY12-362" fmla="*/ 724139 h 964605"/>
                  <a:gd name="connsiteX13-363" fmla="*/ 630318 w 1223250"/>
                  <a:gd name="connsiteY13-364" fmla="*/ 562099 h 964605"/>
                  <a:gd name="connsiteX0-365" fmla="*/ 629221 w 1223250"/>
                  <a:gd name="connsiteY0-366" fmla="*/ 517129 h 964605"/>
                  <a:gd name="connsiteX1-367" fmla="*/ 0 w 1223250"/>
                  <a:gd name="connsiteY1-368" fmla="*/ 409346 h 964605"/>
                  <a:gd name="connsiteX2-369" fmla="*/ 179882 w 1223250"/>
                  <a:gd name="connsiteY2-370" fmla="*/ 184493 h 964605"/>
                  <a:gd name="connsiteX3-371" fmla="*/ 674557 w 1223250"/>
                  <a:gd name="connsiteY3-372" fmla="*/ 409346 h 964605"/>
                  <a:gd name="connsiteX4-373" fmla="*/ 734518 w 1223250"/>
                  <a:gd name="connsiteY4-374" fmla="*/ 169503 h 964605"/>
                  <a:gd name="connsiteX5-375" fmla="*/ 1033049 w 1223250"/>
                  <a:gd name="connsiteY5-376" fmla="*/ 704 h 964605"/>
                  <a:gd name="connsiteX6-377" fmla="*/ 1216474 w 1223250"/>
                  <a:gd name="connsiteY6-378" fmla="*/ 366010 h 964605"/>
                  <a:gd name="connsiteX7-379" fmla="*/ 884419 w 1223250"/>
                  <a:gd name="connsiteY7-380" fmla="*/ 499287 h 964605"/>
                  <a:gd name="connsiteX8-381" fmla="*/ 1199213 w 1223250"/>
                  <a:gd name="connsiteY8-382" fmla="*/ 709149 h 964605"/>
                  <a:gd name="connsiteX9-383" fmla="*/ 944380 w 1223250"/>
                  <a:gd name="connsiteY9-384" fmla="*/ 963982 h 964605"/>
                  <a:gd name="connsiteX10-385" fmla="*/ 719528 w 1223250"/>
                  <a:gd name="connsiteY10-386" fmla="*/ 709149 h 964605"/>
                  <a:gd name="connsiteX11-387" fmla="*/ 299803 w 1223250"/>
                  <a:gd name="connsiteY11-388" fmla="*/ 889031 h 964605"/>
                  <a:gd name="connsiteX12-389" fmla="*/ 74951 w 1223250"/>
                  <a:gd name="connsiteY12-390" fmla="*/ 724139 h 964605"/>
                  <a:gd name="connsiteX13-391" fmla="*/ 630318 w 1223250"/>
                  <a:gd name="connsiteY13-392" fmla="*/ 562099 h 964605"/>
                  <a:gd name="connsiteX0-393" fmla="*/ 0 w 1223250"/>
                  <a:gd name="connsiteY0-394" fmla="*/ 409346 h 964605"/>
                  <a:gd name="connsiteX1-395" fmla="*/ 179882 w 1223250"/>
                  <a:gd name="connsiteY1-396" fmla="*/ 184493 h 964605"/>
                  <a:gd name="connsiteX2-397" fmla="*/ 674557 w 1223250"/>
                  <a:gd name="connsiteY2-398" fmla="*/ 409346 h 964605"/>
                  <a:gd name="connsiteX3-399" fmla="*/ 734518 w 1223250"/>
                  <a:gd name="connsiteY3-400" fmla="*/ 169503 h 964605"/>
                  <a:gd name="connsiteX4-401" fmla="*/ 1033049 w 1223250"/>
                  <a:gd name="connsiteY4-402" fmla="*/ 704 h 964605"/>
                  <a:gd name="connsiteX5-403" fmla="*/ 1216474 w 1223250"/>
                  <a:gd name="connsiteY5-404" fmla="*/ 366010 h 964605"/>
                  <a:gd name="connsiteX6-405" fmla="*/ 884419 w 1223250"/>
                  <a:gd name="connsiteY6-406" fmla="*/ 499287 h 964605"/>
                  <a:gd name="connsiteX7-407" fmla="*/ 1199213 w 1223250"/>
                  <a:gd name="connsiteY7-408" fmla="*/ 709149 h 964605"/>
                  <a:gd name="connsiteX8-409" fmla="*/ 944380 w 1223250"/>
                  <a:gd name="connsiteY8-410" fmla="*/ 963982 h 964605"/>
                  <a:gd name="connsiteX9-411" fmla="*/ 719528 w 1223250"/>
                  <a:gd name="connsiteY9-412" fmla="*/ 709149 h 964605"/>
                  <a:gd name="connsiteX10-413" fmla="*/ 299803 w 1223250"/>
                  <a:gd name="connsiteY10-414" fmla="*/ 889031 h 964605"/>
                  <a:gd name="connsiteX11-415" fmla="*/ 74951 w 1223250"/>
                  <a:gd name="connsiteY11-416" fmla="*/ 724139 h 964605"/>
                  <a:gd name="connsiteX12-417" fmla="*/ 630318 w 1223250"/>
                  <a:gd name="connsiteY12-418" fmla="*/ 562099 h 964605"/>
                  <a:gd name="connsiteX0-419" fmla="*/ 117781 w 1161149"/>
                  <a:gd name="connsiteY0-420" fmla="*/ 184493 h 964605"/>
                  <a:gd name="connsiteX1-421" fmla="*/ 612456 w 1161149"/>
                  <a:gd name="connsiteY1-422" fmla="*/ 409346 h 964605"/>
                  <a:gd name="connsiteX2-423" fmla="*/ 672417 w 1161149"/>
                  <a:gd name="connsiteY2-424" fmla="*/ 169503 h 964605"/>
                  <a:gd name="connsiteX3-425" fmla="*/ 970948 w 1161149"/>
                  <a:gd name="connsiteY3-426" fmla="*/ 704 h 964605"/>
                  <a:gd name="connsiteX4-427" fmla="*/ 1154373 w 1161149"/>
                  <a:gd name="connsiteY4-428" fmla="*/ 366010 h 964605"/>
                  <a:gd name="connsiteX5-429" fmla="*/ 822318 w 1161149"/>
                  <a:gd name="connsiteY5-430" fmla="*/ 499287 h 964605"/>
                  <a:gd name="connsiteX6-431" fmla="*/ 1137112 w 1161149"/>
                  <a:gd name="connsiteY6-432" fmla="*/ 709149 h 964605"/>
                  <a:gd name="connsiteX7-433" fmla="*/ 882279 w 1161149"/>
                  <a:gd name="connsiteY7-434" fmla="*/ 963982 h 964605"/>
                  <a:gd name="connsiteX8-435" fmla="*/ 657427 w 1161149"/>
                  <a:gd name="connsiteY8-436" fmla="*/ 709149 h 964605"/>
                  <a:gd name="connsiteX9-437" fmla="*/ 237702 w 1161149"/>
                  <a:gd name="connsiteY9-438" fmla="*/ 889031 h 964605"/>
                  <a:gd name="connsiteX10-439" fmla="*/ 12850 w 1161149"/>
                  <a:gd name="connsiteY10-440" fmla="*/ 724139 h 964605"/>
                  <a:gd name="connsiteX11-441" fmla="*/ 568217 w 1161149"/>
                  <a:gd name="connsiteY11-442" fmla="*/ 562099 h 964605"/>
                  <a:gd name="connsiteX0-443" fmla="*/ 612456 w 1161149"/>
                  <a:gd name="connsiteY0-444" fmla="*/ 409346 h 964605"/>
                  <a:gd name="connsiteX1-445" fmla="*/ 672417 w 1161149"/>
                  <a:gd name="connsiteY1-446" fmla="*/ 169503 h 964605"/>
                  <a:gd name="connsiteX2-447" fmla="*/ 970948 w 1161149"/>
                  <a:gd name="connsiteY2-448" fmla="*/ 704 h 964605"/>
                  <a:gd name="connsiteX3-449" fmla="*/ 1154373 w 1161149"/>
                  <a:gd name="connsiteY3-450" fmla="*/ 366010 h 964605"/>
                  <a:gd name="connsiteX4-451" fmla="*/ 822318 w 1161149"/>
                  <a:gd name="connsiteY4-452" fmla="*/ 499287 h 964605"/>
                  <a:gd name="connsiteX5-453" fmla="*/ 1137112 w 1161149"/>
                  <a:gd name="connsiteY5-454" fmla="*/ 709149 h 964605"/>
                  <a:gd name="connsiteX6-455" fmla="*/ 882279 w 1161149"/>
                  <a:gd name="connsiteY6-456" fmla="*/ 963982 h 964605"/>
                  <a:gd name="connsiteX7-457" fmla="*/ 657427 w 1161149"/>
                  <a:gd name="connsiteY7-458" fmla="*/ 709149 h 964605"/>
                  <a:gd name="connsiteX8-459" fmla="*/ 237702 w 1161149"/>
                  <a:gd name="connsiteY8-460" fmla="*/ 889031 h 964605"/>
                  <a:gd name="connsiteX9-461" fmla="*/ 12850 w 1161149"/>
                  <a:gd name="connsiteY9-462" fmla="*/ 724139 h 964605"/>
                  <a:gd name="connsiteX10-463" fmla="*/ 568217 w 1161149"/>
                  <a:gd name="connsiteY10-464" fmla="*/ 562099 h 964605"/>
                  <a:gd name="connsiteX0-465" fmla="*/ 672417 w 1161149"/>
                  <a:gd name="connsiteY0-466" fmla="*/ 169503 h 964605"/>
                  <a:gd name="connsiteX1-467" fmla="*/ 970948 w 1161149"/>
                  <a:gd name="connsiteY1-468" fmla="*/ 704 h 964605"/>
                  <a:gd name="connsiteX2-469" fmla="*/ 1154373 w 1161149"/>
                  <a:gd name="connsiteY2-470" fmla="*/ 366010 h 964605"/>
                  <a:gd name="connsiteX3-471" fmla="*/ 822318 w 1161149"/>
                  <a:gd name="connsiteY3-472" fmla="*/ 499287 h 964605"/>
                  <a:gd name="connsiteX4-473" fmla="*/ 1137112 w 1161149"/>
                  <a:gd name="connsiteY4-474" fmla="*/ 709149 h 964605"/>
                  <a:gd name="connsiteX5-475" fmla="*/ 882279 w 1161149"/>
                  <a:gd name="connsiteY5-476" fmla="*/ 963982 h 964605"/>
                  <a:gd name="connsiteX6-477" fmla="*/ 657427 w 1161149"/>
                  <a:gd name="connsiteY6-478" fmla="*/ 709149 h 964605"/>
                  <a:gd name="connsiteX7-479" fmla="*/ 237702 w 1161149"/>
                  <a:gd name="connsiteY7-480" fmla="*/ 889031 h 964605"/>
                  <a:gd name="connsiteX8-481" fmla="*/ 12850 w 1161149"/>
                  <a:gd name="connsiteY8-482" fmla="*/ 724139 h 964605"/>
                  <a:gd name="connsiteX9-483" fmla="*/ 568217 w 1161149"/>
                  <a:gd name="connsiteY9-484" fmla="*/ 562099 h 964605"/>
                  <a:gd name="connsiteX0-485" fmla="*/ 970948 w 1161149"/>
                  <a:gd name="connsiteY0-486" fmla="*/ 0 h 963901"/>
                  <a:gd name="connsiteX1-487" fmla="*/ 1154373 w 1161149"/>
                  <a:gd name="connsiteY1-488" fmla="*/ 365306 h 963901"/>
                  <a:gd name="connsiteX2-489" fmla="*/ 822318 w 1161149"/>
                  <a:gd name="connsiteY2-490" fmla="*/ 498583 h 963901"/>
                  <a:gd name="connsiteX3-491" fmla="*/ 1137112 w 1161149"/>
                  <a:gd name="connsiteY3-492" fmla="*/ 708445 h 963901"/>
                  <a:gd name="connsiteX4-493" fmla="*/ 882279 w 1161149"/>
                  <a:gd name="connsiteY4-494" fmla="*/ 963278 h 963901"/>
                  <a:gd name="connsiteX5-495" fmla="*/ 657427 w 1161149"/>
                  <a:gd name="connsiteY5-496" fmla="*/ 708445 h 963901"/>
                  <a:gd name="connsiteX6-497" fmla="*/ 237702 w 1161149"/>
                  <a:gd name="connsiteY6-498" fmla="*/ 888327 h 963901"/>
                  <a:gd name="connsiteX7-499" fmla="*/ 12850 w 1161149"/>
                  <a:gd name="connsiteY7-500" fmla="*/ 723435 h 963901"/>
                  <a:gd name="connsiteX8-501" fmla="*/ 568217 w 1161149"/>
                  <a:gd name="connsiteY8-502" fmla="*/ 561395 h 963901"/>
                  <a:gd name="connsiteX0-503" fmla="*/ 1154373 w 1154373"/>
                  <a:gd name="connsiteY0-504" fmla="*/ 0 h 598595"/>
                  <a:gd name="connsiteX1-505" fmla="*/ 822318 w 1154373"/>
                  <a:gd name="connsiteY1-506" fmla="*/ 133277 h 598595"/>
                  <a:gd name="connsiteX2-507" fmla="*/ 1137112 w 1154373"/>
                  <a:gd name="connsiteY2-508" fmla="*/ 343139 h 598595"/>
                  <a:gd name="connsiteX3-509" fmla="*/ 882279 w 1154373"/>
                  <a:gd name="connsiteY3-510" fmla="*/ 597972 h 598595"/>
                  <a:gd name="connsiteX4-511" fmla="*/ 657427 w 1154373"/>
                  <a:gd name="connsiteY4-512" fmla="*/ 343139 h 598595"/>
                  <a:gd name="connsiteX5-513" fmla="*/ 237702 w 1154373"/>
                  <a:gd name="connsiteY5-514" fmla="*/ 523021 h 598595"/>
                  <a:gd name="connsiteX6-515" fmla="*/ 12850 w 1154373"/>
                  <a:gd name="connsiteY6-516" fmla="*/ 358129 h 598595"/>
                  <a:gd name="connsiteX7-517" fmla="*/ 568217 w 1154373"/>
                  <a:gd name="connsiteY7-518" fmla="*/ 196089 h 598595"/>
                  <a:gd name="connsiteX0-519" fmla="*/ 822318 w 1138670"/>
                  <a:gd name="connsiteY0-520" fmla="*/ 0 h 465318"/>
                  <a:gd name="connsiteX1-521" fmla="*/ 1137112 w 1138670"/>
                  <a:gd name="connsiteY1-522" fmla="*/ 209862 h 465318"/>
                  <a:gd name="connsiteX2-523" fmla="*/ 882279 w 1138670"/>
                  <a:gd name="connsiteY2-524" fmla="*/ 464695 h 465318"/>
                  <a:gd name="connsiteX3-525" fmla="*/ 657427 w 1138670"/>
                  <a:gd name="connsiteY3-526" fmla="*/ 209862 h 465318"/>
                  <a:gd name="connsiteX4-527" fmla="*/ 237702 w 1138670"/>
                  <a:gd name="connsiteY4-528" fmla="*/ 389744 h 465318"/>
                  <a:gd name="connsiteX5-529" fmla="*/ 12850 w 1138670"/>
                  <a:gd name="connsiteY5-530" fmla="*/ 224852 h 465318"/>
                  <a:gd name="connsiteX6-531" fmla="*/ 568217 w 1138670"/>
                  <a:gd name="connsiteY6-532" fmla="*/ 62812 h 465318"/>
                  <a:gd name="connsiteX0-533" fmla="*/ 1137112 w 1138670"/>
                  <a:gd name="connsiteY0-534" fmla="*/ 147050 h 402506"/>
                  <a:gd name="connsiteX1-535" fmla="*/ 882279 w 1138670"/>
                  <a:gd name="connsiteY1-536" fmla="*/ 401883 h 402506"/>
                  <a:gd name="connsiteX2-537" fmla="*/ 657427 w 1138670"/>
                  <a:gd name="connsiteY2-538" fmla="*/ 147050 h 402506"/>
                  <a:gd name="connsiteX3-539" fmla="*/ 237702 w 1138670"/>
                  <a:gd name="connsiteY3-540" fmla="*/ 326932 h 402506"/>
                  <a:gd name="connsiteX4-541" fmla="*/ 12850 w 1138670"/>
                  <a:gd name="connsiteY4-542" fmla="*/ 162040 h 402506"/>
                  <a:gd name="connsiteX5-543" fmla="*/ 568217 w 1138670"/>
                  <a:gd name="connsiteY5-544" fmla="*/ 0 h 402506"/>
                  <a:gd name="connsiteX0-545" fmla="*/ 882279 w 882279"/>
                  <a:gd name="connsiteY0-546" fmla="*/ 401883 h 401883"/>
                  <a:gd name="connsiteX1-547" fmla="*/ 657427 w 882279"/>
                  <a:gd name="connsiteY1-548" fmla="*/ 147050 h 401883"/>
                  <a:gd name="connsiteX2-549" fmla="*/ 237702 w 882279"/>
                  <a:gd name="connsiteY2-550" fmla="*/ 326932 h 401883"/>
                  <a:gd name="connsiteX3-551" fmla="*/ 12850 w 882279"/>
                  <a:gd name="connsiteY3-552" fmla="*/ 162040 h 401883"/>
                  <a:gd name="connsiteX4-553" fmla="*/ 568217 w 882279"/>
                  <a:gd name="connsiteY4-554" fmla="*/ 0 h 401883"/>
                  <a:gd name="connsiteX0-555" fmla="*/ 657427 w 657427"/>
                  <a:gd name="connsiteY0-556" fmla="*/ 147050 h 326972"/>
                  <a:gd name="connsiteX1-557" fmla="*/ 237702 w 657427"/>
                  <a:gd name="connsiteY1-558" fmla="*/ 326932 h 326972"/>
                  <a:gd name="connsiteX2-559" fmla="*/ 12850 w 657427"/>
                  <a:gd name="connsiteY2-560" fmla="*/ 162040 h 326972"/>
                  <a:gd name="connsiteX3-561" fmla="*/ 568217 w 657427"/>
                  <a:gd name="connsiteY3-562" fmla="*/ 0 h 326972"/>
                </a:gdLst>
                <a:ahLst/>
                <a:cxnLst>
                  <a:cxn ang="0">
                    <a:pos x="connsiteX0-555" y="connsiteY0-556"/>
                  </a:cxn>
                  <a:cxn ang="0">
                    <a:pos x="connsiteX1-557" y="connsiteY1-558"/>
                  </a:cxn>
                  <a:cxn ang="0">
                    <a:pos x="connsiteX2-559" y="connsiteY2-560"/>
                  </a:cxn>
                  <a:cxn ang="0">
                    <a:pos x="connsiteX3-561" y="connsiteY3-562"/>
                  </a:cxn>
                </a:cxnLst>
                <a:rect l="l" t="t" r="r" b="b"/>
                <a:pathLst>
                  <a:path w="657427" h="326972">
                    <a:moveTo>
                      <a:pt x="657427" y="147050"/>
                    </a:moveTo>
                    <a:cubicBezTo>
                      <a:pt x="517519" y="207011"/>
                      <a:pt x="345131" y="324434"/>
                      <a:pt x="237702" y="326932"/>
                    </a:cubicBezTo>
                    <a:cubicBezTo>
                      <a:pt x="130273" y="329430"/>
                      <a:pt x="-49609" y="214505"/>
                      <a:pt x="12850" y="162040"/>
                    </a:cubicBezTo>
                    <a:lnTo>
                      <a:pt x="568217" y="0"/>
                    </a:lnTo>
                  </a:path>
                </a:pathLst>
              </a:custGeom>
              <a:grpFill/>
              <a:ln w="28575" cap="rnd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4000" noProof="1">
                  <a:solidFill>
                    <a:srgbClr val="605448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127" name="Freeform 5"/>
          <p:cNvSpPr>
            <a:spLocks noChangeArrowheads="1"/>
          </p:cNvSpPr>
          <p:nvPr/>
        </p:nvSpPr>
        <p:spPr bwMode="auto">
          <a:xfrm>
            <a:off x="2554288" y="2789238"/>
            <a:ext cx="3224212" cy="79375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28" name="Freeform 5"/>
          <p:cNvSpPr>
            <a:spLocks noChangeArrowheads="1"/>
          </p:cNvSpPr>
          <p:nvPr/>
        </p:nvSpPr>
        <p:spPr bwMode="auto">
          <a:xfrm>
            <a:off x="2554288" y="4681538"/>
            <a:ext cx="3224212" cy="79375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29" name="Freeform 5"/>
          <p:cNvSpPr>
            <a:spLocks noChangeArrowheads="1"/>
          </p:cNvSpPr>
          <p:nvPr/>
        </p:nvSpPr>
        <p:spPr bwMode="auto">
          <a:xfrm>
            <a:off x="7542213" y="2836863"/>
            <a:ext cx="3224212" cy="79375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30" name="Freeform 5"/>
          <p:cNvSpPr>
            <a:spLocks noChangeArrowheads="1"/>
          </p:cNvSpPr>
          <p:nvPr/>
        </p:nvSpPr>
        <p:spPr bwMode="auto">
          <a:xfrm>
            <a:off x="7542213" y="4681538"/>
            <a:ext cx="3224212" cy="79375"/>
          </a:xfrm>
          <a:custGeom>
            <a:avLst/>
            <a:gdLst>
              <a:gd name="T0" fmla="*/ 1 w 2288"/>
              <a:gd name="T1" fmla="*/ 2 h 38"/>
              <a:gd name="T2" fmla="*/ 2 w 2288"/>
              <a:gd name="T3" fmla="*/ 6 h 38"/>
              <a:gd name="T4" fmla="*/ 152 w 2288"/>
              <a:gd name="T5" fmla="*/ 19 h 38"/>
              <a:gd name="T6" fmla="*/ 199 w 2288"/>
              <a:gd name="T7" fmla="*/ 17 h 38"/>
              <a:gd name="T8" fmla="*/ 566 w 2288"/>
              <a:gd name="T9" fmla="*/ 25 h 38"/>
              <a:gd name="T10" fmla="*/ 710 w 2288"/>
              <a:gd name="T11" fmla="*/ 29 h 38"/>
              <a:gd name="T12" fmla="*/ 1040 w 2288"/>
              <a:gd name="T13" fmla="*/ 31 h 38"/>
              <a:gd name="T14" fmla="*/ 1426 w 2288"/>
              <a:gd name="T15" fmla="*/ 34 h 38"/>
              <a:gd name="T16" fmla="*/ 1706 w 2288"/>
              <a:gd name="T17" fmla="*/ 35 h 38"/>
              <a:gd name="T18" fmla="*/ 1898 w 2288"/>
              <a:gd name="T19" fmla="*/ 34 h 38"/>
              <a:gd name="T20" fmla="*/ 2020 w 2288"/>
              <a:gd name="T21" fmla="*/ 31 h 38"/>
              <a:gd name="T22" fmla="*/ 2182 w 2288"/>
              <a:gd name="T23" fmla="*/ 29 h 38"/>
              <a:gd name="T24" fmla="*/ 2210 w 2288"/>
              <a:gd name="T25" fmla="*/ 31 h 38"/>
              <a:gd name="T26" fmla="*/ 2286 w 2288"/>
              <a:gd name="T27" fmla="*/ 28 h 38"/>
              <a:gd name="T28" fmla="*/ 2287 w 2288"/>
              <a:gd name="T29" fmla="*/ 24 h 38"/>
              <a:gd name="T30" fmla="*/ 2283 w 2288"/>
              <a:gd name="T31" fmla="*/ 23 h 38"/>
              <a:gd name="T32" fmla="*/ 2210 w 2288"/>
              <a:gd name="T33" fmla="*/ 25 h 38"/>
              <a:gd name="T34" fmla="*/ 2183 w 2288"/>
              <a:gd name="T35" fmla="*/ 23 h 38"/>
              <a:gd name="T36" fmla="*/ 2020 w 2288"/>
              <a:gd name="T37" fmla="*/ 25 h 38"/>
              <a:gd name="T38" fmla="*/ 1898 w 2288"/>
              <a:gd name="T39" fmla="*/ 28 h 38"/>
              <a:gd name="T40" fmla="*/ 1706 w 2288"/>
              <a:gd name="T41" fmla="*/ 29 h 38"/>
              <a:gd name="T42" fmla="*/ 1426 w 2288"/>
              <a:gd name="T43" fmla="*/ 28 h 38"/>
              <a:gd name="T44" fmla="*/ 1040 w 2288"/>
              <a:gd name="T45" fmla="*/ 25 h 38"/>
              <a:gd name="T46" fmla="*/ 710 w 2288"/>
              <a:gd name="T47" fmla="*/ 23 h 38"/>
              <a:gd name="T48" fmla="*/ 567 w 2288"/>
              <a:gd name="T49" fmla="*/ 19 h 38"/>
              <a:gd name="T50" fmla="*/ 199 w 2288"/>
              <a:gd name="T51" fmla="*/ 11 h 38"/>
              <a:gd name="T52" fmla="*/ 152 w 2288"/>
              <a:gd name="T53" fmla="*/ 13 h 38"/>
              <a:gd name="T54" fmla="*/ 5 w 2288"/>
              <a:gd name="T55" fmla="*/ 1 h 38"/>
              <a:gd name="T56" fmla="*/ 1 w 2288"/>
              <a:gd name="T5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88" h="38">
                <a:moveTo>
                  <a:pt x="1" y="2"/>
                </a:moveTo>
                <a:cubicBezTo>
                  <a:pt x="0" y="3"/>
                  <a:pt x="1" y="5"/>
                  <a:pt x="2" y="6"/>
                </a:cubicBezTo>
                <a:cubicBezTo>
                  <a:pt x="39" y="25"/>
                  <a:pt x="99" y="22"/>
                  <a:pt x="152" y="19"/>
                </a:cubicBezTo>
                <a:cubicBezTo>
                  <a:pt x="169" y="18"/>
                  <a:pt x="185" y="17"/>
                  <a:pt x="199" y="17"/>
                </a:cubicBezTo>
                <a:cubicBezTo>
                  <a:pt x="322" y="17"/>
                  <a:pt x="446" y="21"/>
                  <a:pt x="566" y="25"/>
                </a:cubicBezTo>
                <a:cubicBezTo>
                  <a:pt x="710" y="29"/>
                  <a:pt x="710" y="29"/>
                  <a:pt x="710" y="29"/>
                </a:cubicBezTo>
                <a:cubicBezTo>
                  <a:pt x="820" y="32"/>
                  <a:pt x="932" y="31"/>
                  <a:pt x="1040" y="31"/>
                </a:cubicBezTo>
                <a:cubicBezTo>
                  <a:pt x="1167" y="30"/>
                  <a:pt x="1297" y="29"/>
                  <a:pt x="1426" y="34"/>
                </a:cubicBezTo>
                <a:cubicBezTo>
                  <a:pt x="1519" y="37"/>
                  <a:pt x="1614" y="36"/>
                  <a:pt x="1706" y="35"/>
                </a:cubicBezTo>
                <a:cubicBezTo>
                  <a:pt x="1769" y="34"/>
                  <a:pt x="1834" y="34"/>
                  <a:pt x="1898" y="34"/>
                </a:cubicBezTo>
                <a:cubicBezTo>
                  <a:pt x="1939" y="35"/>
                  <a:pt x="1980" y="33"/>
                  <a:pt x="2020" y="31"/>
                </a:cubicBezTo>
                <a:cubicBezTo>
                  <a:pt x="2073" y="28"/>
                  <a:pt x="2128" y="26"/>
                  <a:pt x="2182" y="29"/>
                </a:cubicBezTo>
                <a:cubicBezTo>
                  <a:pt x="2191" y="29"/>
                  <a:pt x="2200" y="30"/>
                  <a:pt x="2210" y="31"/>
                </a:cubicBezTo>
                <a:cubicBezTo>
                  <a:pt x="2236" y="34"/>
                  <a:pt x="2266" y="38"/>
                  <a:pt x="2286" y="28"/>
                </a:cubicBezTo>
                <a:cubicBezTo>
                  <a:pt x="2287" y="28"/>
                  <a:pt x="2288" y="26"/>
                  <a:pt x="2287" y="24"/>
                </a:cubicBezTo>
                <a:cubicBezTo>
                  <a:pt x="2286" y="23"/>
                  <a:pt x="2285" y="22"/>
                  <a:pt x="2283" y="23"/>
                </a:cubicBezTo>
                <a:cubicBezTo>
                  <a:pt x="2265" y="32"/>
                  <a:pt x="2236" y="28"/>
                  <a:pt x="2210" y="25"/>
                </a:cubicBezTo>
                <a:cubicBezTo>
                  <a:pt x="2200" y="24"/>
                  <a:pt x="2191" y="23"/>
                  <a:pt x="2183" y="23"/>
                </a:cubicBezTo>
                <a:cubicBezTo>
                  <a:pt x="2128" y="20"/>
                  <a:pt x="2073" y="22"/>
                  <a:pt x="2020" y="25"/>
                </a:cubicBezTo>
                <a:cubicBezTo>
                  <a:pt x="1980" y="27"/>
                  <a:pt x="1938" y="29"/>
                  <a:pt x="1898" y="28"/>
                </a:cubicBezTo>
                <a:cubicBezTo>
                  <a:pt x="1834" y="28"/>
                  <a:pt x="1769" y="28"/>
                  <a:pt x="1706" y="29"/>
                </a:cubicBezTo>
                <a:cubicBezTo>
                  <a:pt x="1614" y="30"/>
                  <a:pt x="1519" y="32"/>
                  <a:pt x="1426" y="28"/>
                </a:cubicBezTo>
                <a:cubicBezTo>
                  <a:pt x="1297" y="23"/>
                  <a:pt x="1167" y="24"/>
                  <a:pt x="1040" y="25"/>
                </a:cubicBezTo>
                <a:cubicBezTo>
                  <a:pt x="932" y="25"/>
                  <a:pt x="820" y="26"/>
                  <a:pt x="710" y="23"/>
                </a:cubicBezTo>
                <a:cubicBezTo>
                  <a:pt x="567" y="19"/>
                  <a:pt x="567" y="19"/>
                  <a:pt x="567" y="19"/>
                </a:cubicBezTo>
                <a:cubicBezTo>
                  <a:pt x="446" y="15"/>
                  <a:pt x="322" y="11"/>
                  <a:pt x="199" y="11"/>
                </a:cubicBezTo>
                <a:cubicBezTo>
                  <a:pt x="185" y="11"/>
                  <a:pt x="169" y="12"/>
                  <a:pt x="152" y="13"/>
                </a:cubicBezTo>
                <a:cubicBezTo>
                  <a:pt x="100" y="16"/>
                  <a:pt x="40" y="19"/>
                  <a:pt x="5" y="1"/>
                </a:cubicBezTo>
                <a:cubicBezTo>
                  <a:pt x="4" y="0"/>
                  <a:pt x="2" y="0"/>
                  <a:pt x="1" y="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66" name="矩形 165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67" name="组合 166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169" name="图片 16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168" name="文本框 167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03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170" name="图片 1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6" grpId="0"/>
      <p:bldP spid="94" grpId="0"/>
      <p:bldP spid="95" grpId="0"/>
      <p:bldP spid="96" grpId="0"/>
      <p:bldP spid="97" grpId="0"/>
      <p:bldP spid="98" grpId="0"/>
      <p:bldP spid="99" grpId="0"/>
      <p:bldP spid="127" grpId="0" animBg="1"/>
      <p:bldP spid="128" grpId="0" animBg="1"/>
      <p:bldP spid="129" grpId="0" animBg="1"/>
      <p:bldP spid="130" grpId="0" animBg="1"/>
      <p:bldP spid="165" grpId="0"/>
      <p:bldP spid="16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图片 1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1106" y="861185"/>
            <a:ext cx="5212532" cy="573683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 flipH="1">
            <a:off x="4227799" y="2404975"/>
            <a:ext cx="36684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点击添加标题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flipH="1">
            <a:off x="4928995" y="1052736"/>
            <a:ext cx="24631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000" b="1"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r>
              <a:rPr lang="en-US" altLang="zh-CN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04</a:t>
            </a:r>
            <a:endParaRPr lang="zh-CN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637554" y="2771636"/>
            <a:ext cx="28483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here to add a title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0" name="图片 1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417" y="2267846"/>
            <a:ext cx="1286367" cy="1646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7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图片 9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7584" y="1125747"/>
            <a:ext cx="4932091" cy="5432007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7153215" y="1764613"/>
            <a:ext cx="4099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153215" y="2821652"/>
            <a:ext cx="4111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153215" y="3821488"/>
            <a:ext cx="4099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153215" y="4741194"/>
            <a:ext cx="4111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30" name="PA_文本框 29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6930" y="1671142"/>
            <a:ext cx="264334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3800" spc="300">
                <a:solidFill>
                  <a:schemeClr val="tx1">
                    <a:lumMod val="95000"/>
                    <a:lumOff val="5000"/>
                  </a:schemeClr>
                </a:solidFill>
                <a:latin typeface="新蒂黑板报" panose="03000600000000000000" pitchFamily="66" charset="-122"/>
                <a:ea typeface="新蒂黑板报" panose="03000600000000000000" pitchFamily="66" charset="-122"/>
              </a:defRPr>
            </a:lvl1pPr>
          </a:lstStyle>
          <a:p>
            <a:r>
              <a:rPr lang="zh-CN" altLang="en-US" sz="6000" spc="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rPr>
              <a:t>目录</a:t>
            </a:r>
            <a:r>
              <a:rPr lang="en-US" altLang="zh-CN" sz="4000" b="1" spc="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rPr>
              <a:t>CONTENTS</a:t>
            </a:r>
            <a:endParaRPr lang="zh-CN" altLang="en-US" sz="4800" b="1" spc="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sym typeface="+mn-lt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7193756" y="2157908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here to add a title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7193756" y="3225502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here to add a title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7193756" y="4224338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here to add a title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206680" y="5162003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here to add a title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8" name="PA_图片 9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441148" y="1906041"/>
            <a:ext cx="591363" cy="591363"/>
          </a:xfrm>
          <a:prstGeom prst="rect">
            <a:avLst/>
          </a:prstGeom>
        </p:spPr>
      </p:pic>
      <p:pic>
        <p:nvPicPr>
          <p:cNvPr id="99" name="PA_图片 9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441148" y="2914183"/>
            <a:ext cx="591363" cy="591363"/>
          </a:xfrm>
          <a:prstGeom prst="rect">
            <a:avLst/>
          </a:prstGeom>
        </p:spPr>
      </p:pic>
      <p:pic>
        <p:nvPicPr>
          <p:cNvPr id="100" name="PA_图片 99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441148" y="3896925"/>
            <a:ext cx="591363" cy="591363"/>
          </a:xfrm>
          <a:prstGeom prst="rect">
            <a:avLst/>
          </a:prstGeom>
        </p:spPr>
      </p:pic>
      <p:pic>
        <p:nvPicPr>
          <p:cNvPr id="101" name="PA_图片 10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441148" y="4882715"/>
            <a:ext cx="591363" cy="5852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4" presetClass="entr" presetSubtype="0" ac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9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9" presetClass="entr" presetSubtype="0" ac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9" presetClass="entr" presetSubtype="0" ac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9" presetClass="entr" presetSubtype="0" ac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7" grpId="0"/>
      <p:bldP spid="28" grpId="0"/>
      <p:bldP spid="30" grpId="1"/>
      <p:bldP spid="82" grpId="0"/>
      <p:bldP spid="83" grpId="0"/>
      <p:bldP spid="84" grpId="0"/>
      <p:bldP spid="8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文本框 7"/>
          <p:cNvSpPr txBox="1">
            <a:spLocks noChangeArrowheads="1"/>
          </p:cNvSpPr>
          <p:nvPr/>
        </p:nvSpPr>
        <p:spPr bwMode="auto">
          <a:xfrm>
            <a:off x="562777" y="4176603"/>
            <a:ext cx="387371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添加文本</a:t>
            </a:r>
            <a:endParaRPr lang="zh-CN" altLang="en-US" sz="2800" b="1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71" name="文本框 7"/>
          <p:cNvSpPr txBox="1">
            <a:spLocks noChangeArrowheads="1"/>
          </p:cNvSpPr>
          <p:nvPr/>
        </p:nvSpPr>
        <p:spPr bwMode="auto">
          <a:xfrm>
            <a:off x="4094253" y="4176603"/>
            <a:ext cx="387371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添加文本</a:t>
            </a:r>
            <a:endParaRPr lang="zh-CN" altLang="en-US" sz="2800" b="1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264" name="文本框 7"/>
          <p:cNvSpPr txBox="1">
            <a:spLocks noChangeArrowheads="1"/>
          </p:cNvSpPr>
          <p:nvPr/>
        </p:nvSpPr>
        <p:spPr bwMode="auto">
          <a:xfrm>
            <a:off x="7634087" y="4176603"/>
            <a:ext cx="387371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添加文本</a:t>
            </a:r>
            <a:endParaRPr lang="zh-CN" altLang="en-US" sz="2800" b="1" dirty="0">
              <a:solidFill>
                <a:srgbClr val="595959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357" name="任意多边形 356"/>
          <p:cNvSpPr/>
          <p:nvPr/>
        </p:nvSpPr>
        <p:spPr>
          <a:xfrm>
            <a:off x="1745571" y="1983849"/>
            <a:ext cx="1854619" cy="1905150"/>
          </a:xfrm>
          <a:custGeom>
            <a:avLst/>
            <a:gdLst>
              <a:gd name="connsiteX0" fmla="*/ 183903 w 1924761"/>
              <a:gd name="connsiteY0" fmla="*/ 432898 h 2262372"/>
              <a:gd name="connsiteX1" fmla="*/ 1668672 w 1924761"/>
              <a:gd name="connsiteY1" fmla="*/ 70759 h 2262372"/>
              <a:gd name="connsiteX2" fmla="*/ 1831634 w 1924761"/>
              <a:gd name="connsiteY2" fmla="*/ 1673223 h 2262372"/>
              <a:gd name="connsiteX3" fmla="*/ 681844 w 1924761"/>
              <a:gd name="connsiteY3" fmla="*/ 2252644 h 2262372"/>
              <a:gd name="connsiteX4" fmla="*/ 20941 w 1924761"/>
              <a:gd name="connsiteY4" fmla="*/ 1274870 h 2262372"/>
              <a:gd name="connsiteX5" fmla="*/ 265385 w 1924761"/>
              <a:gd name="connsiteY5" fmla="*/ 514379 h 2262372"/>
              <a:gd name="connsiteX0-1" fmla="*/ 183903 w 1924761"/>
              <a:gd name="connsiteY0-2" fmla="*/ 445283 h 2274757"/>
              <a:gd name="connsiteX1-3" fmla="*/ 1668672 w 1924761"/>
              <a:gd name="connsiteY1-4" fmla="*/ 83144 h 2274757"/>
              <a:gd name="connsiteX2-5" fmla="*/ 1831634 w 1924761"/>
              <a:gd name="connsiteY2-6" fmla="*/ 1685608 h 2274757"/>
              <a:gd name="connsiteX3-7" fmla="*/ 681844 w 1924761"/>
              <a:gd name="connsiteY3-8" fmla="*/ 2265029 h 2274757"/>
              <a:gd name="connsiteX4-9" fmla="*/ 20941 w 1924761"/>
              <a:gd name="connsiteY4-10" fmla="*/ 1287255 h 2274757"/>
              <a:gd name="connsiteX5-11" fmla="*/ 265385 w 1924761"/>
              <a:gd name="connsiteY5-12" fmla="*/ 526764 h 2274757"/>
              <a:gd name="connsiteX0-13" fmla="*/ 197555 w 1938413"/>
              <a:gd name="connsiteY0-14" fmla="*/ 445284 h 2274758"/>
              <a:gd name="connsiteX1-15" fmla="*/ 1682324 w 1938413"/>
              <a:gd name="connsiteY1-16" fmla="*/ 83145 h 2274758"/>
              <a:gd name="connsiteX2-17" fmla="*/ 1845286 w 1938413"/>
              <a:gd name="connsiteY2-18" fmla="*/ 1685609 h 2274758"/>
              <a:gd name="connsiteX3-19" fmla="*/ 695496 w 1938413"/>
              <a:gd name="connsiteY3-20" fmla="*/ 2265030 h 2274758"/>
              <a:gd name="connsiteX4-21" fmla="*/ 34593 w 1938413"/>
              <a:gd name="connsiteY4-22" fmla="*/ 1287256 h 2274758"/>
              <a:gd name="connsiteX5-23" fmla="*/ 196331 w 1938413"/>
              <a:gd name="connsiteY5-24" fmla="*/ 526765 h 22747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938413" h="2274758">
                <a:moveTo>
                  <a:pt x="197555" y="445284"/>
                </a:moveTo>
                <a:cubicBezTo>
                  <a:pt x="425856" y="76869"/>
                  <a:pt x="1407702" y="-123576"/>
                  <a:pt x="1682324" y="83145"/>
                </a:cubicBezTo>
                <a:cubicBezTo>
                  <a:pt x="1956946" y="289866"/>
                  <a:pt x="2009757" y="1321962"/>
                  <a:pt x="1845286" y="1685609"/>
                </a:cubicBezTo>
                <a:cubicBezTo>
                  <a:pt x="1680815" y="2049257"/>
                  <a:pt x="997278" y="2331422"/>
                  <a:pt x="695496" y="2265030"/>
                </a:cubicBezTo>
                <a:cubicBezTo>
                  <a:pt x="393714" y="2198638"/>
                  <a:pt x="104003" y="1576967"/>
                  <a:pt x="34593" y="1287256"/>
                </a:cubicBezTo>
                <a:cubicBezTo>
                  <a:pt x="-34817" y="997545"/>
                  <a:pt x="-8881" y="704816"/>
                  <a:pt x="196331" y="526765"/>
                </a:cubicBezTo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358" name="任意多边形 357"/>
          <p:cNvSpPr/>
          <p:nvPr/>
        </p:nvSpPr>
        <p:spPr>
          <a:xfrm>
            <a:off x="4998725" y="1983849"/>
            <a:ext cx="1854619" cy="1905150"/>
          </a:xfrm>
          <a:custGeom>
            <a:avLst/>
            <a:gdLst>
              <a:gd name="connsiteX0" fmla="*/ 183903 w 1924761"/>
              <a:gd name="connsiteY0" fmla="*/ 432898 h 2262372"/>
              <a:gd name="connsiteX1" fmla="*/ 1668672 w 1924761"/>
              <a:gd name="connsiteY1" fmla="*/ 70759 h 2262372"/>
              <a:gd name="connsiteX2" fmla="*/ 1831634 w 1924761"/>
              <a:gd name="connsiteY2" fmla="*/ 1673223 h 2262372"/>
              <a:gd name="connsiteX3" fmla="*/ 681844 w 1924761"/>
              <a:gd name="connsiteY3" fmla="*/ 2252644 h 2262372"/>
              <a:gd name="connsiteX4" fmla="*/ 20941 w 1924761"/>
              <a:gd name="connsiteY4" fmla="*/ 1274870 h 2262372"/>
              <a:gd name="connsiteX5" fmla="*/ 265385 w 1924761"/>
              <a:gd name="connsiteY5" fmla="*/ 514379 h 2262372"/>
              <a:gd name="connsiteX0-1" fmla="*/ 183903 w 1924761"/>
              <a:gd name="connsiteY0-2" fmla="*/ 445283 h 2274757"/>
              <a:gd name="connsiteX1-3" fmla="*/ 1668672 w 1924761"/>
              <a:gd name="connsiteY1-4" fmla="*/ 83144 h 2274757"/>
              <a:gd name="connsiteX2-5" fmla="*/ 1831634 w 1924761"/>
              <a:gd name="connsiteY2-6" fmla="*/ 1685608 h 2274757"/>
              <a:gd name="connsiteX3-7" fmla="*/ 681844 w 1924761"/>
              <a:gd name="connsiteY3-8" fmla="*/ 2265029 h 2274757"/>
              <a:gd name="connsiteX4-9" fmla="*/ 20941 w 1924761"/>
              <a:gd name="connsiteY4-10" fmla="*/ 1287255 h 2274757"/>
              <a:gd name="connsiteX5-11" fmla="*/ 265385 w 1924761"/>
              <a:gd name="connsiteY5-12" fmla="*/ 526764 h 2274757"/>
              <a:gd name="connsiteX0-13" fmla="*/ 197555 w 1938413"/>
              <a:gd name="connsiteY0-14" fmla="*/ 445284 h 2274758"/>
              <a:gd name="connsiteX1-15" fmla="*/ 1682324 w 1938413"/>
              <a:gd name="connsiteY1-16" fmla="*/ 83145 h 2274758"/>
              <a:gd name="connsiteX2-17" fmla="*/ 1845286 w 1938413"/>
              <a:gd name="connsiteY2-18" fmla="*/ 1685609 h 2274758"/>
              <a:gd name="connsiteX3-19" fmla="*/ 695496 w 1938413"/>
              <a:gd name="connsiteY3-20" fmla="*/ 2265030 h 2274758"/>
              <a:gd name="connsiteX4-21" fmla="*/ 34593 w 1938413"/>
              <a:gd name="connsiteY4-22" fmla="*/ 1287256 h 2274758"/>
              <a:gd name="connsiteX5-23" fmla="*/ 196331 w 1938413"/>
              <a:gd name="connsiteY5-24" fmla="*/ 526765 h 22747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938413" h="2274758">
                <a:moveTo>
                  <a:pt x="197555" y="445284"/>
                </a:moveTo>
                <a:cubicBezTo>
                  <a:pt x="425856" y="76869"/>
                  <a:pt x="1407702" y="-123576"/>
                  <a:pt x="1682324" y="83145"/>
                </a:cubicBezTo>
                <a:cubicBezTo>
                  <a:pt x="1956946" y="289866"/>
                  <a:pt x="2009757" y="1321962"/>
                  <a:pt x="1845286" y="1685609"/>
                </a:cubicBezTo>
                <a:cubicBezTo>
                  <a:pt x="1680815" y="2049257"/>
                  <a:pt x="997278" y="2331422"/>
                  <a:pt x="695496" y="2265030"/>
                </a:cubicBezTo>
                <a:cubicBezTo>
                  <a:pt x="393714" y="2198638"/>
                  <a:pt x="104003" y="1576967"/>
                  <a:pt x="34593" y="1287256"/>
                </a:cubicBezTo>
                <a:cubicBezTo>
                  <a:pt x="-34817" y="997545"/>
                  <a:pt x="-8881" y="704816"/>
                  <a:pt x="196331" y="526765"/>
                </a:cubicBezTo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359" name="任意多边形 358"/>
          <p:cNvSpPr/>
          <p:nvPr/>
        </p:nvSpPr>
        <p:spPr>
          <a:xfrm>
            <a:off x="8491199" y="1983849"/>
            <a:ext cx="1854619" cy="1905150"/>
          </a:xfrm>
          <a:custGeom>
            <a:avLst/>
            <a:gdLst>
              <a:gd name="connsiteX0" fmla="*/ 183903 w 1924761"/>
              <a:gd name="connsiteY0" fmla="*/ 432898 h 2262372"/>
              <a:gd name="connsiteX1" fmla="*/ 1668672 w 1924761"/>
              <a:gd name="connsiteY1" fmla="*/ 70759 h 2262372"/>
              <a:gd name="connsiteX2" fmla="*/ 1831634 w 1924761"/>
              <a:gd name="connsiteY2" fmla="*/ 1673223 h 2262372"/>
              <a:gd name="connsiteX3" fmla="*/ 681844 w 1924761"/>
              <a:gd name="connsiteY3" fmla="*/ 2252644 h 2262372"/>
              <a:gd name="connsiteX4" fmla="*/ 20941 w 1924761"/>
              <a:gd name="connsiteY4" fmla="*/ 1274870 h 2262372"/>
              <a:gd name="connsiteX5" fmla="*/ 265385 w 1924761"/>
              <a:gd name="connsiteY5" fmla="*/ 514379 h 2262372"/>
              <a:gd name="connsiteX0-1" fmla="*/ 183903 w 1924761"/>
              <a:gd name="connsiteY0-2" fmla="*/ 445283 h 2274757"/>
              <a:gd name="connsiteX1-3" fmla="*/ 1668672 w 1924761"/>
              <a:gd name="connsiteY1-4" fmla="*/ 83144 h 2274757"/>
              <a:gd name="connsiteX2-5" fmla="*/ 1831634 w 1924761"/>
              <a:gd name="connsiteY2-6" fmla="*/ 1685608 h 2274757"/>
              <a:gd name="connsiteX3-7" fmla="*/ 681844 w 1924761"/>
              <a:gd name="connsiteY3-8" fmla="*/ 2265029 h 2274757"/>
              <a:gd name="connsiteX4-9" fmla="*/ 20941 w 1924761"/>
              <a:gd name="connsiteY4-10" fmla="*/ 1287255 h 2274757"/>
              <a:gd name="connsiteX5-11" fmla="*/ 265385 w 1924761"/>
              <a:gd name="connsiteY5-12" fmla="*/ 526764 h 2274757"/>
              <a:gd name="connsiteX0-13" fmla="*/ 197555 w 1938413"/>
              <a:gd name="connsiteY0-14" fmla="*/ 445284 h 2274758"/>
              <a:gd name="connsiteX1-15" fmla="*/ 1682324 w 1938413"/>
              <a:gd name="connsiteY1-16" fmla="*/ 83145 h 2274758"/>
              <a:gd name="connsiteX2-17" fmla="*/ 1845286 w 1938413"/>
              <a:gd name="connsiteY2-18" fmla="*/ 1685609 h 2274758"/>
              <a:gd name="connsiteX3-19" fmla="*/ 695496 w 1938413"/>
              <a:gd name="connsiteY3-20" fmla="*/ 2265030 h 2274758"/>
              <a:gd name="connsiteX4-21" fmla="*/ 34593 w 1938413"/>
              <a:gd name="connsiteY4-22" fmla="*/ 1287256 h 2274758"/>
              <a:gd name="connsiteX5-23" fmla="*/ 196331 w 1938413"/>
              <a:gd name="connsiteY5-24" fmla="*/ 526765 h 22747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938413" h="2274758">
                <a:moveTo>
                  <a:pt x="197555" y="445284"/>
                </a:moveTo>
                <a:cubicBezTo>
                  <a:pt x="425856" y="76869"/>
                  <a:pt x="1407702" y="-123576"/>
                  <a:pt x="1682324" y="83145"/>
                </a:cubicBezTo>
                <a:cubicBezTo>
                  <a:pt x="1956946" y="289866"/>
                  <a:pt x="2009757" y="1321962"/>
                  <a:pt x="1845286" y="1685609"/>
                </a:cubicBezTo>
                <a:cubicBezTo>
                  <a:pt x="1680815" y="2049257"/>
                  <a:pt x="997278" y="2331422"/>
                  <a:pt x="695496" y="2265030"/>
                </a:cubicBezTo>
                <a:cubicBezTo>
                  <a:pt x="393714" y="2198638"/>
                  <a:pt x="104003" y="1576967"/>
                  <a:pt x="34593" y="1287256"/>
                </a:cubicBezTo>
                <a:cubicBezTo>
                  <a:pt x="-34817" y="997545"/>
                  <a:pt x="-8881" y="704816"/>
                  <a:pt x="196331" y="526765"/>
                </a:cubicBezTo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83" name="组合 82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85" name="图片 8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84" name="文本框 83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04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86" name="图片 8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  <p:sp>
        <p:nvSpPr>
          <p:cNvPr id="87" name="文本框 93"/>
          <p:cNvSpPr txBox="1">
            <a:spLocks noChangeArrowheads="1"/>
          </p:cNvSpPr>
          <p:nvPr/>
        </p:nvSpPr>
        <p:spPr bwMode="auto">
          <a:xfrm>
            <a:off x="1230247" y="4597502"/>
            <a:ext cx="2771030" cy="1495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14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此处添加详细文本描述，建议与标题相关并符合整体语言风格，语言描述尽量简洁生动。</a:t>
            </a:r>
            <a:endParaRPr lang="en-US" altLang="zh-CN" sz="2000" dirty="0">
              <a:solidFill>
                <a:srgbClr val="000000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88" name="文本框 93"/>
          <p:cNvSpPr txBox="1">
            <a:spLocks noChangeArrowheads="1"/>
          </p:cNvSpPr>
          <p:nvPr/>
        </p:nvSpPr>
        <p:spPr bwMode="auto">
          <a:xfrm>
            <a:off x="4700376" y="4597502"/>
            <a:ext cx="2771030" cy="1495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14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此处添加详细文本描述，建议与标题相关并符合整体语言风格，语言描述尽量简洁生动。</a:t>
            </a:r>
            <a:endParaRPr lang="en-US" altLang="zh-CN" sz="2000" dirty="0">
              <a:solidFill>
                <a:srgbClr val="000000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89" name="文本框 93"/>
          <p:cNvSpPr txBox="1">
            <a:spLocks noChangeArrowheads="1"/>
          </p:cNvSpPr>
          <p:nvPr/>
        </p:nvSpPr>
        <p:spPr bwMode="auto">
          <a:xfrm>
            <a:off x="8185431" y="4597502"/>
            <a:ext cx="2771030" cy="1495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14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此处添加详细文本描述，建议与标题相关并符合整体语言风格，语言描述尽量简洁生动。</a:t>
            </a:r>
            <a:endParaRPr lang="en-US" altLang="zh-CN" sz="2000" dirty="0">
              <a:solidFill>
                <a:srgbClr val="000000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49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99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949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449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949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171" grpId="0"/>
      <p:bldP spid="264" grpId="0"/>
      <p:bldP spid="357" grpId="0" animBg="1"/>
      <p:bldP spid="358" grpId="0" animBg="1"/>
      <p:bldP spid="359" grpId="0" animBg="1"/>
      <p:bldP spid="81" grpId="0"/>
      <p:bldP spid="82" grpId="0"/>
      <p:bldP spid="87" grpId="0"/>
      <p:bldP spid="88" grpId="0"/>
      <p:bldP spid="8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70"/>
          <p:cNvGrpSpPr/>
          <p:nvPr/>
        </p:nvGrpSpPr>
        <p:grpSpPr>
          <a:xfrm>
            <a:off x="1470499" y="2005053"/>
            <a:ext cx="2764985" cy="1569985"/>
            <a:chOff x="1470499" y="1595070"/>
            <a:chExt cx="2764985" cy="1569985"/>
          </a:xfrm>
          <a:noFill/>
        </p:grpSpPr>
        <p:sp>
          <p:nvSpPr>
            <p:cNvPr id="72" name="椭圆 31"/>
            <p:cNvSpPr/>
            <p:nvPr/>
          </p:nvSpPr>
          <p:spPr>
            <a:xfrm>
              <a:off x="1470499" y="1595070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3" name="TextBox 25"/>
            <p:cNvSpPr txBox="1"/>
            <p:nvPr/>
          </p:nvSpPr>
          <p:spPr>
            <a:xfrm>
              <a:off x="1596630" y="2207738"/>
              <a:ext cx="2516836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 algn="ctr">
                <a:spcBef>
                  <a:spcPct val="20000"/>
                </a:spcBef>
                <a:defRPr/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华文细黑" panose="02010600040101010101" pitchFamily="2" charset="-122"/>
                </a:rPr>
                <a:t>A designer can use default text to simulate what text would look like.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华文细黑" panose="02010600040101010101" pitchFamily="2" charset="-122"/>
              </a:endParaRPr>
            </a:p>
          </p:txBody>
        </p:sp>
        <p:sp>
          <p:nvSpPr>
            <p:cNvPr id="74" name="TextBox 25"/>
            <p:cNvSpPr txBox="1"/>
            <p:nvPr/>
          </p:nvSpPr>
          <p:spPr>
            <a:xfrm>
              <a:off x="1596630" y="1845169"/>
              <a:ext cx="2516836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点击此处添加文本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635020" y="2005053"/>
            <a:ext cx="2764985" cy="1569985"/>
            <a:chOff x="4635020" y="1595070"/>
            <a:chExt cx="2764985" cy="1569985"/>
          </a:xfrm>
          <a:noFill/>
        </p:grpSpPr>
        <p:sp>
          <p:nvSpPr>
            <p:cNvPr id="76" name="椭圆 31"/>
            <p:cNvSpPr/>
            <p:nvPr/>
          </p:nvSpPr>
          <p:spPr>
            <a:xfrm>
              <a:off x="4635020" y="1595070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7" name="TextBox 33"/>
            <p:cNvSpPr txBox="1"/>
            <p:nvPr/>
          </p:nvSpPr>
          <p:spPr>
            <a:xfrm>
              <a:off x="4811619" y="2132166"/>
              <a:ext cx="2516836" cy="83099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lvl="0" algn="ctr">
                <a:spcBef>
                  <a:spcPct val="20000"/>
                </a:spcBef>
                <a:defRPr/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华文细黑" panose="02010600040101010101" pitchFamily="2" charset="-122"/>
                </a:rPr>
                <a:t>A designer can use default text to simulate what text would look like.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华文细黑" panose="02010600040101010101" pitchFamily="2" charset="-122"/>
              </a:endParaRPr>
            </a:p>
          </p:txBody>
        </p:sp>
        <p:sp>
          <p:nvSpPr>
            <p:cNvPr id="78" name="TextBox 33"/>
            <p:cNvSpPr txBox="1"/>
            <p:nvPr/>
          </p:nvSpPr>
          <p:spPr>
            <a:xfrm>
              <a:off x="4811619" y="1769597"/>
              <a:ext cx="2516836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点击此处添加文本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7823247" y="1976025"/>
            <a:ext cx="2764985" cy="1569985"/>
            <a:chOff x="7823247" y="1566042"/>
            <a:chExt cx="2764985" cy="1569985"/>
          </a:xfrm>
          <a:noFill/>
        </p:grpSpPr>
        <p:sp>
          <p:nvSpPr>
            <p:cNvPr id="80" name="椭圆 31"/>
            <p:cNvSpPr/>
            <p:nvPr/>
          </p:nvSpPr>
          <p:spPr>
            <a:xfrm>
              <a:off x="7823247" y="1566042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1" name="TextBox 38"/>
            <p:cNvSpPr txBox="1"/>
            <p:nvPr/>
          </p:nvSpPr>
          <p:spPr>
            <a:xfrm>
              <a:off x="7948132" y="2207738"/>
              <a:ext cx="2516836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 algn="ctr">
                <a:spcBef>
                  <a:spcPct val="20000"/>
                </a:spcBef>
                <a:defRPr/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华文细黑" panose="02010600040101010101" pitchFamily="2" charset="-122"/>
                </a:rPr>
                <a:t>A designer can use default text to simulate what text would look like.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华文细黑" panose="02010600040101010101" pitchFamily="2" charset="-122"/>
              </a:endParaRPr>
            </a:p>
          </p:txBody>
        </p:sp>
        <p:sp>
          <p:nvSpPr>
            <p:cNvPr id="82" name="TextBox 38"/>
            <p:cNvSpPr txBox="1"/>
            <p:nvPr/>
          </p:nvSpPr>
          <p:spPr>
            <a:xfrm>
              <a:off x="7948132" y="1845169"/>
              <a:ext cx="2516836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点击此处添加文本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1470498" y="3974641"/>
            <a:ext cx="2764985" cy="1607985"/>
            <a:chOff x="1470498" y="3566573"/>
            <a:chExt cx="2764985" cy="1607985"/>
          </a:xfrm>
          <a:noFill/>
        </p:grpSpPr>
        <p:sp>
          <p:nvSpPr>
            <p:cNvPr id="84" name="椭圆 31"/>
            <p:cNvSpPr/>
            <p:nvPr/>
          </p:nvSpPr>
          <p:spPr>
            <a:xfrm>
              <a:off x="1470498" y="3566573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5" name="TextBox 41"/>
            <p:cNvSpPr txBox="1"/>
            <p:nvPr/>
          </p:nvSpPr>
          <p:spPr>
            <a:xfrm>
              <a:off x="1571078" y="3907110"/>
              <a:ext cx="2516836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点击此处添加文本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6" name="TextBox 41"/>
            <p:cNvSpPr txBox="1"/>
            <p:nvPr/>
          </p:nvSpPr>
          <p:spPr>
            <a:xfrm>
              <a:off x="1571078" y="4343561"/>
              <a:ext cx="2516836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 algn="ctr">
                <a:spcBef>
                  <a:spcPct val="20000"/>
                </a:spcBef>
                <a:defRPr/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华文细黑" panose="02010600040101010101" pitchFamily="2" charset="-122"/>
                </a:rPr>
                <a:t>A designer can use default text to simulate what text would look like.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4635019" y="3976556"/>
            <a:ext cx="2764985" cy="1607985"/>
            <a:chOff x="4635019" y="3566573"/>
            <a:chExt cx="2764985" cy="1607985"/>
          </a:xfrm>
          <a:noFill/>
        </p:grpSpPr>
        <p:sp>
          <p:nvSpPr>
            <p:cNvPr id="88" name="椭圆 31"/>
            <p:cNvSpPr/>
            <p:nvPr/>
          </p:nvSpPr>
          <p:spPr>
            <a:xfrm>
              <a:off x="4635019" y="3566573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9" name="TextBox 44"/>
            <p:cNvSpPr txBox="1"/>
            <p:nvPr/>
          </p:nvSpPr>
          <p:spPr>
            <a:xfrm>
              <a:off x="4759637" y="3907110"/>
              <a:ext cx="2516836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点击此处添加文本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0" name="TextBox 44"/>
            <p:cNvSpPr txBox="1"/>
            <p:nvPr/>
          </p:nvSpPr>
          <p:spPr>
            <a:xfrm>
              <a:off x="4759637" y="4343561"/>
              <a:ext cx="2516836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 algn="ctr">
                <a:spcBef>
                  <a:spcPct val="20000"/>
                </a:spcBef>
                <a:defRPr/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华文细黑" panose="02010600040101010101" pitchFamily="2" charset="-122"/>
                </a:rPr>
                <a:t>A designer can use default text to simulate what text would look like.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823246" y="3947528"/>
            <a:ext cx="2764985" cy="1597268"/>
            <a:chOff x="7823246" y="3537545"/>
            <a:chExt cx="2764985" cy="1597268"/>
          </a:xfrm>
          <a:noFill/>
        </p:grpSpPr>
        <p:sp>
          <p:nvSpPr>
            <p:cNvPr id="92" name="椭圆 31"/>
            <p:cNvSpPr/>
            <p:nvPr/>
          </p:nvSpPr>
          <p:spPr>
            <a:xfrm>
              <a:off x="7823246" y="3537545"/>
              <a:ext cx="2764985" cy="1569985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grpFill/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3" name="TextBox 47"/>
            <p:cNvSpPr txBox="1"/>
            <p:nvPr/>
          </p:nvSpPr>
          <p:spPr>
            <a:xfrm>
              <a:off x="7948132" y="3867365"/>
              <a:ext cx="2516836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点击此处添加文本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4" name="TextBox 47"/>
            <p:cNvSpPr txBox="1"/>
            <p:nvPr/>
          </p:nvSpPr>
          <p:spPr>
            <a:xfrm>
              <a:off x="7948132" y="4303816"/>
              <a:ext cx="2516836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 algn="ctr">
                <a:spcBef>
                  <a:spcPct val="20000"/>
                </a:spcBef>
                <a:defRPr/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华文细黑" panose="02010600040101010101" pitchFamily="2" charset="-122"/>
                </a:rPr>
                <a:t>A designer can use default text to simulate what text would look like.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121" name="文本框 120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23" name="组合 122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125" name="图片 12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124" name="文本框 123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04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126" name="图片 1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  <p:bldP spid="12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文本框 141"/>
          <p:cNvSpPr txBox="1"/>
          <p:nvPr/>
        </p:nvSpPr>
        <p:spPr>
          <a:xfrm>
            <a:off x="6721475" y="2366963"/>
            <a:ext cx="2624544" cy="630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lvl="0" algn="ctr">
              <a:lnSpc>
                <a:spcPct val="114000"/>
              </a:lnSpc>
              <a:defRPr sz="2000">
                <a:solidFill>
                  <a:srgbClr val="000000"/>
                </a:solidFill>
                <a:latin typeface="方正静蕾简体"/>
                <a:ea typeface="方正静蕾简体"/>
                <a:cs typeface="+mn-ea"/>
              </a:defRPr>
            </a:lvl1pPr>
          </a:lstStyle>
          <a:p>
            <a:pPr algn="l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rPr>
              <a:t>添加文字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sym typeface="+mn-lt"/>
            </a:endParaRPr>
          </a:p>
        </p:txBody>
      </p:sp>
      <p:sp>
        <p:nvSpPr>
          <p:cNvPr id="143" name="文本框 93"/>
          <p:cNvSpPr txBox="1">
            <a:spLocks noChangeArrowheads="1"/>
          </p:cNvSpPr>
          <p:nvPr/>
        </p:nvSpPr>
        <p:spPr bwMode="auto">
          <a:xfrm>
            <a:off x="6443663" y="2951163"/>
            <a:ext cx="4006850" cy="1144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0" algn="ctr">
              <a:lnSpc>
                <a:spcPct val="114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此处添加详细文本描述，建议与标题相关并符合整体语言风格，语言描述尽量简洁生动。</a:t>
            </a:r>
            <a:endParaRPr lang="en-US" altLang="zh-CN" sz="2000" dirty="0">
              <a:solidFill>
                <a:srgbClr val="000000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6721475" y="4356101"/>
            <a:ext cx="2624544" cy="630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lvl="0" algn="ctr">
              <a:lnSpc>
                <a:spcPct val="114000"/>
              </a:lnSpc>
              <a:defRPr sz="2000">
                <a:solidFill>
                  <a:srgbClr val="000000"/>
                </a:solidFill>
                <a:latin typeface="方正静蕾简体"/>
                <a:ea typeface="方正静蕾简体"/>
                <a:cs typeface="+mn-ea"/>
              </a:defRPr>
            </a:lvl1pPr>
          </a:lstStyle>
          <a:p>
            <a:pPr algn="l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rPr>
              <a:t>添加文字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sym typeface="+mn-lt"/>
            </a:endParaRPr>
          </a:p>
        </p:txBody>
      </p:sp>
      <p:sp>
        <p:nvSpPr>
          <p:cNvPr id="145" name="文本框 96"/>
          <p:cNvSpPr txBox="1">
            <a:spLocks noChangeArrowheads="1"/>
          </p:cNvSpPr>
          <p:nvPr/>
        </p:nvSpPr>
        <p:spPr bwMode="auto">
          <a:xfrm>
            <a:off x="6443663" y="4941888"/>
            <a:ext cx="4006850" cy="113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vl="0" algn="ctr">
              <a:lnSpc>
                <a:spcPct val="114000"/>
              </a:lnSpc>
            </a:pPr>
            <a:r>
              <a:rPr lang="zh-CN" altLang="en-US" sz="20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此处添加详细文本描述，建议与标题相关并符合整体语言风格，语言描述尽量简洁生动。</a:t>
            </a:r>
            <a:endParaRPr lang="en-US" altLang="zh-CN" sz="2000" dirty="0">
              <a:solidFill>
                <a:srgbClr val="000000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146" name="矩形 19"/>
          <p:cNvSpPr/>
          <p:nvPr/>
        </p:nvSpPr>
        <p:spPr>
          <a:xfrm>
            <a:off x="1156136" y="2468890"/>
            <a:ext cx="3983421" cy="2564526"/>
          </a:xfrm>
          <a:custGeom>
            <a:avLst/>
            <a:gdLst>
              <a:gd name="connsiteX0" fmla="*/ 0 w 3848906"/>
              <a:gd name="connsiteY0" fmla="*/ 0 h 2400300"/>
              <a:gd name="connsiteX1" fmla="*/ 3848906 w 3848906"/>
              <a:gd name="connsiteY1" fmla="*/ 0 h 2400300"/>
              <a:gd name="connsiteX2" fmla="*/ 3848906 w 3848906"/>
              <a:gd name="connsiteY2" fmla="*/ 2400300 h 2400300"/>
              <a:gd name="connsiteX3" fmla="*/ 0 w 3848906"/>
              <a:gd name="connsiteY3" fmla="*/ 2400300 h 2400300"/>
              <a:gd name="connsiteX4" fmla="*/ 0 w 3848906"/>
              <a:gd name="connsiteY4" fmla="*/ 0 h 2400300"/>
              <a:gd name="connsiteX0-1" fmla="*/ 0 w 3848906"/>
              <a:gd name="connsiteY0-2" fmla="*/ 8622 h 2408922"/>
              <a:gd name="connsiteX1-3" fmla="*/ 1586163 w 3848906"/>
              <a:gd name="connsiteY1-4" fmla="*/ 0 h 2408922"/>
              <a:gd name="connsiteX2-5" fmla="*/ 3848906 w 3848906"/>
              <a:gd name="connsiteY2-6" fmla="*/ 8622 h 2408922"/>
              <a:gd name="connsiteX3-7" fmla="*/ 3848906 w 3848906"/>
              <a:gd name="connsiteY3-8" fmla="*/ 2408922 h 2408922"/>
              <a:gd name="connsiteX4-9" fmla="*/ 0 w 3848906"/>
              <a:gd name="connsiteY4-10" fmla="*/ 2408922 h 2408922"/>
              <a:gd name="connsiteX5" fmla="*/ 0 w 3848906"/>
              <a:gd name="connsiteY5" fmla="*/ 8622 h 2408922"/>
              <a:gd name="connsiteX0-11" fmla="*/ 0 w 3848906"/>
              <a:gd name="connsiteY0-12" fmla="*/ 71685 h 2471985"/>
              <a:gd name="connsiteX1-13" fmla="*/ 1565143 w 3848906"/>
              <a:gd name="connsiteY1-14" fmla="*/ 0 h 2471985"/>
              <a:gd name="connsiteX2-15" fmla="*/ 3848906 w 3848906"/>
              <a:gd name="connsiteY2-16" fmla="*/ 71685 h 2471985"/>
              <a:gd name="connsiteX3-17" fmla="*/ 3848906 w 3848906"/>
              <a:gd name="connsiteY3-18" fmla="*/ 2471985 h 2471985"/>
              <a:gd name="connsiteX4-19" fmla="*/ 0 w 3848906"/>
              <a:gd name="connsiteY4-20" fmla="*/ 2471985 h 2471985"/>
              <a:gd name="connsiteX5-21" fmla="*/ 0 w 3848906"/>
              <a:gd name="connsiteY5-22" fmla="*/ 71685 h 2471985"/>
              <a:gd name="connsiteX0-23" fmla="*/ 899 w 3849805"/>
              <a:gd name="connsiteY0-24" fmla="*/ 71685 h 2471985"/>
              <a:gd name="connsiteX1-25" fmla="*/ 1566042 w 3849805"/>
              <a:gd name="connsiteY1-26" fmla="*/ 0 h 2471985"/>
              <a:gd name="connsiteX2-27" fmla="*/ 3849805 w 3849805"/>
              <a:gd name="connsiteY2-28" fmla="*/ 71685 h 2471985"/>
              <a:gd name="connsiteX3-29" fmla="*/ 3849805 w 3849805"/>
              <a:gd name="connsiteY3-30" fmla="*/ 2471985 h 2471985"/>
              <a:gd name="connsiteX4-31" fmla="*/ 899 w 3849805"/>
              <a:gd name="connsiteY4-32" fmla="*/ 2471985 h 2471985"/>
              <a:gd name="connsiteX5-33" fmla="*/ 0 w 3849805"/>
              <a:gd name="connsiteY5-34" fmla="*/ 1460938 h 2471985"/>
              <a:gd name="connsiteX6" fmla="*/ 899 w 3849805"/>
              <a:gd name="connsiteY6" fmla="*/ 71685 h 2471985"/>
              <a:gd name="connsiteX0-35" fmla="*/ 95492 w 3944398"/>
              <a:gd name="connsiteY0-36" fmla="*/ 71685 h 2471985"/>
              <a:gd name="connsiteX1-37" fmla="*/ 1660635 w 3944398"/>
              <a:gd name="connsiteY1-38" fmla="*/ 0 h 2471985"/>
              <a:gd name="connsiteX2-39" fmla="*/ 3944398 w 3944398"/>
              <a:gd name="connsiteY2-40" fmla="*/ 71685 h 2471985"/>
              <a:gd name="connsiteX3-41" fmla="*/ 3944398 w 3944398"/>
              <a:gd name="connsiteY3-42" fmla="*/ 2471985 h 2471985"/>
              <a:gd name="connsiteX4-43" fmla="*/ 95492 w 3944398"/>
              <a:gd name="connsiteY4-44" fmla="*/ 2471985 h 2471985"/>
              <a:gd name="connsiteX5-45" fmla="*/ 0 w 3944398"/>
              <a:gd name="connsiteY5-46" fmla="*/ 1608083 h 2471985"/>
              <a:gd name="connsiteX6-47" fmla="*/ 95492 w 3944398"/>
              <a:gd name="connsiteY6-48" fmla="*/ 71685 h 2471985"/>
              <a:gd name="connsiteX0-49" fmla="*/ 95492 w 3944398"/>
              <a:gd name="connsiteY0-50" fmla="*/ 71685 h 2471985"/>
              <a:gd name="connsiteX1-51" fmla="*/ 1660635 w 3944398"/>
              <a:gd name="connsiteY1-52" fmla="*/ 0 h 2471985"/>
              <a:gd name="connsiteX2-53" fmla="*/ 3944398 w 3944398"/>
              <a:gd name="connsiteY2-54" fmla="*/ 71685 h 2471985"/>
              <a:gd name="connsiteX3-55" fmla="*/ 3944398 w 3944398"/>
              <a:gd name="connsiteY3-56" fmla="*/ 2471985 h 2471985"/>
              <a:gd name="connsiteX4-57" fmla="*/ 1713187 w 3944398"/>
              <a:gd name="connsiteY4-58" fmla="*/ 2469931 h 2471985"/>
              <a:gd name="connsiteX5-59" fmla="*/ 95492 w 3944398"/>
              <a:gd name="connsiteY5-60" fmla="*/ 2471985 h 2471985"/>
              <a:gd name="connsiteX6-61" fmla="*/ 0 w 3944398"/>
              <a:gd name="connsiteY6-62" fmla="*/ 1608083 h 2471985"/>
              <a:gd name="connsiteX7" fmla="*/ 95492 w 3944398"/>
              <a:gd name="connsiteY7" fmla="*/ 71685 h 2471985"/>
              <a:gd name="connsiteX0-63" fmla="*/ 95492 w 3944398"/>
              <a:gd name="connsiteY0-64" fmla="*/ 71685 h 2564525"/>
              <a:gd name="connsiteX1-65" fmla="*/ 1660635 w 3944398"/>
              <a:gd name="connsiteY1-66" fmla="*/ 0 h 2564525"/>
              <a:gd name="connsiteX2-67" fmla="*/ 3944398 w 3944398"/>
              <a:gd name="connsiteY2-68" fmla="*/ 71685 h 2564525"/>
              <a:gd name="connsiteX3-69" fmla="*/ 3944398 w 3944398"/>
              <a:gd name="connsiteY3-70" fmla="*/ 2471985 h 2564525"/>
              <a:gd name="connsiteX4-71" fmla="*/ 1975946 w 3944398"/>
              <a:gd name="connsiteY4-72" fmla="*/ 2564525 h 2564525"/>
              <a:gd name="connsiteX5-73" fmla="*/ 95492 w 3944398"/>
              <a:gd name="connsiteY5-74" fmla="*/ 2471985 h 2564525"/>
              <a:gd name="connsiteX6-75" fmla="*/ 0 w 3944398"/>
              <a:gd name="connsiteY6-76" fmla="*/ 1608083 h 2564525"/>
              <a:gd name="connsiteX7-77" fmla="*/ 95492 w 3944398"/>
              <a:gd name="connsiteY7-78" fmla="*/ 71685 h 2564525"/>
              <a:gd name="connsiteX0-79" fmla="*/ 95492 w 3944398"/>
              <a:gd name="connsiteY0-80" fmla="*/ 71685 h 2564525"/>
              <a:gd name="connsiteX1-81" fmla="*/ 1660635 w 3944398"/>
              <a:gd name="connsiteY1-82" fmla="*/ 0 h 2564525"/>
              <a:gd name="connsiteX2-83" fmla="*/ 3944398 w 3944398"/>
              <a:gd name="connsiteY2-84" fmla="*/ 71685 h 2564525"/>
              <a:gd name="connsiteX3-85" fmla="*/ 3930870 w 3944398"/>
              <a:gd name="connsiteY3-86" fmla="*/ 1198181 h 2564525"/>
              <a:gd name="connsiteX4-87" fmla="*/ 3944398 w 3944398"/>
              <a:gd name="connsiteY4-88" fmla="*/ 2471985 h 2564525"/>
              <a:gd name="connsiteX5-89" fmla="*/ 1975946 w 3944398"/>
              <a:gd name="connsiteY5-90" fmla="*/ 2564525 h 2564525"/>
              <a:gd name="connsiteX6-91" fmla="*/ 95492 w 3944398"/>
              <a:gd name="connsiteY6-92" fmla="*/ 2471985 h 2564525"/>
              <a:gd name="connsiteX7-93" fmla="*/ 0 w 3944398"/>
              <a:gd name="connsiteY7-94" fmla="*/ 1608083 h 2564525"/>
              <a:gd name="connsiteX8" fmla="*/ 95492 w 3944398"/>
              <a:gd name="connsiteY8" fmla="*/ 71685 h 2564525"/>
              <a:gd name="connsiteX0-95" fmla="*/ 95492 w 3993932"/>
              <a:gd name="connsiteY0-96" fmla="*/ 71685 h 2564525"/>
              <a:gd name="connsiteX1-97" fmla="*/ 1660635 w 3993932"/>
              <a:gd name="connsiteY1-98" fmla="*/ 0 h 2564525"/>
              <a:gd name="connsiteX2-99" fmla="*/ 3944398 w 3993932"/>
              <a:gd name="connsiteY2-100" fmla="*/ 71685 h 2564525"/>
              <a:gd name="connsiteX3-101" fmla="*/ 3930870 w 3993932"/>
              <a:gd name="connsiteY3-102" fmla="*/ 1198181 h 2564525"/>
              <a:gd name="connsiteX4-103" fmla="*/ 3993932 w 3993932"/>
              <a:gd name="connsiteY4-104" fmla="*/ 1250732 h 2564525"/>
              <a:gd name="connsiteX5-105" fmla="*/ 3944398 w 3993932"/>
              <a:gd name="connsiteY5-106" fmla="*/ 2471985 h 2564525"/>
              <a:gd name="connsiteX6-107" fmla="*/ 1975946 w 3993932"/>
              <a:gd name="connsiteY6-108" fmla="*/ 2564525 h 2564525"/>
              <a:gd name="connsiteX7-109" fmla="*/ 95492 w 3993932"/>
              <a:gd name="connsiteY7-110" fmla="*/ 2471985 h 2564525"/>
              <a:gd name="connsiteX8-111" fmla="*/ 0 w 3993932"/>
              <a:gd name="connsiteY8-112" fmla="*/ 1608083 h 2564525"/>
              <a:gd name="connsiteX9" fmla="*/ 95492 w 3993932"/>
              <a:gd name="connsiteY9" fmla="*/ 71685 h 2564525"/>
              <a:gd name="connsiteX0-113" fmla="*/ 95492 w 3983421"/>
              <a:gd name="connsiteY0-114" fmla="*/ 71685 h 2564525"/>
              <a:gd name="connsiteX1-115" fmla="*/ 1660635 w 3983421"/>
              <a:gd name="connsiteY1-116" fmla="*/ 0 h 2564525"/>
              <a:gd name="connsiteX2-117" fmla="*/ 3944398 w 3983421"/>
              <a:gd name="connsiteY2-118" fmla="*/ 71685 h 2564525"/>
              <a:gd name="connsiteX3-119" fmla="*/ 3930870 w 3983421"/>
              <a:gd name="connsiteY3-120" fmla="*/ 1198181 h 2564525"/>
              <a:gd name="connsiteX4-121" fmla="*/ 3983421 w 3983421"/>
              <a:gd name="connsiteY4-122" fmla="*/ 1450428 h 2564525"/>
              <a:gd name="connsiteX5-123" fmla="*/ 3944398 w 3983421"/>
              <a:gd name="connsiteY5-124" fmla="*/ 2471985 h 2564525"/>
              <a:gd name="connsiteX6-125" fmla="*/ 1975946 w 3983421"/>
              <a:gd name="connsiteY6-126" fmla="*/ 2564525 h 2564525"/>
              <a:gd name="connsiteX7-127" fmla="*/ 95492 w 3983421"/>
              <a:gd name="connsiteY7-128" fmla="*/ 2471985 h 2564525"/>
              <a:gd name="connsiteX8-129" fmla="*/ 0 w 3983421"/>
              <a:gd name="connsiteY8-130" fmla="*/ 1608083 h 2564525"/>
              <a:gd name="connsiteX9-131" fmla="*/ 95492 w 3983421"/>
              <a:gd name="connsiteY9-132" fmla="*/ 71685 h 2564525"/>
              <a:gd name="connsiteX0-133" fmla="*/ 95492 w 3983421"/>
              <a:gd name="connsiteY0-134" fmla="*/ 71685 h 2564525"/>
              <a:gd name="connsiteX1-135" fmla="*/ 1660635 w 3983421"/>
              <a:gd name="connsiteY1-136" fmla="*/ 0 h 2564525"/>
              <a:gd name="connsiteX2-137" fmla="*/ 3944398 w 3983421"/>
              <a:gd name="connsiteY2-138" fmla="*/ 71685 h 2564525"/>
              <a:gd name="connsiteX3-139" fmla="*/ 3972911 w 3983421"/>
              <a:gd name="connsiteY3-140" fmla="*/ 956444 h 2564525"/>
              <a:gd name="connsiteX4-141" fmla="*/ 3983421 w 3983421"/>
              <a:gd name="connsiteY4-142" fmla="*/ 1450428 h 2564525"/>
              <a:gd name="connsiteX5-143" fmla="*/ 3944398 w 3983421"/>
              <a:gd name="connsiteY5-144" fmla="*/ 2471985 h 2564525"/>
              <a:gd name="connsiteX6-145" fmla="*/ 1975946 w 3983421"/>
              <a:gd name="connsiteY6-146" fmla="*/ 2564525 h 2564525"/>
              <a:gd name="connsiteX7-147" fmla="*/ 95492 w 3983421"/>
              <a:gd name="connsiteY7-148" fmla="*/ 2471985 h 2564525"/>
              <a:gd name="connsiteX8-149" fmla="*/ 0 w 3983421"/>
              <a:gd name="connsiteY8-150" fmla="*/ 1608083 h 2564525"/>
              <a:gd name="connsiteX9-151" fmla="*/ 95492 w 3983421"/>
              <a:gd name="connsiteY9-152" fmla="*/ 71685 h 25645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47" y="connsiteY6-48"/>
              </a:cxn>
              <a:cxn ang="0">
                <a:pos x="connsiteX7-77" y="connsiteY7-78"/>
              </a:cxn>
              <a:cxn ang="0">
                <a:pos x="connsiteX8-111" y="connsiteY8-112"/>
              </a:cxn>
              <a:cxn ang="0">
                <a:pos x="connsiteX9-131" y="connsiteY9-132"/>
              </a:cxn>
            </a:cxnLst>
            <a:rect l="l" t="t" r="r" b="b"/>
            <a:pathLst>
              <a:path w="3983421" h="2564525">
                <a:moveTo>
                  <a:pt x="95492" y="71685"/>
                </a:moveTo>
                <a:lnTo>
                  <a:pt x="1660635" y="0"/>
                </a:lnTo>
                <a:lnTo>
                  <a:pt x="3944398" y="71685"/>
                </a:lnTo>
                <a:lnTo>
                  <a:pt x="3972911" y="956444"/>
                </a:lnTo>
                <a:cubicBezTo>
                  <a:pt x="3972911" y="977465"/>
                  <a:pt x="3983421" y="1429407"/>
                  <a:pt x="3983421" y="1450428"/>
                </a:cubicBezTo>
                <a:lnTo>
                  <a:pt x="3944398" y="2471985"/>
                </a:lnTo>
                <a:lnTo>
                  <a:pt x="1975946" y="2564525"/>
                </a:lnTo>
                <a:lnTo>
                  <a:pt x="95492" y="2471985"/>
                </a:lnTo>
                <a:cubicBezTo>
                  <a:pt x="95192" y="2134969"/>
                  <a:pt x="300" y="1945099"/>
                  <a:pt x="0" y="1608083"/>
                </a:cubicBezTo>
                <a:cubicBezTo>
                  <a:pt x="300" y="1144999"/>
                  <a:pt x="95192" y="534769"/>
                  <a:pt x="95492" y="71685"/>
                </a:cubicBez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47" name="Freeform 56"/>
          <p:cNvSpPr/>
          <p:nvPr/>
        </p:nvSpPr>
        <p:spPr bwMode="auto">
          <a:xfrm>
            <a:off x="942874" y="2172186"/>
            <a:ext cx="4398962" cy="3111500"/>
          </a:xfrm>
          <a:custGeom>
            <a:avLst/>
            <a:gdLst>
              <a:gd name="T0" fmla="*/ 145 w 153"/>
              <a:gd name="T1" fmla="*/ 2 h 52"/>
              <a:gd name="T2" fmla="*/ 143 w 153"/>
              <a:gd name="T3" fmla="*/ 4 h 52"/>
              <a:gd name="T4" fmla="*/ 121 w 153"/>
              <a:gd name="T5" fmla="*/ 3 h 52"/>
              <a:gd name="T6" fmla="*/ 84 w 153"/>
              <a:gd name="T7" fmla="*/ 4 h 52"/>
              <a:gd name="T8" fmla="*/ 29 w 153"/>
              <a:gd name="T9" fmla="*/ 3 h 52"/>
              <a:gd name="T10" fmla="*/ 23 w 153"/>
              <a:gd name="T11" fmla="*/ 4 h 52"/>
              <a:gd name="T12" fmla="*/ 7 w 153"/>
              <a:gd name="T13" fmla="*/ 4 h 52"/>
              <a:gd name="T14" fmla="*/ 4 w 153"/>
              <a:gd name="T15" fmla="*/ 33 h 52"/>
              <a:gd name="T16" fmla="*/ 5 w 153"/>
              <a:gd name="T17" fmla="*/ 45 h 52"/>
              <a:gd name="T18" fmla="*/ 17 w 153"/>
              <a:gd name="T19" fmla="*/ 49 h 52"/>
              <a:gd name="T20" fmla="*/ 27 w 153"/>
              <a:gd name="T21" fmla="*/ 49 h 52"/>
              <a:gd name="T22" fmla="*/ 38 w 153"/>
              <a:gd name="T23" fmla="*/ 48 h 52"/>
              <a:gd name="T24" fmla="*/ 41 w 153"/>
              <a:gd name="T25" fmla="*/ 49 h 52"/>
              <a:gd name="T26" fmla="*/ 57 w 153"/>
              <a:gd name="T27" fmla="*/ 48 h 52"/>
              <a:gd name="T28" fmla="*/ 61 w 153"/>
              <a:gd name="T29" fmla="*/ 49 h 52"/>
              <a:gd name="T30" fmla="*/ 68 w 153"/>
              <a:gd name="T31" fmla="*/ 49 h 52"/>
              <a:gd name="T32" fmla="*/ 102 w 153"/>
              <a:gd name="T33" fmla="*/ 49 h 52"/>
              <a:gd name="T34" fmla="*/ 149 w 153"/>
              <a:gd name="T35" fmla="*/ 49 h 52"/>
              <a:gd name="T36" fmla="*/ 150 w 153"/>
              <a:gd name="T37" fmla="*/ 24 h 52"/>
              <a:gd name="T38" fmla="*/ 150 w 153"/>
              <a:gd name="T39" fmla="*/ 3 h 52"/>
              <a:gd name="T40" fmla="*/ 151 w 153"/>
              <a:gd name="T41" fmla="*/ 1 h 52"/>
              <a:gd name="T42" fmla="*/ 153 w 153"/>
              <a:gd name="T43" fmla="*/ 3 h 52"/>
              <a:gd name="T44" fmla="*/ 152 w 153"/>
              <a:gd name="T45" fmla="*/ 5 h 52"/>
              <a:gd name="T46" fmla="*/ 152 w 153"/>
              <a:gd name="T47" fmla="*/ 24 h 52"/>
              <a:gd name="T48" fmla="*/ 151 w 153"/>
              <a:gd name="T49" fmla="*/ 27 h 52"/>
              <a:gd name="T50" fmla="*/ 152 w 153"/>
              <a:gd name="T51" fmla="*/ 36 h 52"/>
              <a:gd name="T52" fmla="*/ 153 w 153"/>
              <a:gd name="T53" fmla="*/ 49 h 52"/>
              <a:gd name="T54" fmla="*/ 152 w 153"/>
              <a:gd name="T55" fmla="*/ 52 h 52"/>
              <a:gd name="T56" fmla="*/ 135 w 153"/>
              <a:gd name="T57" fmla="*/ 49 h 52"/>
              <a:gd name="T58" fmla="*/ 109 w 153"/>
              <a:gd name="T59" fmla="*/ 50 h 52"/>
              <a:gd name="T60" fmla="*/ 100 w 153"/>
              <a:gd name="T61" fmla="*/ 51 h 52"/>
              <a:gd name="T62" fmla="*/ 72 w 153"/>
              <a:gd name="T63" fmla="*/ 52 h 52"/>
              <a:gd name="T64" fmla="*/ 57 w 153"/>
              <a:gd name="T65" fmla="*/ 50 h 52"/>
              <a:gd name="T66" fmla="*/ 17 w 153"/>
              <a:gd name="T67" fmla="*/ 51 h 52"/>
              <a:gd name="T68" fmla="*/ 3 w 153"/>
              <a:gd name="T69" fmla="*/ 52 h 52"/>
              <a:gd name="T70" fmla="*/ 3 w 153"/>
              <a:gd name="T71" fmla="*/ 46 h 52"/>
              <a:gd name="T72" fmla="*/ 2 w 153"/>
              <a:gd name="T73" fmla="*/ 43 h 52"/>
              <a:gd name="T74" fmla="*/ 4 w 153"/>
              <a:gd name="T75" fmla="*/ 4 h 52"/>
              <a:gd name="T76" fmla="*/ 0 w 153"/>
              <a:gd name="T77" fmla="*/ 3 h 52"/>
              <a:gd name="T78" fmla="*/ 3 w 153"/>
              <a:gd name="T79" fmla="*/ 2 h 52"/>
              <a:gd name="T80" fmla="*/ 19 w 153"/>
              <a:gd name="T81" fmla="*/ 2 h 52"/>
              <a:gd name="T82" fmla="*/ 27 w 153"/>
              <a:gd name="T83" fmla="*/ 1 h 52"/>
              <a:gd name="T84" fmla="*/ 35 w 153"/>
              <a:gd name="T85" fmla="*/ 2 h 52"/>
              <a:gd name="T86" fmla="*/ 44 w 153"/>
              <a:gd name="T87" fmla="*/ 1 h 52"/>
              <a:gd name="T88" fmla="*/ 83 w 153"/>
              <a:gd name="T89" fmla="*/ 2 h 52"/>
              <a:gd name="T90" fmla="*/ 92 w 153"/>
              <a:gd name="T91" fmla="*/ 2 h 52"/>
              <a:gd name="T92" fmla="*/ 123 w 153"/>
              <a:gd name="T93" fmla="*/ 1 h 52"/>
              <a:gd name="T94" fmla="*/ 135 w 153"/>
              <a:gd name="T95" fmla="*/ 1 h 52"/>
              <a:gd name="T96" fmla="*/ 145 w 153"/>
              <a:gd name="T97" fmla="*/ 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53" h="52">
                <a:moveTo>
                  <a:pt x="145" y="2"/>
                </a:moveTo>
                <a:cubicBezTo>
                  <a:pt x="145" y="4"/>
                  <a:pt x="142" y="3"/>
                  <a:pt x="143" y="4"/>
                </a:cubicBezTo>
                <a:cubicBezTo>
                  <a:pt x="135" y="4"/>
                  <a:pt x="129" y="2"/>
                  <a:pt x="121" y="3"/>
                </a:cubicBezTo>
                <a:cubicBezTo>
                  <a:pt x="110" y="3"/>
                  <a:pt x="98" y="4"/>
                  <a:pt x="84" y="4"/>
                </a:cubicBezTo>
                <a:cubicBezTo>
                  <a:pt x="66" y="4"/>
                  <a:pt x="47" y="3"/>
                  <a:pt x="29" y="3"/>
                </a:cubicBezTo>
                <a:cubicBezTo>
                  <a:pt x="27" y="3"/>
                  <a:pt x="25" y="4"/>
                  <a:pt x="23" y="4"/>
                </a:cubicBezTo>
                <a:cubicBezTo>
                  <a:pt x="18" y="4"/>
                  <a:pt x="12" y="3"/>
                  <a:pt x="7" y="4"/>
                </a:cubicBezTo>
                <a:cubicBezTo>
                  <a:pt x="4" y="13"/>
                  <a:pt x="4" y="23"/>
                  <a:pt x="4" y="33"/>
                </a:cubicBezTo>
                <a:cubicBezTo>
                  <a:pt x="4" y="37"/>
                  <a:pt x="4" y="41"/>
                  <a:pt x="5" y="45"/>
                </a:cubicBezTo>
                <a:cubicBezTo>
                  <a:pt x="3" y="51"/>
                  <a:pt x="12" y="49"/>
                  <a:pt x="17" y="49"/>
                </a:cubicBezTo>
                <a:cubicBezTo>
                  <a:pt x="20" y="49"/>
                  <a:pt x="24" y="49"/>
                  <a:pt x="27" y="49"/>
                </a:cubicBezTo>
                <a:cubicBezTo>
                  <a:pt x="31" y="49"/>
                  <a:pt x="33" y="48"/>
                  <a:pt x="38" y="48"/>
                </a:cubicBezTo>
                <a:cubicBezTo>
                  <a:pt x="39" y="48"/>
                  <a:pt x="40" y="49"/>
                  <a:pt x="41" y="49"/>
                </a:cubicBezTo>
                <a:cubicBezTo>
                  <a:pt x="47" y="49"/>
                  <a:pt x="51" y="48"/>
                  <a:pt x="57" y="48"/>
                </a:cubicBezTo>
                <a:cubicBezTo>
                  <a:pt x="59" y="48"/>
                  <a:pt x="60" y="49"/>
                  <a:pt x="61" y="49"/>
                </a:cubicBezTo>
                <a:cubicBezTo>
                  <a:pt x="63" y="50"/>
                  <a:pt x="66" y="49"/>
                  <a:pt x="68" y="49"/>
                </a:cubicBezTo>
                <a:cubicBezTo>
                  <a:pt x="79" y="50"/>
                  <a:pt x="91" y="50"/>
                  <a:pt x="102" y="49"/>
                </a:cubicBezTo>
                <a:cubicBezTo>
                  <a:pt x="118" y="48"/>
                  <a:pt x="132" y="47"/>
                  <a:pt x="149" y="49"/>
                </a:cubicBezTo>
                <a:cubicBezTo>
                  <a:pt x="149" y="40"/>
                  <a:pt x="150" y="33"/>
                  <a:pt x="150" y="24"/>
                </a:cubicBezTo>
                <a:cubicBezTo>
                  <a:pt x="150" y="16"/>
                  <a:pt x="149" y="11"/>
                  <a:pt x="150" y="3"/>
                </a:cubicBezTo>
                <a:cubicBezTo>
                  <a:pt x="151" y="3"/>
                  <a:pt x="151" y="2"/>
                  <a:pt x="151" y="1"/>
                </a:cubicBezTo>
                <a:cubicBezTo>
                  <a:pt x="152" y="1"/>
                  <a:pt x="153" y="3"/>
                  <a:pt x="153" y="3"/>
                </a:cubicBezTo>
                <a:cubicBezTo>
                  <a:pt x="153" y="4"/>
                  <a:pt x="152" y="4"/>
                  <a:pt x="152" y="5"/>
                </a:cubicBezTo>
                <a:cubicBezTo>
                  <a:pt x="151" y="12"/>
                  <a:pt x="152" y="18"/>
                  <a:pt x="152" y="24"/>
                </a:cubicBezTo>
                <a:cubicBezTo>
                  <a:pt x="152" y="25"/>
                  <a:pt x="151" y="26"/>
                  <a:pt x="151" y="27"/>
                </a:cubicBezTo>
                <a:cubicBezTo>
                  <a:pt x="151" y="30"/>
                  <a:pt x="152" y="33"/>
                  <a:pt x="152" y="36"/>
                </a:cubicBezTo>
                <a:cubicBezTo>
                  <a:pt x="151" y="41"/>
                  <a:pt x="149" y="47"/>
                  <a:pt x="153" y="49"/>
                </a:cubicBezTo>
                <a:cubicBezTo>
                  <a:pt x="152" y="50"/>
                  <a:pt x="152" y="51"/>
                  <a:pt x="152" y="52"/>
                </a:cubicBezTo>
                <a:cubicBezTo>
                  <a:pt x="147" y="49"/>
                  <a:pt x="140" y="51"/>
                  <a:pt x="135" y="49"/>
                </a:cubicBezTo>
                <a:cubicBezTo>
                  <a:pt x="128" y="49"/>
                  <a:pt x="116" y="50"/>
                  <a:pt x="109" y="50"/>
                </a:cubicBezTo>
                <a:cubicBezTo>
                  <a:pt x="107" y="51"/>
                  <a:pt x="103" y="51"/>
                  <a:pt x="100" y="51"/>
                </a:cubicBezTo>
                <a:cubicBezTo>
                  <a:pt x="91" y="51"/>
                  <a:pt x="81" y="52"/>
                  <a:pt x="72" y="52"/>
                </a:cubicBezTo>
                <a:cubicBezTo>
                  <a:pt x="67" y="52"/>
                  <a:pt x="61" y="52"/>
                  <a:pt x="57" y="50"/>
                </a:cubicBezTo>
                <a:cubicBezTo>
                  <a:pt x="44" y="50"/>
                  <a:pt x="30" y="51"/>
                  <a:pt x="17" y="51"/>
                </a:cubicBezTo>
                <a:cubicBezTo>
                  <a:pt x="13" y="52"/>
                  <a:pt x="7" y="52"/>
                  <a:pt x="3" y="52"/>
                </a:cubicBezTo>
                <a:cubicBezTo>
                  <a:pt x="2" y="50"/>
                  <a:pt x="3" y="48"/>
                  <a:pt x="3" y="46"/>
                </a:cubicBezTo>
                <a:cubicBezTo>
                  <a:pt x="3" y="45"/>
                  <a:pt x="2" y="44"/>
                  <a:pt x="2" y="43"/>
                </a:cubicBezTo>
                <a:cubicBezTo>
                  <a:pt x="1" y="30"/>
                  <a:pt x="3" y="19"/>
                  <a:pt x="4" y="4"/>
                </a:cubicBezTo>
                <a:cubicBezTo>
                  <a:pt x="4" y="3"/>
                  <a:pt x="1" y="4"/>
                  <a:pt x="0" y="3"/>
                </a:cubicBezTo>
                <a:cubicBezTo>
                  <a:pt x="1" y="1"/>
                  <a:pt x="2" y="1"/>
                  <a:pt x="3" y="2"/>
                </a:cubicBezTo>
                <a:cubicBezTo>
                  <a:pt x="8" y="1"/>
                  <a:pt x="14" y="2"/>
                  <a:pt x="19" y="2"/>
                </a:cubicBezTo>
                <a:cubicBezTo>
                  <a:pt x="22" y="2"/>
                  <a:pt x="25" y="1"/>
                  <a:pt x="27" y="1"/>
                </a:cubicBezTo>
                <a:cubicBezTo>
                  <a:pt x="30" y="1"/>
                  <a:pt x="32" y="2"/>
                  <a:pt x="35" y="2"/>
                </a:cubicBezTo>
                <a:cubicBezTo>
                  <a:pt x="38" y="2"/>
                  <a:pt x="41" y="2"/>
                  <a:pt x="44" y="1"/>
                </a:cubicBezTo>
                <a:cubicBezTo>
                  <a:pt x="56" y="1"/>
                  <a:pt x="70" y="2"/>
                  <a:pt x="83" y="2"/>
                </a:cubicBezTo>
                <a:cubicBezTo>
                  <a:pt x="86" y="2"/>
                  <a:pt x="89" y="2"/>
                  <a:pt x="92" y="2"/>
                </a:cubicBezTo>
                <a:cubicBezTo>
                  <a:pt x="101" y="2"/>
                  <a:pt x="113" y="1"/>
                  <a:pt x="123" y="1"/>
                </a:cubicBezTo>
                <a:cubicBezTo>
                  <a:pt x="127" y="1"/>
                  <a:pt x="131" y="1"/>
                  <a:pt x="135" y="1"/>
                </a:cubicBezTo>
                <a:cubicBezTo>
                  <a:pt x="138" y="2"/>
                  <a:pt x="142" y="0"/>
                  <a:pt x="145" y="2"/>
                </a:cubicBezTo>
                <a:close/>
              </a:path>
            </a:pathLst>
          </a:custGeom>
          <a:pattFill prst="ltDnDiag">
            <a:fgClr>
              <a:schemeClr val="tx1"/>
            </a:fgClr>
            <a:bgClr>
              <a:schemeClr val="bg1"/>
            </a:bgClr>
          </a:pattFill>
          <a:ln w="28575" cap="rnd">
            <a:solidFill>
              <a:schemeClr val="tx1">
                <a:lumMod val="65000"/>
                <a:lumOff val="35000"/>
              </a:schemeClr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srgbClr val="605448"/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81" name="组合 80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83" name="图片 8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82" name="文本框 81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04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84" name="图片 8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/>
      <p:bldP spid="143" grpId="0"/>
      <p:bldP spid="144" grpId="0"/>
      <p:bldP spid="145" grpId="0"/>
      <p:bldP spid="146" grpId="0" animBg="1"/>
      <p:bldP spid="147" grpId="0" animBg="1"/>
      <p:bldP spid="78" grpId="0"/>
      <p:bldP spid="8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2063552" y="2854253"/>
            <a:ext cx="8110694" cy="931226"/>
            <a:chOff x="2063552" y="2854253"/>
            <a:chExt cx="8110694" cy="931226"/>
          </a:xfrm>
        </p:grpSpPr>
        <p:sp>
          <p:nvSpPr>
            <p:cNvPr id="21" name="任意多边形 20"/>
            <p:cNvSpPr/>
            <p:nvPr/>
          </p:nvSpPr>
          <p:spPr>
            <a:xfrm>
              <a:off x="2063552" y="3212976"/>
              <a:ext cx="8110694" cy="440534"/>
            </a:xfrm>
            <a:custGeom>
              <a:avLst/>
              <a:gdLst>
                <a:gd name="connsiteX0" fmla="*/ 62799 w 4397865"/>
                <a:gd name="connsiteY0" fmla="*/ 253447 h 253447"/>
                <a:gd name="connsiteX1" fmla="*/ 126594 w 4397865"/>
                <a:gd name="connsiteY1" fmla="*/ 62061 h 253447"/>
                <a:gd name="connsiteX2" fmla="*/ 1200482 w 4397865"/>
                <a:gd name="connsiteY2" fmla="*/ 51428 h 253447"/>
                <a:gd name="connsiteX3" fmla="*/ 2423227 w 4397865"/>
                <a:gd name="connsiteY3" fmla="*/ 30163 h 253447"/>
                <a:gd name="connsiteX4" fmla="*/ 4230761 w 4397865"/>
                <a:gd name="connsiteY4" fmla="*/ 8898 h 253447"/>
                <a:gd name="connsiteX5" fmla="*/ 4337087 w 4397865"/>
                <a:gd name="connsiteY5" fmla="*/ 189651 h 253447"/>
                <a:gd name="connsiteX0-1" fmla="*/ 36481 w 4449059"/>
                <a:gd name="connsiteY0-2" fmla="*/ 232777 h 232777"/>
                <a:gd name="connsiteX1-3" fmla="*/ 177788 w 4449059"/>
                <a:gd name="connsiteY1-4" fmla="*/ 62061 h 232777"/>
                <a:gd name="connsiteX2-5" fmla="*/ 1251676 w 4449059"/>
                <a:gd name="connsiteY2-6" fmla="*/ 51428 h 232777"/>
                <a:gd name="connsiteX3-7" fmla="*/ 2474421 w 4449059"/>
                <a:gd name="connsiteY3-8" fmla="*/ 30163 h 232777"/>
                <a:gd name="connsiteX4-9" fmla="*/ 4281955 w 4449059"/>
                <a:gd name="connsiteY4-10" fmla="*/ 8898 h 232777"/>
                <a:gd name="connsiteX5-11" fmla="*/ 4388281 w 4449059"/>
                <a:gd name="connsiteY5-12" fmla="*/ 189651 h 232777"/>
                <a:gd name="connsiteX0-13" fmla="*/ 20473 w 4433051"/>
                <a:gd name="connsiteY0-14" fmla="*/ 232777 h 232777"/>
                <a:gd name="connsiteX1-15" fmla="*/ 161780 w 4433051"/>
                <a:gd name="connsiteY1-16" fmla="*/ 62061 h 232777"/>
                <a:gd name="connsiteX2-17" fmla="*/ 1235668 w 4433051"/>
                <a:gd name="connsiteY2-18" fmla="*/ 51428 h 232777"/>
                <a:gd name="connsiteX3-19" fmla="*/ 2458413 w 4433051"/>
                <a:gd name="connsiteY3-20" fmla="*/ 30163 h 232777"/>
                <a:gd name="connsiteX4-21" fmla="*/ 4265947 w 4433051"/>
                <a:gd name="connsiteY4-22" fmla="*/ 8898 h 232777"/>
                <a:gd name="connsiteX5-23" fmla="*/ 4372273 w 4433051"/>
                <a:gd name="connsiteY5-24" fmla="*/ 189651 h 232777"/>
                <a:gd name="connsiteX0-25" fmla="*/ 20473 w 4456183"/>
                <a:gd name="connsiteY0-26" fmla="*/ 232777 h 232777"/>
                <a:gd name="connsiteX1-27" fmla="*/ 161780 w 4456183"/>
                <a:gd name="connsiteY1-28" fmla="*/ 62061 h 232777"/>
                <a:gd name="connsiteX2-29" fmla="*/ 1235668 w 4456183"/>
                <a:gd name="connsiteY2-30" fmla="*/ 51428 h 232777"/>
                <a:gd name="connsiteX3-31" fmla="*/ 2458413 w 4456183"/>
                <a:gd name="connsiteY3-32" fmla="*/ 30163 h 232777"/>
                <a:gd name="connsiteX4-33" fmla="*/ 4265947 w 4456183"/>
                <a:gd name="connsiteY4-34" fmla="*/ 8898 h 232777"/>
                <a:gd name="connsiteX5-35" fmla="*/ 4372273 w 4456183"/>
                <a:gd name="connsiteY5-36" fmla="*/ 189651 h 232777"/>
                <a:gd name="connsiteX0-37" fmla="*/ 20473 w 4440920"/>
                <a:gd name="connsiteY0-38" fmla="*/ 232777 h 232777"/>
                <a:gd name="connsiteX1-39" fmla="*/ 161780 w 4440920"/>
                <a:gd name="connsiteY1-40" fmla="*/ 62061 h 232777"/>
                <a:gd name="connsiteX2-41" fmla="*/ 1235668 w 4440920"/>
                <a:gd name="connsiteY2-42" fmla="*/ 51428 h 232777"/>
                <a:gd name="connsiteX3-43" fmla="*/ 2458413 w 4440920"/>
                <a:gd name="connsiteY3-44" fmla="*/ 30163 h 232777"/>
                <a:gd name="connsiteX4-45" fmla="*/ 4265947 w 4440920"/>
                <a:gd name="connsiteY4-46" fmla="*/ 8898 h 232777"/>
                <a:gd name="connsiteX5-47" fmla="*/ 4372273 w 4440920"/>
                <a:gd name="connsiteY5-48" fmla="*/ 189651 h 232777"/>
                <a:gd name="connsiteX0-49" fmla="*/ 20473 w 4402006"/>
                <a:gd name="connsiteY0-50" fmla="*/ 246467 h 246467"/>
                <a:gd name="connsiteX1-51" fmla="*/ 161780 w 4402006"/>
                <a:gd name="connsiteY1-52" fmla="*/ 75751 h 246467"/>
                <a:gd name="connsiteX2-53" fmla="*/ 1235668 w 4402006"/>
                <a:gd name="connsiteY2-54" fmla="*/ 65118 h 246467"/>
                <a:gd name="connsiteX3-55" fmla="*/ 2458413 w 4402006"/>
                <a:gd name="connsiteY3-56" fmla="*/ 43853 h 246467"/>
                <a:gd name="connsiteX4-57" fmla="*/ 4193602 w 4402006"/>
                <a:gd name="connsiteY4-58" fmla="*/ 7085 h 246467"/>
                <a:gd name="connsiteX5-59" fmla="*/ 4372273 w 4402006"/>
                <a:gd name="connsiteY5-60" fmla="*/ 203341 h 24646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4402006" h="246467">
                  <a:moveTo>
                    <a:pt x="20473" y="246467"/>
                  </a:moveTo>
                  <a:cubicBezTo>
                    <a:pt x="-6264" y="121101"/>
                    <a:pt x="-40752" y="105976"/>
                    <a:pt x="161780" y="75751"/>
                  </a:cubicBezTo>
                  <a:cubicBezTo>
                    <a:pt x="364312" y="45526"/>
                    <a:pt x="1235668" y="65118"/>
                    <a:pt x="1235668" y="65118"/>
                  </a:cubicBezTo>
                  <a:lnTo>
                    <a:pt x="2458413" y="43853"/>
                  </a:lnTo>
                  <a:cubicBezTo>
                    <a:pt x="2963459" y="36765"/>
                    <a:pt x="3874625" y="-19496"/>
                    <a:pt x="4193602" y="7085"/>
                  </a:cubicBezTo>
                  <a:cubicBezTo>
                    <a:pt x="4512579" y="33666"/>
                    <a:pt x="4369758" y="112694"/>
                    <a:pt x="4372273" y="203341"/>
                  </a:cubicBezTo>
                </a:path>
              </a:pathLst>
            </a:cu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6148823" y="2854253"/>
              <a:ext cx="95023" cy="931226"/>
            </a:xfrm>
            <a:custGeom>
              <a:avLst/>
              <a:gdLst>
                <a:gd name="connsiteX0" fmla="*/ 53163 w 53163"/>
                <a:gd name="connsiteY0" fmla="*/ 0 h 520996"/>
                <a:gd name="connsiteX1" fmla="*/ 10633 w 53163"/>
                <a:gd name="connsiteY1" fmla="*/ 170121 h 520996"/>
                <a:gd name="connsiteX2" fmla="*/ 42530 w 53163"/>
                <a:gd name="connsiteY2" fmla="*/ 414670 h 520996"/>
                <a:gd name="connsiteX3" fmla="*/ 0 w 53163"/>
                <a:gd name="connsiteY3" fmla="*/ 520996 h 52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63" h="520996">
                  <a:moveTo>
                    <a:pt x="53163" y="0"/>
                  </a:moveTo>
                  <a:cubicBezTo>
                    <a:pt x="32784" y="50504"/>
                    <a:pt x="12405" y="101009"/>
                    <a:pt x="10633" y="170121"/>
                  </a:cubicBezTo>
                  <a:cubicBezTo>
                    <a:pt x="8861" y="239233"/>
                    <a:pt x="44302" y="356191"/>
                    <a:pt x="42530" y="414670"/>
                  </a:cubicBezTo>
                  <a:cubicBezTo>
                    <a:pt x="40758" y="473149"/>
                    <a:pt x="1772" y="494415"/>
                    <a:pt x="0" y="520996"/>
                  </a:cubicBezTo>
                </a:path>
              </a:pathLst>
            </a:cu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4203938" y="3312037"/>
              <a:ext cx="19754" cy="433188"/>
            </a:xfrm>
            <a:custGeom>
              <a:avLst/>
              <a:gdLst>
                <a:gd name="connsiteX0" fmla="*/ 53163 w 53163"/>
                <a:gd name="connsiteY0" fmla="*/ 0 h 520996"/>
                <a:gd name="connsiteX1" fmla="*/ 10633 w 53163"/>
                <a:gd name="connsiteY1" fmla="*/ 170121 h 520996"/>
                <a:gd name="connsiteX2" fmla="*/ 42530 w 53163"/>
                <a:gd name="connsiteY2" fmla="*/ 414670 h 520996"/>
                <a:gd name="connsiteX3" fmla="*/ 0 w 53163"/>
                <a:gd name="connsiteY3" fmla="*/ 520996 h 520996"/>
                <a:gd name="connsiteX0-1" fmla="*/ 10633 w 42594"/>
                <a:gd name="connsiteY0-2" fmla="*/ 0 h 350875"/>
                <a:gd name="connsiteX1-3" fmla="*/ 42530 w 42594"/>
                <a:gd name="connsiteY1-4" fmla="*/ 244549 h 350875"/>
                <a:gd name="connsiteX2-5" fmla="*/ 0 w 42594"/>
                <a:gd name="connsiteY2-6" fmla="*/ 350875 h 350875"/>
                <a:gd name="connsiteX0-7" fmla="*/ 14460 w 14460"/>
                <a:gd name="connsiteY0-8" fmla="*/ 0 h 350875"/>
                <a:gd name="connsiteX1-9" fmla="*/ 287 w 14460"/>
                <a:gd name="connsiteY1-10" fmla="*/ 234214 h 350875"/>
                <a:gd name="connsiteX2-11" fmla="*/ 3827 w 14460"/>
                <a:gd name="connsiteY2-12" fmla="*/ 350875 h 350875"/>
                <a:gd name="connsiteX0-13" fmla="*/ 9853 w 9853"/>
                <a:gd name="connsiteY0-14" fmla="*/ 0 h 242357"/>
                <a:gd name="connsiteX1-15" fmla="*/ 287 w 9853"/>
                <a:gd name="connsiteY1-16" fmla="*/ 125696 h 242357"/>
                <a:gd name="connsiteX2-17" fmla="*/ 3827 w 9853"/>
                <a:gd name="connsiteY2-18" fmla="*/ 242357 h 24235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9853" h="242357">
                  <a:moveTo>
                    <a:pt x="9853" y="0"/>
                  </a:moveTo>
                  <a:cubicBezTo>
                    <a:pt x="8081" y="69112"/>
                    <a:pt x="2059" y="67217"/>
                    <a:pt x="287" y="125696"/>
                  </a:cubicBezTo>
                  <a:cubicBezTo>
                    <a:pt x="-1485" y="184175"/>
                    <a:pt x="5599" y="215776"/>
                    <a:pt x="3827" y="242357"/>
                  </a:cubicBezTo>
                </a:path>
              </a:pathLst>
            </a:cu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8139299" y="3258836"/>
              <a:ext cx="19754" cy="433188"/>
            </a:xfrm>
            <a:custGeom>
              <a:avLst/>
              <a:gdLst>
                <a:gd name="connsiteX0" fmla="*/ 53163 w 53163"/>
                <a:gd name="connsiteY0" fmla="*/ 0 h 520996"/>
                <a:gd name="connsiteX1" fmla="*/ 10633 w 53163"/>
                <a:gd name="connsiteY1" fmla="*/ 170121 h 520996"/>
                <a:gd name="connsiteX2" fmla="*/ 42530 w 53163"/>
                <a:gd name="connsiteY2" fmla="*/ 414670 h 520996"/>
                <a:gd name="connsiteX3" fmla="*/ 0 w 53163"/>
                <a:gd name="connsiteY3" fmla="*/ 520996 h 520996"/>
                <a:gd name="connsiteX0-1" fmla="*/ 10633 w 42594"/>
                <a:gd name="connsiteY0-2" fmla="*/ 0 h 350875"/>
                <a:gd name="connsiteX1-3" fmla="*/ 42530 w 42594"/>
                <a:gd name="connsiteY1-4" fmla="*/ 244549 h 350875"/>
                <a:gd name="connsiteX2-5" fmla="*/ 0 w 42594"/>
                <a:gd name="connsiteY2-6" fmla="*/ 350875 h 350875"/>
                <a:gd name="connsiteX0-7" fmla="*/ 14460 w 14460"/>
                <a:gd name="connsiteY0-8" fmla="*/ 0 h 350875"/>
                <a:gd name="connsiteX1-9" fmla="*/ 287 w 14460"/>
                <a:gd name="connsiteY1-10" fmla="*/ 234214 h 350875"/>
                <a:gd name="connsiteX2-11" fmla="*/ 3827 w 14460"/>
                <a:gd name="connsiteY2-12" fmla="*/ 350875 h 350875"/>
                <a:gd name="connsiteX0-13" fmla="*/ 9853 w 9853"/>
                <a:gd name="connsiteY0-14" fmla="*/ 0 h 242357"/>
                <a:gd name="connsiteX1-15" fmla="*/ 287 w 9853"/>
                <a:gd name="connsiteY1-16" fmla="*/ 125696 h 242357"/>
                <a:gd name="connsiteX2-17" fmla="*/ 3827 w 9853"/>
                <a:gd name="connsiteY2-18" fmla="*/ 242357 h 24235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9853" h="242357">
                  <a:moveTo>
                    <a:pt x="9853" y="0"/>
                  </a:moveTo>
                  <a:cubicBezTo>
                    <a:pt x="8081" y="69112"/>
                    <a:pt x="2059" y="67217"/>
                    <a:pt x="287" y="125696"/>
                  </a:cubicBezTo>
                  <a:cubicBezTo>
                    <a:pt x="-1485" y="184175"/>
                    <a:pt x="5599" y="215776"/>
                    <a:pt x="3827" y="242357"/>
                  </a:cubicBezTo>
                </a:path>
              </a:pathLst>
            </a:cu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376762" y="1257166"/>
            <a:ext cx="1656438" cy="1607916"/>
            <a:chOff x="3672681" y="584201"/>
            <a:chExt cx="379413" cy="3683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" name="Freeform 238"/>
            <p:cNvSpPr>
              <a:spLocks noEditPoints="1"/>
            </p:cNvSpPr>
            <p:nvPr/>
          </p:nvSpPr>
          <p:spPr bwMode="auto">
            <a:xfrm>
              <a:off x="3672681" y="584201"/>
              <a:ext cx="379413" cy="368300"/>
            </a:xfrm>
            <a:custGeom>
              <a:avLst/>
              <a:gdLst>
                <a:gd name="T0" fmla="*/ 51 w 101"/>
                <a:gd name="T1" fmla="*/ 85 h 98"/>
                <a:gd name="T2" fmla="*/ 13 w 101"/>
                <a:gd name="T3" fmla="*/ 49 h 98"/>
                <a:gd name="T4" fmla="*/ 51 w 101"/>
                <a:gd name="T5" fmla="*/ 13 h 98"/>
                <a:gd name="T6" fmla="*/ 76 w 101"/>
                <a:gd name="T7" fmla="*/ 22 h 98"/>
                <a:gd name="T8" fmla="*/ 88 w 101"/>
                <a:gd name="T9" fmla="*/ 49 h 98"/>
                <a:gd name="T10" fmla="*/ 51 w 101"/>
                <a:gd name="T11" fmla="*/ 85 h 98"/>
                <a:gd name="T12" fmla="*/ 51 w 101"/>
                <a:gd name="T13" fmla="*/ 10 h 98"/>
                <a:gd name="T14" fmla="*/ 51 w 101"/>
                <a:gd name="T15" fmla="*/ 10 h 98"/>
                <a:gd name="T16" fmla="*/ 10 w 101"/>
                <a:gd name="T17" fmla="*/ 49 h 98"/>
                <a:gd name="T18" fmla="*/ 51 w 101"/>
                <a:gd name="T19" fmla="*/ 88 h 98"/>
                <a:gd name="T20" fmla="*/ 91 w 101"/>
                <a:gd name="T21" fmla="*/ 49 h 98"/>
                <a:gd name="T22" fmla="*/ 51 w 101"/>
                <a:gd name="T23" fmla="*/ 10 h 98"/>
                <a:gd name="T24" fmla="*/ 51 w 101"/>
                <a:gd name="T25" fmla="*/ 95 h 98"/>
                <a:gd name="T26" fmla="*/ 3 w 101"/>
                <a:gd name="T27" fmla="*/ 49 h 98"/>
                <a:gd name="T28" fmla="*/ 51 w 101"/>
                <a:gd name="T29" fmla="*/ 2 h 98"/>
                <a:gd name="T30" fmla="*/ 99 w 101"/>
                <a:gd name="T31" fmla="*/ 49 h 98"/>
                <a:gd name="T32" fmla="*/ 51 w 101"/>
                <a:gd name="T33" fmla="*/ 95 h 98"/>
                <a:gd name="T34" fmla="*/ 51 w 101"/>
                <a:gd name="T35" fmla="*/ 0 h 98"/>
                <a:gd name="T36" fmla="*/ 16 w 101"/>
                <a:gd name="T37" fmla="*/ 12 h 98"/>
                <a:gd name="T38" fmla="*/ 0 w 101"/>
                <a:gd name="T39" fmla="*/ 49 h 98"/>
                <a:gd name="T40" fmla="*/ 16 w 101"/>
                <a:gd name="T41" fmla="*/ 86 h 98"/>
                <a:gd name="T42" fmla="*/ 51 w 101"/>
                <a:gd name="T43" fmla="*/ 98 h 98"/>
                <a:gd name="T44" fmla="*/ 85 w 101"/>
                <a:gd name="T45" fmla="*/ 86 h 98"/>
                <a:gd name="T46" fmla="*/ 101 w 101"/>
                <a:gd name="T47" fmla="*/ 49 h 98"/>
                <a:gd name="T48" fmla="*/ 85 w 101"/>
                <a:gd name="T49" fmla="*/ 12 h 98"/>
                <a:gd name="T50" fmla="*/ 51 w 101"/>
                <a:gd name="T51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1" h="98">
                  <a:moveTo>
                    <a:pt x="51" y="85"/>
                  </a:moveTo>
                  <a:cubicBezTo>
                    <a:pt x="32" y="85"/>
                    <a:pt x="13" y="74"/>
                    <a:pt x="13" y="49"/>
                  </a:cubicBezTo>
                  <a:cubicBezTo>
                    <a:pt x="13" y="24"/>
                    <a:pt x="32" y="13"/>
                    <a:pt x="51" y="13"/>
                  </a:cubicBezTo>
                  <a:cubicBezTo>
                    <a:pt x="60" y="13"/>
                    <a:pt x="70" y="16"/>
                    <a:pt x="76" y="22"/>
                  </a:cubicBezTo>
                  <a:cubicBezTo>
                    <a:pt x="84" y="28"/>
                    <a:pt x="88" y="38"/>
                    <a:pt x="88" y="49"/>
                  </a:cubicBezTo>
                  <a:cubicBezTo>
                    <a:pt x="88" y="74"/>
                    <a:pt x="69" y="85"/>
                    <a:pt x="51" y="85"/>
                  </a:cubicBezTo>
                  <a:moveTo>
                    <a:pt x="51" y="10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30" y="10"/>
                    <a:pt x="10" y="23"/>
                    <a:pt x="10" y="49"/>
                  </a:cubicBezTo>
                  <a:cubicBezTo>
                    <a:pt x="10" y="75"/>
                    <a:pt x="30" y="88"/>
                    <a:pt x="51" y="88"/>
                  </a:cubicBezTo>
                  <a:cubicBezTo>
                    <a:pt x="71" y="88"/>
                    <a:pt x="91" y="75"/>
                    <a:pt x="91" y="49"/>
                  </a:cubicBezTo>
                  <a:cubicBezTo>
                    <a:pt x="91" y="23"/>
                    <a:pt x="71" y="10"/>
                    <a:pt x="51" y="10"/>
                  </a:cubicBezTo>
                  <a:moveTo>
                    <a:pt x="51" y="95"/>
                  </a:moveTo>
                  <a:cubicBezTo>
                    <a:pt x="27" y="95"/>
                    <a:pt x="3" y="80"/>
                    <a:pt x="3" y="49"/>
                  </a:cubicBezTo>
                  <a:cubicBezTo>
                    <a:pt x="3" y="18"/>
                    <a:pt x="27" y="2"/>
                    <a:pt x="51" y="2"/>
                  </a:cubicBezTo>
                  <a:cubicBezTo>
                    <a:pt x="75" y="2"/>
                    <a:pt x="99" y="18"/>
                    <a:pt x="99" y="49"/>
                  </a:cubicBezTo>
                  <a:cubicBezTo>
                    <a:pt x="99" y="80"/>
                    <a:pt x="75" y="95"/>
                    <a:pt x="51" y="95"/>
                  </a:cubicBezTo>
                  <a:moveTo>
                    <a:pt x="51" y="0"/>
                  </a:moveTo>
                  <a:cubicBezTo>
                    <a:pt x="37" y="0"/>
                    <a:pt x="25" y="4"/>
                    <a:pt x="16" y="12"/>
                  </a:cubicBezTo>
                  <a:cubicBezTo>
                    <a:pt x="5" y="21"/>
                    <a:pt x="0" y="34"/>
                    <a:pt x="0" y="49"/>
                  </a:cubicBezTo>
                  <a:cubicBezTo>
                    <a:pt x="0" y="64"/>
                    <a:pt x="5" y="77"/>
                    <a:pt x="16" y="86"/>
                  </a:cubicBezTo>
                  <a:cubicBezTo>
                    <a:pt x="25" y="94"/>
                    <a:pt x="37" y="98"/>
                    <a:pt x="51" y="98"/>
                  </a:cubicBezTo>
                  <a:cubicBezTo>
                    <a:pt x="64" y="98"/>
                    <a:pt x="76" y="94"/>
                    <a:pt x="85" y="86"/>
                  </a:cubicBezTo>
                  <a:cubicBezTo>
                    <a:pt x="96" y="77"/>
                    <a:pt x="101" y="64"/>
                    <a:pt x="101" y="49"/>
                  </a:cubicBezTo>
                  <a:cubicBezTo>
                    <a:pt x="101" y="34"/>
                    <a:pt x="96" y="21"/>
                    <a:pt x="85" y="12"/>
                  </a:cubicBezTo>
                  <a:cubicBezTo>
                    <a:pt x="76" y="4"/>
                    <a:pt x="64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" name="Freeform 239"/>
            <p:cNvSpPr/>
            <p:nvPr/>
          </p:nvSpPr>
          <p:spPr bwMode="auto">
            <a:xfrm>
              <a:off x="3853656" y="649289"/>
              <a:ext cx="11113" cy="25400"/>
            </a:xfrm>
            <a:custGeom>
              <a:avLst/>
              <a:gdLst>
                <a:gd name="T0" fmla="*/ 1 w 3"/>
                <a:gd name="T1" fmla="*/ 0 h 7"/>
                <a:gd name="T2" fmla="*/ 0 w 3"/>
                <a:gd name="T3" fmla="*/ 1 h 7"/>
                <a:gd name="T4" fmla="*/ 1 w 3"/>
                <a:gd name="T5" fmla="*/ 7 h 7"/>
                <a:gd name="T6" fmla="*/ 1 w 3"/>
                <a:gd name="T7" fmla="*/ 7 h 7"/>
                <a:gd name="T8" fmla="*/ 1 w 3"/>
                <a:gd name="T9" fmla="*/ 7 h 7"/>
                <a:gd name="T10" fmla="*/ 2 w 3"/>
                <a:gd name="T11" fmla="*/ 6 h 7"/>
                <a:gd name="T12" fmla="*/ 2 w 3"/>
                <a:gd name="T13" fmla="*/ 1 h 7"/>
                <a:gd name="T14" fmla="*/ 2 w 3"/>
                <a:gd name="T15" fmla="*/ 0 h 7"/>
                <a:gd name="T16" fmla="*/ 1 w 3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7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5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6"/>
                  </a:cubicBezTo>
                  <a:cubicBezTo>
                    <a:pt x="3" y="4"/>
                    <a:pt x="3" y="3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6" name="Freeform 240"/>
            <p:cNvSpPr>
              <a:spLocks noEditPoints="1"/>
            </p:cNvSpPr>
            <p:nvPr/>
          </p:nvSpPr>
          <p:spPr bwMode="auto">
            <a:xfrm>
              <a:off x="3848894" y="644526"/>
              <a:ext cx="15875" cy="34925"/>
            </a:xfrm>
            <a:custGeom>
              <a:avLst/>
              <a:gdLst>
                <a:gd name="T0" fmla="*/ 2 w 4"/>
                <a:gd name="T1" fmla="*/ 8 h 9"/>
                <a:gd name="T2" fmla="*/ 2 w 4"/>
                <a:gd name="T3" fmla="*/ 8 h 9"/>
                <a:gd name="T4" fmla="*/ 2 w 4"/>
                <a:gd name="T5" fmla="*/ 8 h 9"/>
                <a:gd name="T6" fmla="*/ 1 w 4"/>
                <a:gd name="T7" fmla="*/ 2 h 9"/>
                <a:gd name="T8" fmla="*/ 2 w 4"/>
                <a:gd name="T9" fmla="*/ 1 h 9"/>
                <a:gd name="T10" fmla="*/ 3 w 4"/>
                <a:gd name="T11" fmla="*/ 1 h 9"/>
                <a:gd name="T12" fmla="*/ 3 w 4"/>
                <a:gd name="T13" fmla="*/ 2 h 9"/>
                <a:gd name="T14" fmla="*/ 3 w 4"/>
                <a:gd name="T15" fmla="*/ 7 h 9"/>
                <a:gd name="T16" fmla="*/ 2 w 4"/>
                <a:gd name="T17" fmla="*/ 8 h 9"/>
                <a:gd name="T18" fmla="*/ 2 w 4"/>
                <a:gd name="T19" fmla="*/ 0 h 9"/>
                <a:gd name="T20" fmla="*/ 1 w 4"/>
                <a:gd name="T21" fmla="*/ 1 h 9"/>
                <a:gd name="T22" fmla="*/ 1 w 4"/>
                <a:gd name="T23" fmla="*/ 8 h 9"/>
                <a:gd name="T24" fmla="*/ 2 w 4"/>
                <a:gd name="T25" fmla="*/ 9 h 9"/>
                <a:gd name="T26" fmla="*/ 2 w 4"/>
                <a:gd name="T27" fmla="*/ 9 h 9"/>
                <a:gd name="T28" fmla="*/ 4 w 4"/>
                <a:gd name="T29" fmla="*/ 7 h 9"/>
                <a:gd name="T30" fmla="*/ 4 w 4"/>
                <a:gd name="T31" fmla="*/ 2 h 9"/>
                <a:gd name="T32" fmla="*/ 3 w 4"/>
                <a:gd name="T33" fmla="*/ 1 h 9"/>
                <a:gd name="T34" fmla="*/ 2 w 4"/>
                <a:gd name="T3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" h="9"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6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4"/>
                    <a:pt x="4" y="5"/>
                    <a:pt x="3" y="7"/>
                  </a:cubicBezTo>
                  <a:cubicBezTo>
                    <a:pt x="3" y="8"/>
                    <a:pt x="3" y="8"/>
                    <a:pt x="2" y="8"/>
                  </a:cubicBezTo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0" y="7"/>
                    <a:pt x="1" y="8"/>
                  </a:cubicBezTo>
                  <a:cubicBezTo>
                    <a:pt x="1" y="8"/>
                    <a:pt x="1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4" y="8"/>
                    <a:pt x="4" y="7"/>
                  </a:cubicBezTo>
                  <a:cubicBezTo>
                    <a:pt x="4" y="6"/>
                    <a:pt x="4" y="4"/>
                    <a:pt x="4" y="2"/>
                  </a:cubicBezTo>
                  <a:cubicBezTo>
                    <a:pt x="4" y="2"/>
                    <a:pt x="4" y="1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7" name="Freeform 241"/>
            <p:cNvSpPr/>
            <p:nvPr/>
          </p:nvSpPr>
          <p:spPr bwMode="auto">
            <a:xfrm>
              <a:off x="3853656" y="850901"/>
              <a:ext cx="11113" cy="38100"/>
            </a:xfrm>
            <a:custGeom>
              <a:avLst/>
              <a:gdLst>
                <a:gd name="T0" fmla="*/ 1 w 3"/>
                <a:gd name="T1" fmla="*/ 0 h 10"/>
                <a:gd name="T2" fmla="*/ 0 w 3"/>
                <a:gd name="T3" fmla="*/ 2 h 10"/>
                <a:gd name="T4" fmla="*/ 0 w 3"/>
                <a:gd name="T5" fmla="*/ 9 h 10"/>
                <a:gd name="T6" fmla="*/ 1 w 3"/>
                <a:gd name="T7" fmla="*/ 10 h 10"/>
                <a:gd name="T8" fmla="*/ 1 w 3"/>
                <a:gd name="T9" fmla="*/ 10 h 10"/>
                <a:gd name="T10" fmla="*/ 2 w 3"/>
                <a:gd name="T11" fmla="*/ 10 h 10"/>
                <a:gd name="T12" fmla="*/ 2 w 3"/>
                <a:gd name="T13" fmla="*/ 1 h 10"/>
                <a:gd name="T14" fmla="*/ 1 w 3"/>
                <a:gd name="T15" fmla="*/ 0 h 10"/>
                <a:gd name="T16" fmla="*/ 1 w 3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0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0" y="7"/>
                    <a:pt x="0" y="9"/>
                  </a:cubicBezTo>
                  <a:cubicBezTo>
                    <a:pt x="0" y="9"/>
                    <a:pt x="0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9"/>
                    <a:pt x="3" y="2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8" name="Freeform 242"/>
            <p:cNvSpPr>
              <a:spLocks noEditPoints="1"/>
            </p:cNvSpPr>
            <p:nvPr/>
          </p:nvSpPr>
          <p:spPr bwMode="auto">
            <a:xfrm>
              <a:off x="3848894" y="850901"/>
              <a:ext cx="19050" cy="41275"/>
            </a:xfrm>
            <a:custGeom>
              <a:avLst/>
              <a:gdLst>
                <a:gd name="T0" fmla="*/ 2 w 5"/>
                <a:gd name="T1" fmla="*/ 10 h 11"/>
                <a:gd name="T2" fmla="*/ 2 w 5"/>
                <a:gd name="T3" fmla="*/ 10 h 11"/>
                <a:gd name="T4" fmla="*/ 1 w 5"/>
                <a:gd name="T5" fmla="*/ 9 h 11"/>
                <a:gd name="T6" fmla="*/ 1 w 5"/>
                <a:gd name="T7" fmla="*/ 2 h 11"/>
                <a:gd name="T8" fmla="*/ 2 w 5"/>
                <a:gd name="T9" fmla="*/ 0 h 11"/>
                <a:gd name="T10" fmla="*/ 2 w 5"/>
                <a:gd name="T11" fmla="*/ 0 h 11"/>
                <a:gd name="T12" fmla="*/ 3 w 5"/>
                <a:gd name="T13" fmla="*/ 1 h 11"/>
                <a:gd name="T14" fmla="*/ 3 w 5"/>
                <a:gd name="T15" fmla="*/ 10 h 11"/>
                <a:gd name="T16" fmla="*/ 2 w 5"/>
                <a:gd name="T17" fmla="*/ 10 h 11"/>
                <a:gd name="T18" fmla="*/ 2 w 5"/>
                <a:gd name="T19" fmla="*/ 0 h 11"/>
                <a:gd name="T20" fmla="*/ 0 w 5"/>
                <a:gd name="T21" fmla="*/ 1 h 11"/>
                <a:gd name="T22" fmla="*/ 0 w 5"/>
                <a:gd name="T23" fmla="*/ 9 h 11"/>
                <a:gd name="T24" fmla="*/ 1 w 5"/>
                <a:gd name="T25" fmla="*/ 11 h 11"/>
                <a:gd name="T26" fmla="*/ 2 w 5"/>
                <a:gd name="T27" fmla="*/ 11 h 11"/>
                <a:gd name="T28" fmla="*/ 4 w 5"/>
                <a:gd name="T29" fmla="*/ 10 h 11"/>
                <a:gd name="T30" fmla="*/ 3 w 5"/>
                <a:gd name="T31" fmla="*/ 0 h 11"/>
                <a:gd name="T32" fmla="*/ 3 w 5"/>
                <a:gd name="T33" fmla="*/ 0 h 11"/>
                <a:gd name="T34" fmla="*/ 2 w 5"/>
                <a:gd name="T3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" h="11">
                  <a:moveTo>
                    <a:pt x="2" y="10"/>
                  </a:moveTo>
                  <a:cubicBezTo>
                    <a:pt x="2" y="10"/>
                    <a:pt x="2" y="10"/>
                    <a:pt x="2" y="10"/>
                  </a:cubicBezTo>
                  <a:cubicBezTo>
                    <a:pt x="1" y="10"/>
                    <a:pt x="1" y="9"/>
                    <a:pt x="1" y="9"/>
                  </a:cubicBezTo>
                  <a:cubicBezTo>
                    <a:pt x="1" y="7"/>
                    <a:pt x="1" y="3"/>
                    <a:pt x="1" y="2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2"/>
                    <a:pt x="4" y="9"/>
                    <a:pt x="3" y="10"/>
                  </a:cubicBezTo>
                  <a:cubicBezTo>
                    <a:pt x="3" y="10"/>
                    <a:pt x="3" y="10"/>
                    <a:pt x="2" y="10"/>
                  </a:cubicBezTo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7"/>
                    <a:pt x="0" y="9"/>
                  </a:cubicBezTo>
                  <a:cubicBezTo>
                    <a:pt x="0" y="9"/>
                    <a:pt x="1" y="10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4" y="10"/>
                  </a:cubicBezTo>
                  <a:cubicBezTo>
                    <a:pt x="5" y="10"/>
                    <a:pt x="4" y="2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9" name="Freeform 243"/>
            <p:cNvSpPr/>
            <p:nvPr/>
          </p:nvSpPr>
          <p:spPr bwMode="auto">
            <a:xfrm>
              <a:off x="3736181" y="765176"/>
              <a:ext cx="38100" cy="11113"/>
            </a:xfrm>
            <a:custGeom>
              <a:avLst/>
              <a:gdLst>
                <a:gd name="T0" fmla="*/ 5 w 10"/>
                <a:gd name="T1" fmla="*/ 0 h 3"/>
                <a:gd name="T2" fmla="*/ 2 w 10"/>
                <a:gd name="T3" fmla="*/ 0 h 3"/>
                <a:gd name="T4" fmla="*/ 0 w 10"/>
                <a:gd name="T5" fmla="*/ 1 h 3"/>
                <a:gd name="T6" fmla="*/ 1 w 10"/>
                <a:gd name="T7" fmla="*/ 2 h 3"/>
                <a:gd name="T8" fmla="*/ 4 w 10"/>
                <a:gd name="T9" fmla="*/ 3 h 3"/>
                <a:gd name="T10" fmla="*/ 10 w 10"/>
                <a:gd name="T11" fmla="*/ 2 h 3"/>
                <a:gd name="T12" fmla="*/ 10 w 10"/>
                <a:gd name="T13" fmla="*/ 1 h 3"/>
                <a:gd name="T14" fmla="*/ 9 w 10"/>
                <a:gd name="T15" fmla="*/ 0 h 3"/>
                <a:gd name="T16" fmla="*/ 5 w 10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3">
                  <a:moveTo>
                    <a:pt x="5" y="0"/>
                  </a:moveTo>
                  <a:cubicBezTo>
                    <a:pt x="4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2"/>
                    <a:pt x="3" y="3"/>
                    <a:pt x="4" y="3"/>
                  </a:cubicBezTo>
                  <a:cubicBezTo>
                    <a:pt x="7" y="3"/>
                    <a:pt x="9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9" y="0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0" name="Freeform 244"/>
            <p:cNvSpPr>
              <a:spLocks noEditPoints="1"/>
            </p:cNvSpPr>
            <p:nvPr/>
          </p:nvSpPr>
          <p:spPr bwMode="auto">
            <a:xfrm>
              <a:off x="3733006" y="762001"/>
              <a:ext cx="44450" cy="14288"/>
            </a:xfrm>
            <a:custGeom>
              <a:avLst/>
              <a:gdLst>
                <a:gd name="T0" fmla="*/ 5 w 12"/>
                <a:gd name="T1" fmla="*/ 4 h 4"/>
                <a:gd name="T2" fmla="*/ 2 w 12"/>
                <a:gd name="T3" fmla="*/ 3 h 4"/>
                <a:gd name="T4" fmla="*/ 1 w 12"/>
                <a:gd name="T5" fmla="*/ 2 h 4"/>
                <a:gd name="T6" fmla="*/ 3 w 12"/>
                <a:gd name="T7" fmla="*/ 1 h 4"/>
                <a:gd name="T8" fmla="*/ 6 w 12"/>
                <a:gd name="T9" fmla="*/ 1 h 4"/>
                <a:gd name="T10" fmla="*/ 10 w 12"/>
                <a:gd name="T11" fmla="*/ 1 h 4"/>
                <a:gd name="T12" fmla="*/ 11 w 12"/>
                <a:gd name="T13" fmla="*/ 2 h 4"/>
                <a:gd name="T14" fmla="*/ 11 w 12"/>
                <a:gd name="T15" fmla="*/ 3 h 4"/>
                <a:gd name="T16" fmla="*/ 5 w 12"/>
                <a:gd name="T17" fmla="*/ 4 h 4"/>
                <a:gd name="T18" fmla="*/ 6 w 12"/>
                <a:gd name="T19" fmla="*/ 0 h 4"/>
                <a:gd name="T20" fmla="*/ 2 w 12"/>
                <a:gd name="T21" fmla="*/ 0 h 4"/>
                <a:gd name="T22" fmla="*/ 1 w 12"/>
                <a:gd name="T23" fmla="*/ 1 h 4"/>
                <a:gd name="T24" fmla="*/ 1 w 12"/>
                <a:gd name="T25" fmla="*/ 4 h 4"/>
                <a:gd name="T26" fmla="*/ 5 w 12"/>
                <a:gd name="T27" fmla="*/ 4 h 4"/>
                <a:gd name="T28" fmla="*/ 11 w 12"/>
                <a:gd name="T29" fmla="*/ 3 h 4"/>
                <a:gd name="T30" fmla="*/ 12 w 12"/>
                <a:gd name="T31" fmla="*/ 2 h 4"/>
                <a:gd name="T32" fmla="*/ 12 w 12"/>
                <a:gd name="T33" fmla="*/ 1 h 4"/>
                <a:gd name="T34" fmla="*/ 10 w 12"/>
                <a:gd name="T35" fmla="*/ 0 h 4"/>
                <a:gd name="T36" fmla="*/ 6 w 12"/>
                <a:gd name="T3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" h="4">
                  <a:moveTo>
                    <a:pt x="5" y="4"/>
                  </a:moveTo>
                  <a:cubicBezTo>
                    <a:pt x="4" y="4"/>
                    <a:pt x="2" y="3"/>
                    <a:pt x="2" y="3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3" y="1"/>
                    <a:pt x="5" y="1"/>
                    <a:pt x="6" y="1"/>
                  </a:cubicBezTo>
                  <a:cubicBezTo>
                    <a:pt x="8" y="1"/>
                    <a:pt x="9" y="1"/>
                    <a:pt x="10" y="1"/>
                  </a:cubicBezTo>
                  <a:cubicBezTo>
                    <a:pt x="10" y="1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3"/>
                    <a:pt x="8" y="4"/>
                    <a:pt x="5" y="4"/>
                  </a:cubicBezTo>
                  <a:moveTo>
                    <a:pt x="6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1" y="3"/>
                    <a:pt x="1" y="4"/>
                  </a:cubicBezTo>
                  <a:cubicBezTo>
                    <a:pt x="1" y="4"/>
                    <a:pt x="2" y="4"/>
                    <a:pt x="5" y="4"/>
                  </a:cubicBezTo>
                  <a:cubicBezTo>
                    <a:pt x="7" y="4"/>
                    <a:pt x="10" y="4"/>
                    <a:pt x="11" y="3"/>
                  </a:cubicBezTo>
                  <a:cubicBezTo>
                    <a:pt x="11" y="3"/>
                    <a:pt x="12" y="3"/>
                    <a:pt x="12" y="2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11" y="1"/>
                    <a:pt x="10" y="0"/>
                    <a:pt x="10" y="0"/>
                  </a:cubicBezTo>
                  <a:cubicBezTo>
                    <a:pt x="9" y="0"/>
                    <a:pt x="8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1" name="Freeform 245"/>
            <p:cNvSpPr/>
            <p:nvPr/>
          </p:nvSpPr>
          <p:spPr bwMode="auto">
            <a:xfrm>
              <a:off x="3939381" y="765176"/>
              <a:ext cx="38100" cy="11113"/>
            </a:xfrm>
            <a:custGeom>
              <a:avLst/>
              <a:gdLst>
                <a:gd name="T0" fmla="*/ 6 w 10"/>
                <a:gd name="T1" fmla="*/ 0 h 3"/>
                <a:gd name="T2" fmla="*/ 1 w 10"/>
                <a:gd name="T3" fmla="*/ 1 h 3"/>
                <a:gd name="T4" fmla="*/ 0 w 10"/>
                <a:gd name="T5" fmla="*/ 1 h 3"/>
                <a:gd name="T6" fmla="*/ 2 w 10"/>
                <a:gd name="T7" fmla="*/ 2 h 3"/>
                <a:gd name="T8" fmla="*/ 6 w 10"/>
                <a:gd name="T9" fmla="*/ 3 h 3"/>
                <a:gd name="T10" fmla="*/ 9 w 10"/>
                <a:gd name="T11" fmla="*/ 2 h 3"/>
                <a:gd name="T12" fmla="*/ 10 w 10"/>
                <a:gd name="T13" fmla="*/ 2 h 3"/>
                <a:gd name="T14" fmla="*/ 10 w 10"/>
                <a:gd name="T15" fmla="*/ 0 h 3"/>
                <a:gd name="T16" fmla="*/ 6 w 10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3">
                  <a:moveTo>
                    <a:pt x="6" y="0"/>
                  </a:moveTo>
                  <a:cubicBezTo>
                    <a:pt x="4" y="0"/>
                    <a:pt x="2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2"/>
                    <a:pt x="4" y="3"/>
                    <a:pt x="6" y="3"/>
                  </a:cubicBezTo>
                  <a:cubicBezTo>
                    <a:pt x="7" y="3"/>
                    <a:pt x="8" y="2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1"/>
                    <a:pt x="10" y="1"/>
                    <a:pt x="10" y="0"/>
                  </a:cubicBezTo>
                  <a:cubicBezTo>
                    <a:pt x="10" y="0"/>
                    <a:pt x="8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2" name="Freeform 246"/>
            <p:cNvSpPr>
              <a:spLocks noEditPoints="1"/>
            </p:cNvSpPr>
            <p:nvPr/>
          </p:nvSpPr>
          <p:spPr bwMode="auto">
            <a:xfrm>
              <a:off x="3939381" y="762001"/>
              <a:ext cx="41275" cy="14288"/>
            </a:xfrm>
            <a:custGeom>
              <a:avLst/>
              <a:gdLst>
                <a:gd name="T0" fmla="*/ 6 w 11"/>
                <a:gd name="T1" fmla="*/ 4 h 4"/>
                <a:gd name="T2" fmla="*/ 2 w 11"/>
                <a:gd name="T3" fmla="*/ 3 h 4"/>
                <a:gd name="T4" fmla="*/ 0 w 11"/>
                <a:gd name="T5" fmla="*/ 2 h 4"/>
                <a:gd name="T6" fmla="*/ 1 w 11"/>
                <a:gd name="T7" fmla="*/ 2 h 4"/>
                <a:gd name="T8" fmla="*/ 6 w 11"/>
                <a:gd name="T9" fmla="*/ 1 h 4"/>
                <a:gd name="T10" fmla="*/ 10 w 11"/>
                <a:gd name="T11" fmla="*/ 1 h 4"/>
                <a:gd name="T12" fmla="*/ 10 w 11"/>
                <a:gd name="T13" fmla="*/ 3 h 4"/>
                <a:gd name="T14" fmla="*/ 9 w 11"/>
                <a:gd name="T15" fmla="*/ 3 h 4"/>
                <a:gd name="T16" fmla="*/ 6 w 11"/>
                <a:gd name="T17" fmla="*/ 4 h 4"/>
                <a:gd name="T18" fmla="*/ 6 w 11"/>
                <a:gd name="T19" fmla="*/ 0 h 4"/>
                <a:gd name="T20" fmla="*/ 1 w 11"/>
                <a:gd name="T21" fmla="*/ 1 h 4"/>
                <a:gd name="T22" fmla="*/ 0 w 11"/>
                <a:gd name="T23" fmla="*/ 2 h 4"/>
                <a:gd name="T24" fmla="*/ 0 w 11"/>
                <a:gd name="T25" fmla="*/ 3 h 4"/>
                <a:gd name="T26" fmla="*/ 2 w 11"/>
                <a:gd name="T27" fmla="*/ 4 h 4"/>
                <a:gd name="T28" fmla="*/ 6 w 11"/>
                <a:gd name="T29" fmla="*/ 4 h 4"/>
                <a:gd name="T30" fmla="*/ 9 w 11"/>
                <a:gd name="T31" fmla="*/ 4 h 4"/>
                <a:gd name="T32" fmla="*/ 11 w 11"/>
                <a:gd name="T33" fmla="*/ 3 h 4"/>
                <a:gd name="T34" fmla="*/ 10 w 11"/>
                <a:gd name="T35" fmla="*/ 1 h 4"/>
                <a:gd name="T36" fmla="*/ 6 w 11"/>
                <a:gd name="T3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4">
                  <a:moveTo>
                    <a:pt x="6" y="4"/>
                  </a:moveTo>
                  <a:cubicBezTo>
                    <a:pt x="4" y="4"/>
                    <a:pt x="2" y="3"/>
                    <a:pt x="2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4" y="1"/>
                    <a:pt x="6" y="1"/>
                  </a:cubicBezTo>
                  <a:cubicBezTo>
                    <a:pt x="8" y="1"/>
                    <a:pt x="10" y="1"/>
                    <a:pt x="10" y="1"/>
                  </a:cubicBezTo>
                  <a:cubicBezTo>
                    <a:pt x="10" y="2"/>
                    <a:pt x="10" y="2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3"/>
                    <a:pt x="7" y="4"/>
                    <a:pt x="6" y="4"/>
                  </a:cubicBezTo>
                  <a:moveTo>
                    <a:pt x="6" y="0"/>
                  </a:moveTo>
                  <a:cubicBezTo>
                    <a:pt x="4" y="0"/>
                    <a:pt x="2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2" y="4"/>
                    <a:pt x="4" y="4"/>
                    <a:pt x="6" y="4"/>
                  </a:cubicBezTo>
                  <a:cubicBezTo>
                    <a:pt x="7" y="4"/>
                    <a:pt x="8" y="4"/>
                    <a:pt x="9" y="4"/>
                  </a:cubicBezTo>
                  <a:cubicBezTo>
                    <a:pt x="10" y="4"/>
                    <a:pt x="10" y="4"/>
                    <a:pt x="11" y="3"/>
                  </a:cubicBezTo>
                  <a:cubicBezTo>
                    <a:pt x="11" y="2"/>
                    <a:pt x="11" y="1"/>
                    <a:pt x="10" y="1"/>
                  </a:cubicBezTo>
                  <a:cubicBezTo>
                    <a:pt x="10" y="1"/>
                    <a:pt x="10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3" name="Freeform 247"/>
            <p:cNvSpPr/>
            <p:nvPr/>
          </p:nvSpPr>
          <p:spPr bwMode="auto">
            <a:xfrm>
              <a:off x="3755231" y="817564"/>
              <a:ext cx="19050" cy="19050"/>
            </a:xfrm>
            <a:custGeom>
              <a:avLst/>
              <a:gdLst>
                <a:gd name="T0" fmla="*/ 4 w 5"/>
                <a:gd name="T1" fmla="*/ 0 h 5"/>
                <a:gd name="T2" fmla="*/ 3 w 5"/>
                <a:gd name="T3" fmla="*/ 0 h 5"/>
                <a:gd name="T4" fmla="*/ 1 w 5"/>
                <a:gd name="T5" fmla="*/ 3 h 5"/>
                <a:gd name="T6" fmla="*/ 0 w 5"/>
                <a:gd name="T7" fmla="*/ 4 h 5"/>
                <a:gd name="T8" fmla="*/ 1 w 5"/>
                <a:gd name="T9" fmla="*/ 5 h 5"/>
                <a:gd name="T10" fmla="*/ 1 w 5"/>
                <a:gd name="T11" fmla="*/ 5 h 5"/>
                <a:gd name="T12" fmla="*/ 5 w 5"/>
                <a:gd name="T13" fmla="*/ 1 h 5"/>
                <a:gd name="T14" fmla="*/ 5 w 5"/>
                <a:gd name="T15" fmla="*/ 0 h 5"/>
                <a:gd name="T16" fmla="*/ 4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3" y="1"/>
                    <a:pt x="2" y="2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3" y="4"/>
                    <a:pt x="4" y="3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4" name="Freeform 248"/>
            <p:cNvSpPr/>
            <p:nvPr/>
          </p:nvSpPr>
          <p:spPr bwMode="auto">
            <a:xfrm>
              <a:off x="3801269" y="855664"/>
              <a:ext cx="14288" cy="19050"/>
            </a:xfrm>
            <a:custGeom>
              <a:avLst/>
              <a:gdLst>
                <a:gd name="T0" fmla="*/ 3 w 4"/>
                <a:gd name="T1" fmla="*/ 0 h 5"/>
                <a:gd name="T2" fmla="*/ 2 w 4"/>
                <a:gd name="T3" fmla="*/ 0 h 5"/>
                <a:gd name="T4" fmla="*/ 1 w 4"/>
                <a:gd name="T5" fmla="*/ 2 h 5"/>
                <a:gd name="T6" fmla="*/ 0 w 4"/>
                <a:gd name="T7" fmla="*/ 3 h 5"/>
                <a:gd name="T8" fmla="*/ 1 w 4"/>
                <a:gd name="T9" fmla="*/ 5 h 5"/>
                <a:gd name="T10" fmla="*/ 1 w 4"/>
                <a:gd name="T11" fmla="*/ 5 h 5"/>
                <a:gd name="T12" fmla="*/ 2 w 4"/>
                <a:gd name="T13" fmla="*/ 5 h 5"/>
                <a:gd name="T14" fmla="*/ 3 w 4"/>
                <a:gd name="T15" fmla="*/ 3 h 5"/>
                <a:gd name="T16" fmla="*/ 4 w 4"/>
                <a:gd name="T17" fmla="*/ 1 h 5"/>
                <a:gd name="T18" fmla="*/ 4 w 4"/>
                <a:gd name="T19" fmla="*/ 0 h 5"/>
                <a:gd name="T20" fmla="*/ 3 w 4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3" y="3"/>
                    <a:pt x="4" y="2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5" name="Freeform 249"/>
            <p:cNvSpPr/>
            <p:nvPr/>
          </p:nvSpPr>
          <p:spPr bwMode="auto">
            <a:xfrm>
              <a:off x="3906044" y="855664"/>
              <a:ext cx="14288" cy="14288"/>
            </a:xfrm>
            <a:custGeom>
              <a:avLst/>
              <a:gdLst>
                <a:gd name="T0" fmla="*/ 1 w 4"/>
                <a:gd name="T1" fmla="*/ 0 h 4"/>
                <a:gd name="T2" fmla="*/ 0 w 4"/>
                <a:gd name="T3" fmla="*/ 0 h 4"/>
                <a:gd name="T4" fmla="*/ 0 w 4"/>
                <a:gd name="T5" fmla="*/ 2 h 4"/>
                <a:gd name="T6" fmla="*/ 0 w 4"/>
                <a:gd name="T7" fmla="*/ 2 h 4"/>
                <a:gd name="T8" fmla="*/ 3 w 4"/>
                <a:gd name="T9" fmla="*/ 4 h 4"/>
                <a:gd name="T10" fmla="*/ 3 w 4"/>
                <a:gd name="T11" fmla="*/ 4 h 4"/>
                <a:gd name="T12" fmla="*/ 4 w 4"/>
                <a:gd name="T13" fmla="*/ 4 h 4"/>
                <a:gd name="T14" fmla="*/ 4 w 4"/>
                <a:gd name="T15" fmla="*/ 2 h 4"/>
                <a:gd name="T16" fmla="*/ 2 w 4"/>
                <a:gd name="T17" fmla="*/ 1 h 4"/>
                <a:gd name="T18" fmla="*/ 2 w 4"/>
                <a:gd name="T19" fmla="*/ 1 h 4"/>
                <a:gd name="T20" fmla="*/ 1 w 4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4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3"/>
                    <a:pt x="1" y="3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6" name="Freeform 250"/>
            <p:cNvSpPr/>
            <p:nvPr/>
          </p:nvSpPr>
          <p:spPr bwMode="auto">
            <a:xfrm>
              <a:off x="3944144" y="817564"/>
              <a:ext cx="22225" cy="15875"/>
            </a:xfrm>
            <a:custGeom>
              <a:avLst/>
              <a:gdLst>
                <a:gd name="T0" fmla="*/ 2 w 6"/>
                <a:gd name="T1" fmla="*/ 0 h 4"/>
                <a:gd name="T2" fmla="*/ 1 w 6"/>
                <a:gd name="T3" fmla="*/ 0 h 4"/>
                <a:gd name="T4" fmla="*/ 1 w 6"/>
                <a:gd name="T5" fmla="*/ 1 h 4"/>
                <a:gd name="T6" fmla="*/ 3 w 6"/>
                <a:gd name="T7" fmla="*/ 3 h 4"/>
                <a:gd name="T8" fmla="*/ 5 w 6"/>
                <a:gd name="T9" fmla="*/ 4 h 4"/>
                <a:gd name="T10" fmla="*/ 5 w 6"/>
                <a:gd name="T11" fmla="*/ 4 h 4"/>
                <a:gd name="T12" fmla="*/ 6 w 6"/>
                <a:gd name="T13" fmla="*/ 3 h 4"/>
                <a:gd name="T14" fmla="*/ 6 w 6"/>
                <a:gd name="T15" fmla="*/ 2 h 4"/>
                <a:gd name="T16" fmla="*/ 4 w 6"/>
                <a:gd name="T17" fmla="*/ 1 h 4"/>
                <a:gd name="T18" fmla="*/ 2 w 6"/>
                <a:gd name="T19" fmla="*/ 0 h 4"/>
                <a:gd name="T20" fmla="*/ 2 w 6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3"/>
                    <a:pt x="4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3"/>
                  </a:cubicBezTo>
                  <a:cubicBezTo>
                    <a:pt x="6" y="3"/>
                    <a:pt x="6" y="2"/>
                    <a:pt x="6" y="2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7" name="Freeform 251"/>
            <p:cNvSpPr/>
            <p:nvPr/>
          </p:nvSpPr>
          <p:spPr bwMode="auto">
            <a:xfrm>
              <a:off x="3744119" y="708026"/>
              <a:ext cx="30163" cy="19050"/>
            </a:xfrm>
            <a:custGeom>
              <a:avLst/>
              <a:gdLst>
                <a:gd name="T0" fmla="*/ 2 w 8"/>
                <a:gd name="T1" fmla="*/ 0 h 5"/>
                <a:gd name="T2" fmla="*/ 1 w 8"/>
                <a:gd name="T3" fmla="*/ 1 h 5"/>
                <a:gd name="T4" fmla="*/ 1 w 8"/>
                <a:gd name="T5" fmla="*/ 2 h 5"/>
                <a:gd name="T6" fmla="*/ 4 w 8"/>
                <a:gd name="T7" fmla="*/ 4 h 5"/>
                <a:gd name="T8" fmla="*/ 6 w 8"/>
                <a:gd name="T9" fmla="*/ 5 h 5"/>
                <a:gd name="T10" fmla="*/ 6 w 8"/>
                <a:gd name="T11" fmla="*/ 5 h 5"/>
                <a:gd name="T12" fmla="*/ 7 w 8"/>
                <a:gd name="T13" fmla="*/ 4 h 5"/>
                <a:gd name="T14" fmla="*/ 7 w 8"/>
                <a:gd name="T15" fmla="*/ 3 h 5"/>
                <a:gd name="T16" fmla="*/ 5 w 8"/>
                <a:gd name="T17" fmla="*/ 2 h 5"/>
                <a:gd name="T18" fmla="*/ 2 w 8"/>
                <a:gd name="T19" fmla="*/ 0 h 5"/>
                <a:gd name="T20" fmla="*/ 2 w 8"/>
                <a:gd name="T2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5"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2" y="3"/>
                    <a:pt x="3" y="3"/>
                    <a:pt x="4" y="4"/>
                  </a:cubicBezTo>
                  <a:cubicBezTo>
                    <a:pt x="4" y="4"/>
                    <a:pt x="5" y="4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4"/>
                    <a:pt x="8" y="3"/>
                    <a:pt x="7" y="3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3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8" name="Freeform 252"/>
            <p:cNvSpPr/>
            <p:nvPr/>
          </p:nvSpPr>
          <p:spPr bwMode="auto">
            <a:xfrm>
              <a:off x="3902869" y="655639"/>
              <a:ext cx="17463" cy="23813"/>
            </a:xfrm>
            <a:custGeom>
              <a:avLst/>
              <a:gdLst>
                <a:gd name="T0" fmla="*/ 4 w 5"/>
                <a:gd name="T1" fmla="*/ 0 h 6"/>
                <a:gd name="T2" fmla="*/ 3 w 5"/>
                <a:gd name="T3" fmla="*/ 0 h 6"/>
                <a:gd name="T4" fmla="*/ 2 w 5"/>
                <a:gd name="T5" fmla="*/ 2 h 6"/>
                <a:gd name="T6" fmla="*/ 0 w 5"/>
                <a:gd name="T7" fmla="*/ 4 h 6"/>
                <a:gd name="T8" fmla="*/ 1 w 5"/>
                <a:gd name="T9" fmla="*/ 6 h 6"/>
                <a:gd name="T10" fmla="*/ 1 w 5"/>
                <a:gd name="T11" fmla="*/ 6 h 6"/>
                <a:gd name="T12" fmla="*/ 2 w 5"/>
                <a:gd name="T13" fmla="*/ 5 h 6"/>
                <a:gd name="T14" fmla="*/ 3 w 5"/>
                <a:gd name="T15" fmla="*/ 4 h 6"/>
                <a:gd name="T16" fmla="*/ 5 w 5"/>
                <a:gd name="T17" fmla="*/ 2 h 6"/>
                <a:gd name="T18" fmla="*/ 5 w 5"/>
                <a:gd name="T19" fmla="*/ 0 h 6"/>
                <a:gd name="T20" fmla="*/ 4 w 5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2" y="2"/>
                    <a:pt x="2" y="2"/>
                  </a:cubicBezTo>
                  <a:cubicBezTo>
                    <a:pt x="1" y="3"/>
                    <a:pt x="1" y="3"/>
                    <a:pt x="0" y="4"/>
                  </a:cubicBezTo>
                  <a:cubicBezTo>
                    <a:pt x="0" y="5"/>
                    <a:pt x="0" y="5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3"/>
                    <a:pt x="4" y="3"/>
                    <a:pt x="5" y="2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19" name="Freeform 253"/>
            <p:cNvSpPr/>
            <p:nvPr/>
          </p:nvSpPr>
          <p:spPr bwMode="auto">
            <a:xfrm>
              <a:off x="3947319" y="690564"/>
              <a:ext cx="19050" cy="17463"/>
            </a:xfrm>
            <a:custGeom>
              <a:avLst/>
              <a:gdLst>
                <a:gd name="T0" fmla="*/ 4 w 5"/>
                <a:gd name="T1" fmla="*/ 0 h 5"/>
                <a:gd name="T2" fmla="*/ 3 w 5"/>
                <a:gd name="T3" fmla="*/ 0 h 5"/>
                <a:gd name="T4" fmla="*/ 0 w 5"/>
                <a:gd name="T5" fmla="*/ 3 h 5"/>
                <a:gd name="T6" fmla="*/ 0 w 5"/>
                <a:gd name="T7" fmla="*/ 4 h 5"/>
                <a:gd name="T8" fmla="*/ 1 w 5"/>
                <a:gd name="T9" fmla="*/ 5 h 5"/>
                <a:gd name="T10" fmla="*/ 1 w 5"/>
                <a:gd name="T11" fmla="*/ 4 h 5"/>
                <a:gd name="T12" fmla="*/ 4 w 5"/>
                <a:gd name="T13" fmla="*/ 1 h 5"/>
                <a:gd name="T14" fmla="*/ 4 w 5"/>
                <a:gd name="T15" fmla="*/ 0 h 5"/>
                <a:gd name="T16" fmla="*/ 4 w 5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1" y="2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3" y="4"/>
                    <a:pt x="4" y="3"/>
                    <a:pt x="4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20" name="Freeform 254"/>
            <p:cNvSpPr>
              <a:spLocks noEditPoints="1"/>
            </p:cNvSpPr>
            <p:nvPr/>
          </p:nvSpPr>
          <p:spPr bwMode="auto">
            <a:xfrm>
              <a:off x="3790156" y="674689"/>
              <a:ext cx="160338" cy="117475"/>
            </a:xfrm>
            <a:custGeom>
              <a:avLst/>
              <a:gdLst>
                <a:gd name="T0" fmla="*/ 19 w 43"/>
                <a:gd name="T1" fmla="*/ 28 h 31"/>
                <a:gd name="T2" fmla="*/ 17 w 43"/>
                <a:gd name="T3" fmla="*/ 26 h 31"/>
                <a:gd name="T4" fmla="*/ 19 w 43"/>
                <a:gd name="T5" fmla="*/ 24 h 31"/>
                <a:gd name="T6" fmla="*/ 19 w 43"/>
                <a:gd name="T7" fmla="*/ 24 h 31"/>
                <a:gd name="T8" fmla="*/ 21 w 43"/>
                <a:gd name="T9" fmla="*/ 25 h 31"/>
                <a:gd name="T10" fmla="*/ 21 w 43"/>
                <a:gd name="T11" fmla="*/ 27 h 31"/>
                <a:gd name="T12" fmla="*/ 19 w 43"/>
                <a:gd name="T13" fmla="*/ 28 h 31"/>
                <a:gd name="T14" fmla="*/ 2 w 43"/>
                <a:gd name="T15" fmla="*/ 0 h 31"/>
                <a:gd name="T16" fmla="*/ 2 w 43"/>
                <a:gd name="T17" fmla="*/ 0 h 31"/>
                <a:gd name="T18" fmla="*/ 4 w 43"/>
                <a:gd name="T19" fmla="*/ 7 h 31"/>
                <a:gd name="T20" fmla="*/ 18 w 43"/>
                <a:gd name="T21" fmla="*/ 31 h 31"/>
                <a:gd name="T22" fmla="*/ 19 w 43"/>
                <a:gd name="T23" fmla="*/ 31 h 31"/>
                <a:gd name="T24" fmla="*/ 42 w 43"/>
                <a:gd name="T25" fmla="*/ 16 h 31"/>
                <a:gd name="T26" fmla="*/ 39 w 43"/>
                <a:gd name="T27" fmla="*/ 12 h 31"/>
                <a:gd name="T28" fmla="*/ 20 w 43"/>
                <a:gd name="T29" fmla="*/ 21 h 31"/>
                <a:gd name="T30" fmla="*/ 7 w 43"/>
                <a:gd name="T31" fmla="*/ 4 h 31"/>
                <a:gd name="T32" fmla="*/ 2 w 43"/>
                <a:gd name="T3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" h="31">
                  <a:moveTo>
                    <a:pt x="19" y="28"/>
                  </a:moveTo>
                  <a:cubicBezTo>
                    <a:pt x="19" y="28"/>
                    <a:pt x="18" y="27"/>
                    <a:pt x="17" y="26"/>
                  </a:cubicBezTo>
                  <a:cubicBezTo>
                    <a:pt x="17" y="25"/>
                    <a:pt x="18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1" y="24"/>
                    <a:pt x="21" y="25"/>
                  </a:cubicBezTo>
                  <a:cubicBezTo>
                    <a:pt x="22" y="26"/>
                    <a:pt x="21" y="27"/>
                    <a:pt x="21" y="27"/>
                  </a:cubicBezTo>
                  <a:cubicBezTo>
                    <a:pt x="20" y="27"/>
                    <a:pt x="20" y="28"/>
                    <a:pt x="19" y="28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4" y="7"/>
                    <a:pt x="4" y="7"/>
                  </a:cubicBezTo>
                  <a:cubicBezTo>
                    <a:pt x="8" y="15"/>
                    <a:pt x="15" y="29"/>
                    <a:pt x="18" y="31"/>
                  </a:cubicBezTo>
                  <a:cubicBezTo>
                    <a:pt x="18" y="31"/>
                    <a:pt x="18" y="31"/>
                    <a:pt x="19" y="31"/>
                  </a:cubicBezTo>
                  <a:cubicBezTo>
                    <a:pt x="22" y="31"/>
                    <a:pt x="42" y="16"/>
                    <a:pt x="42" y="16"/>
                  </a:cubicBezTo>
                  <a:cubicBezTo>
                    <a:pt x="43" y="13"/>
                    <a:pt x="40" y="12"/>
                    <a:pt x="39" y="12"/>
                  </a:cubicBezTo>
                  <a:cubicBezTo>
                    <a:pt x="39" y="12"/>
                    <a:pt x="23" y="21"/>
                    <a:pt x="20" y="21"/>
                  </a:cubicBezTo>
                  <a:cubicBezTo>
                    <a:pt x="18" y="20"/>
                    <a:pt x="11" y="9"/>
                    <a:pt x="7" y="4"/>
                  </a:cubicBezTo>
                  <a:cubicBezTo>
                    <a:pt x="7" y="4"/>
                    <a:pt x="4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227666" y="4581128"/>
            <a:ext cx="2051244" cy="1543111"/>
            <a:chOff x="6443663" y="2366963"/>
            <a:chExt cx="4006850" cy="1543111"/>
          </a:xfrm>
        </p:grpSpPr>
        <p:sp>
          <p:nvSpPr>
            <p:cNvPr id="42" name="文本框 41"/>
            <p:cNvSpPr txBox="1"/>
            <p:nvPr/>
          </p:nvSpPr>
          <p:spPr>
            <a:xfrm>
              <a:off x="6721475" y="2366963"/>
              <a:ext cx="3304481" cy="443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标题文字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43" name="文本框 93"/>
            <p:cNvSpPr txBox="1">
              <a:spLocks noChangeArrowheads="1"/>
            </p:cNvSpPr>
            <p:nvPr/>
          </p:nvSpPr>
          <p:spPr bwMode="auto">
            <a:xfrm>
              <a:off x="6443663" y="2835421"/>
              <a:ext cx="4006850" cy="10746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4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3213484" y="4581128"/>
            <a:ext cx="2051244" cy="1543111"/>
            <a:chOff x="6443663" y="2366963"/>
            <a:chExt cx="4006850" cy="1543111"/>
          </a:xfrm>
        </p:grpSpPr>
        <p:sp>
          <p:nvSpPr>
            <p:cNvPr id="45" name="文本框 44"/>
            <p:cNvSpPr txBox="1"/>
            <p:nvPr/>
          </p:nvSpPr>
          <p:spPr>
            <a:xfrm>
              <a:off x="6721475" y="2366963"/>
              <a:ext cx="3304481" cy="443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标题文字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46" name="文本框 93"/>
            <p:cNvSpPr txBox="1">
              <a:spLocks noChangeArrowheads="1"/>
            </p:cNvSpPr>
            <p:nvPr/>
          </p:nvSpPr>
          <p:spPr bwMode="auto">
            <a:xfrm>
              <a:off x="6443663" y="2835421"/>
              <a:ext cx="4006850" cy="10746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4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199302" y="4581128"/>
            <a:ext cx="2051244" cy="1543111"/>
            <a:chOff x="6443663" y="2366963"/>
            <a:chExt cx="4006850" cy="1543111"/>
          </a:xfrm>
        </p:grpSpPr>
        <p:sp>
          <p:nvSpPr>
            <p:cNvPr id="48" name="文本框 47"/>
            <p:cNvSpPr txBox="1"/>
            <p:nvPr/>
          </p:nvSpPr>
          <p:spPr>
            <a:xfrm>
              <a:off x="6721475" y="2366963"/>
              <a:ext cx="3304481" cy="443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标题文字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49" name="文本框 93"/>
            <p:cNvSpPr txBox="1">
              <a:spLocks noChangeArrowheads="1"/>
            </p:cNvSpPr>
            <p:nvPr/>
          </p:nvSpPr>
          <p:spPr bwMode="auto">
            <a:xfrm>
              <a:off x="6443663" y="2835421"/>
              <a:ext cx="4006850" cy="10746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4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185120" y="4581128"/>
            <a:ext cx="2051244" cy="1543111"/>
            <a:chOff x="6443663" y="2366963"/>
            <a:chExt cx="4006850" cy="1543111"/>
          </a:xfrm>
        </p:grpSpPr>
        <p:sp>
          <p:nvSpPr>
            <p:cNvPr id="51" name="文本框 50"/>
            <p:cNvSpPr txBox="1"/>
            <p:nvPr/>
          </p:nvSpPr>
          <p:spPr>
            <a:xfrm>
              <a:off x="6721475" y="2366963"/>
              <a:ext cx="3304481" cy="443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标题文字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52" name="文本框 93"/>
            <p:cNvSpPr txBox="1">
              <a:spLocks noChangeArrowheads="1"/>
            </p:cNvSpPr>
            <p:nvPr/>
          </p:nvSpPr>
          <p:spPr bwMode="auto">
            <a:xfrm>
              <a:off x="6443663" y="2835421"/>
              <a:ext cx="4006850" cy="10746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4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170939" y="4581128"/>
            <a:ext cx="2051244" cy="1543111"/>
            <a:chOff x="6443663" y="2366963"/>
            <a:chExt cx="4006850" cy="1543111"/>
          </a:xfrm>
        </p:grpSpPr>
        <p:sp>
          <p:nvSpPr>
            <p:cNvPr id="54" name="文本框 53"/>
            <p:cNvSpPr txBox="1"/>
            <p:nvPr/>
          </p:nvSpPr>
          <p:spPr>
            <a:xfrm>
              <a:off x="6721475" y="2366963"/>
              <a:ext cx="3304481" cy="443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lvl="0" algn="ctr">
                <a:lnSpc>
                  <a:spcPct val="114000"/>
                </a:lnSpc>
                <a:defRPr sz="2000">
                  <a:solidFill>
                    <a:srgbClr val="000000"/>
                  </a:solidFill>
                  <a:latin typeface="方正静蕾简体"/>
                  <a:ea typeface="方正静蕾简体"/>
                  <a:cs typeface="+mn-ea"/>
                </a:defRPr>
              </a:lvl1pPr>
            </a:lstStyle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sym typeface="+mn-lt"/>
                </a:rPr>
                <a:t>标题文字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+mn-lt"/>
              </a:endParaRPr>
            </a:p>
          </p:txBody>
        </p:sp>
        <p:sp>
          <p:nvSpPr>
            <p:cNvPr id="55" name="文本框 93"/>
            <p:cNvSpPr txBox="1">
              <a:spLocks noChangeArrowheads="1"/>
            </p:cNvSpPr>
            <p:nvPr/>
          </p:nvSpPr>
          <p:spPr bwMode="auto">
            <a:xfrm>
              <a:off x="6443663" y="2835421"/>
              <a:ext cx="4006850" cy="10746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lvl="0">
                <a:lnSpc>
                  <a:spcPct val="114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en-US" altLang="zh-CN" sz="1400" dirty="0">
                <a:solidFill>
                  <a:srgbClr val="000000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881905" y="3653510"/>
            <a:ext cx="587172" cy="785692"/>
            <a:chOff x="1881905" y="3653510"/>
            <a:chExt cx="587172" cy="785692"/>
          </a:xfrm>
        </p:grpSpPr>
        <p:grpSp>
          <p:nvGrpSpPr>
            <p:cNvPr id="26" name="组合 25"/>
            <p:cNvGrpSpPr/>
            <p:nvPr/>
          </p:nvGrpSpPr>
          <p:grpSpPr>
            <a:xfrm>
              <a:off x="1881905" y="3653510"/>
              <a:ext cx="587172" cy="785692"/>
              <a:chOff x="8547101" y="2833688"/>
              <a:chExt cx="666750" cy="892175"/>
            </a:xfrm>
          </p:grpSpPr>
          <p:sp>
            <p:nvSpPr>
              <p:cNvPr id="27" name="Freeform 79"/>
              <p:cNvSpPr/>
              <p:nvPr/>
            </p:nvSpPr>
            <p:spPr bwMode="auto">
              <a:xfrm>
                <a:off x="8547101" y="2833688"/>
                <a:ext cx="666750" cy="892175"/>
              </a:xfrm>
              <a:custGeom>
                <a:avLst/>
                <a:gdLst>
                  <a:gd name="T0" fmla="*/ 262 w 262"/>
                  <a:gd name="T1" fmla="*/ 111 h 351"/>
                  <a:gd name="T2" fmla="*/ 259 w 262"/>
                  <a:gd name="T3" fmla="*/ 313 h 351"/>
                  <a:gd name="T4" fmla="*/ 257 w 262"/>
                  <a:gd name="T5" fmla="*/ 321 h 351"/>
                  <a:gd name="T6" fmla="*/ 249 w 262"/>
                  <a:gd name="T7" fmla="*/ 325 h 351"/>
                  <a:gd name="T8" fmla="*/ 13 w 262"/>
                  <a:gd name="T9" fmla="*/ 350 h 351"/>
                  <a:gd name="T10" fmla="*/ 18 w 262"/>
                  <a:gd name="T11" fmla="*/ 24 h 351"/>
                  <a:gd name="T12" fmla="*/ 150 w 262"/>
                  <a:gd name="T13" fmla="*/ 1 h 351"/>
                  <a:gd name="T14" fmla="*/ 158 w 262"/>
                  <a:gd name="T15" fmla="*/ 1 h 351"/>
                  <a:gd name="T16" fmla="*/ 167 w 262"/>
                  <a:gd name="T17" fmla="*/ 8 h 351"/>
                  <a:gd name="T18" fmla="*/ 257 w 262"/>
                  <a:gd name="T19" fmla="*/ 104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2" h="351">
                    <a:moveTo>
                      <a:pt x="262" y="111"/>
                    </a:moveTo>
                    <a:cubicBezTo>
                      <a:pt x="261" y="178"/>
                      <a:pt x="260" y="246"/>
                      <a:pt x="259" y="313"/>
                    </a:cubicBezTo>
                    <a:cubicBezTo>
                      <a:pt x="259" y="316"/>
                      <a:pt x="259" y="319"/>
                      <a:pt x="257" y="321"/>
                    </a:cubicBezTo>
                    <a:cubicBezTo>
                      <a:pt x="256" y="324"/>
                      <a:pt x="252" y="325"/>
                      <a:pt x="249" y="325"/>
                    </a:cubicBezTo>
                    <a:cubicBezTo>
                      <a:pt x="172" y="343"/>
                      <a:pt x="92" y="351"/>
                      <a:pt x="13" y="350"/>
                    </a:cubicBezTo>
                    <a:cubicBezTo>
                      <a:pt x="0" y="242"/>
                      <a:pt x="2" y="132"/>
                      <a:pt x="18" y="24"/>
                    </a:cubicBezTo>
                    <a:cubicBezTo>
                      <a:pt x="61" y="12"/>
                      <a:pt x="106" y="5"/>
                      <a:pt x="150" y="1"/>
                    </a:cubicBezTo>
                    <a:cubicBezTo>
                      <a:pt x="153" y="0"/>
                      <a:pt x="155" y="0"/>
                      <a:pt x="158" y="1"/>
                    </a:cubicBezTo>
                    <a:cubicBezTo>
                      <a:pt x="161" y="2"/>
                      <a:pt x="164" y="5"/>
                      <a:pt x="167" y="8"/>
                    </a:cubicBezTo>
                    <a:cubicBezTo>
                      <a:pt x="197" y="40"/>
                      <a:pt x="227" y="72"/>
                      <a:pt x="257" y="104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  <p:sp>
            <p:nvSpPr>
              <p:cNvPr id="28" name="Freeform 80"/>
              <p:cNvSpPr/>
              <p:nvPr/>
            </p:nvSpPr>
            <p:spPr bwMode="auto">
              <a:xfrm>
                <a:off x="8921751" y="2833688"/>
                <a:ext cx="279400" cy="300038"/>
              </a:xfrm>
              <a:custGeom>
                <a:avLst/>
                <a:gdLst>
                  <a:gd name="T0" fmla="*/ 2 w 110"/>
                  <a:gd name="T1" fmla="*/ 0 h 118"/>
                  <a:gd name="T2" fmla="*/ 1 w 110"/>
                  <a:gd name="T3" fmla="*/ 118 h 118"/>
                  <a:gd name="T4" fmla="*/ 110 w 110"/>
                  <a:gd name="T5" fmla="*/ 10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0" h="118">
                    <a:moveTo>
                      <a:pt x="2" y="0"/>
                    </a:moveTo>
                    <a:cubicBezTo>
                      <a:pt x="0" y="39"/>
                      <a:pt x="0" y="78"/>
                      <a:pt x="1" y="118"/>
                    </a:cubicBezTo>
                    <a:cubicBezTo>
                      <a:pt x="36" y="110"/>
                      <a:pt x="73" y="106"/>
                      <a:pt x="110" y="108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  <p:sp>
          <p:nvSpPr>
            <p:cNvPr id="56" name="文本框 55"/>
            <p:cNvSpPr txBox="1"/>
            <p:nvPr/>
          </p:nvSpPr>
          <p:spPr>
            <a:xfrm flipH="1">
              <a:off x="1945560" y="3731316"/>
              <a:ext cx="4189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spc="300" dirty="0">
                  <a:latin typeface="新蒂黑板报" panose="03000600000000000000" pitchFamily="66" charset="-122"/>
                  <a:ea typeface="新蒂黑板报" panose="03000600000000000000" pitchFamily="66" charset="-122"/>
                </a:rPr>
                <a:t>1</a:t>
              </a:r>
              <a:endParaRPr lang="zh-CN" altLang="en-US" sz="4000" spc="300" dirty="0">
                <a:latin typeface="新蒂黑板报" panose="03000600000000000000" pitchFamily="66" charset="-122"/>
                <a:ea typeface="新蒂黑板报" panose="03000600000000000000" pitchFamily="66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3977651" y="3715472"/>
            <a:ext cx="587172" cy="785692"/>
            <a:chOff x="3977651" y="3715472"/>
            <a:chExt cx="587172" cy="785692"/>
          </a:xfrm>
        </p:grpSpPr>
        <p:grpSp>
          <p:nvGrpSpPr>
            <p:cNvPr id="29" name="组合 28"/>
            <p:cNvGrpSpPr/>
            <p:nvPr/>
          </p:nvGrpSpPr>
          <p:grpSpPr>
            <a:xfrm>
              <a:off x="3977651" y="3715472"/>
              <a:ext cx="587172" cy="785692"/>
              <a:chOff x="8547101" y="2833688"/>
              <a:chExt cx="666750" cy="892175"/>
            </a:xfrm>
          </p:grpSpPr>
          <p:sp>
            <p:nvSpPr>
              <p:cNvPr id="30" name="Freeform 79"/>
              <p:cNvSpPr/>
              <p:nvPr/>
            </p:nvSpPr>
            <p:spPr bwMode="auto">
              <a:xfrm>
                <a:off x="8547101" y="2833688"/>
                <a:ext cx="666750" cy="892175"/>
              </a:xfrm>
              <a:custGeom>
                <a:avLst/>
                <a:gdLst>
                  <a:gd name="T0" fmla="*/ 262 w 262"/>
                  <a:gd name="T1" fmla="*/ 111 h 351"/>
                  <a:gd name="T2" fmla="*/ 259 w 262"/>
                  <a:gd name="T3" fmla="*/ 313 h 351"/>
                  <a:gd name="T4" fmla="*/ 257 w 262"/>
                  <a:gd name="T5" fmla="*/ 321 h 351"/>
                  <a:gd name="T6" fmla="*/ 249 w 262"/>
                  <a:gd name="T7" fmla="*/ 325 h 351"/>
                  <a:gd name="T8" fmla="*/ 13 w 262"/>
                  <a:gd name="T9" fmla="*/ 350 h 351"/>
                  <a:gd name="T10" fmla="*/ 18 w 262"/>
                  <a:gd name="T11" fmla="*/ 24 h 351"/>
                  <a:gd name="T12" fmla="*/ 150 w 262"/>
                  <a:gd name="T13" fmla="*/ 1 h 351"/>
                  <a:gd name="T14" fmla="*/ 158 w 262"/>
                  <a:gd name="T15" fmla="*/ 1 h 351"/>
                  <a:gd name="T16" fmla="*/ 167 w 262"/>
                  <a:gd name="T17" fmla="*/ 8 h 351"/>
                  <a:gd name="T18" fmla="*/ 257 w 262"/>
                  <a:gd name="T19" fmla="*/ 104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2" h="351">
                    <a:moveTo>
                      <a:pt x="262" y="111"/>
                    </a:moveTo>
                    <a:cubicBezTo>
                      <a:pt x="261" y="178"/>
                      <a:pt x="260" y="246"/>
                      <a:pt x="259" y="313"/>
                    </a:cubicBezTo>
                    <a:cubicBezTo>
                      <a:pt x="259" y="316"/>
                      <a:pt x="259" y="319"/>
                      <a:pt x="257" y="321"/>
                    </a:cubicBezTo>
                    <a:cubicBezTo>
                      <a:pt x="256" y="324"/>
                      <a:pt x="252" y="325"/>
                      <a:pt x="249" y="325"/>
                    </a:cubicBezTo>
                    <a:cubicBezTo>
                      <a:pt x="172" y="343"/>
                      <a:pt x="92" y="351"/>
                      <a:pt x="13" y="350"/>
                    </a:cubicBezTo>
                    <a:cubicBezTo>
                      <a:pt x="0" y="242"/>
                      <a:pt x="2" y="132"/>
                      <a:pt x="18" y="24"/>
                    </a:cubicBezTo>
                    <a:cubicBezTo>
                      <a:pt x="61" y="12"/>
                      <a:pt x="106" y="5"/>
                      <a:pt x="150" y="1"/>
                    </a:cubicBezTo>
                    <a:cubicBezTo>
                      <a:pt x="153" y="0"/>
                      <a:pt x="155" y="0"/>
                      <a:pt x="158" y="1"/>
                    </a:cubicBezTo>
                    <a:cubicBezTo>
                      <a:pt x="161" y="2"/>
                      <a:pt x="164" y="5"/>
                      <a:pt x="167" y="8"/>
                    </a:cubicBezTo>
                    <a:cubicBezTo>
                      <a:pt x="197" y="40"/>
                      <a:pt x="227" y="72"/>
                      <a:pt x="257" y="104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  <p:sp>
            <p:nvSpPr>
              <p:cNvPr id="31" name="Freeform 80"/>
              <p:cNvSpPr/>
              <p:nvPr/>
            </p:nvSpPr>
            <p:spPr bwMode="auto">
              <a:xfrm>
                <a:off x="8921751" y="2833688"/>
                <a:ext cx="279400" cy="300038"/>
              </a:xfrm>
              <a:custGeom>
                <a:avLst/>
                <a:gdLst>
                  <a:gd name="T0" fmla="*/ 2 w 110"/>
                  <a:gd name="T1" fmla="*/ 0 h 118"/>
                  <a:gd name="T2" fmla="*/ 1 w 110"/>
                  <a:gd name="T3" fmla="*/ 118 h 118"/>
                  <a:gd name="T4" fmla="*/ 110 w 110"/>
                  <a:gd name="T5" fmla="*/ 10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0" h="118">
                    <a:moveTo>
                      <a:pt x="2" y="0"/>
                    </a:moveTo>
                    <a:cubicBezTo>
                      <a:pt x="0" y="39"/>
                      <a:pt x="0" y="78"/>
                      <a:pt x="1" y="118"/>
                    </a:cubicBezTo>
                    <a:cubicBezTo>
                      <a:pt x="36" y="110"/>
                      <a:pt x="73" y="106"/>
                      <a:pt x="110" y="108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  <p:sp>
          <p:nvSpPr>
            <p:cNvPr id="57" name="文本框 56"/>
            <p:cNvSpPr txBox="1"/>
            <p:nvPr/>
          </p:nvSpPr>
          <p:spPr>
            <a:xfrm flipH="1">
              <a:off x="4042214" y="3731316"/>
              <a:ext cx="4189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spc="300" dirty="0">
                  <a:latin typeface="新蒂黑板报" panose="03000600000000000000" pitchFamily="66" charset="-122"/>
                  <a:ea typeface="新蒂黑板报" panose="03000600000000000000" pitchFamily="66" charset="-122"/>
                </a:rPr>
                <a:t>2</a:t>
              </a:r>
              <a:endParaRPr lang="zh-CN" altLang="en-US" sz="4000" spc="300" dirty="0">
                <a:latin typeface="新蒂黑板报" panose="03000600000000000000" pitchFamily="66" charset="-122"/>
                <a:ea typeface="新蒂黑板报" panose="03000600000000000000" pitchFamily="66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5931338" y="3742189"/>
            <a:ext cx="587172" cy="790079"/>
            <a:chOff x="5931338" y="3742189"/>
            <a:chExt cx="587172" cy="790079"/>
          </a:xfrm>
        </p:grpSpPr>
        <p:grpSp>
          <p:nvGrpSpPr>
            <p:cNvPr id="32" name="组合 31"/>
            <p:cNvGrpSpPr/>
            <p:nvPr/>
          </p:nvGrpSpPr>
          <p:grpSpPr>
            <a:xfrm>
              <a:off x="5931338" y="3742189"/>
              <a:ext cx="587172" cy="785692"/>
              <a:chOff x="8547101" y="2833688"/>
              <a:chExt cx="666750" cy="892175"/>
            </a:xfrm>
          </p:grpSpPr>
          <p:sp>
            <p:nvSpPr>
              <p:cNvPr id="33" name="Freeform 79"/>
              <p:cNvSpPr/>
              <p:nvPr/>
            </p:nvSpPr>
            <p:spPr bwMode="auto">
              <a:xfrm>
                <a:off x="8547101" y="2833688"/>
                <a:ext cx="666750" cy="892175"/>
              </a:xfrm>
              <a:custGeom>
                <a:avLst/>
                <a:gdLst>
                  <a:gd name="T0" fmla="*/ 262 w 262"/>
                  <a:gd name="T1" fmla="*/ 111 h 351"/>
                  <a:gd name="T2" fmla="*/ 259 w 262"/>
                  <a:gd name="T3" fmla="*/ 313 h 351"/>
                  <a:gd name="T4" fmla="*/ 257 w 262"/>
                  <a:gd name="T5" fmla="*/ 321 h 351"/>
                  <a:gd name="T6" fmla="*/ 249 w 262"/>
                  <a:gd name="T7" fmla="*/ 325 h 351"/>
                  <a:gd name="T8" fmla="*/ 13 w 262"/>
                  <a:gd name="T9" fmla="*/ 350 h 351"/>
                  <a:gd name="T10" fmla="*/ 18 w 262"/>
                  <a:gd name="T11" fmla="*/ 24 h 351"/>
                  <a:gd name="T12" fmla="*/ 150 w 262"/>
                  <a:gd name="T13" fmla="*/ 1 h 351"/>
                  <a:gd name="T14" fmla="*/ 158 w 262"/>
                  <a:gd name="T15" fmla="*/ 1 h 351"/>
                  <a:gd name="T16" fmla="*/ 167 w 262"/>
                  <a:gd name="T17" fmla="*/ 8 h 351"/>
                  <a:gd name="T18" fmla="*/ 257 w 262"/>
                  <a:gd name="T19" fmla="*/ 104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2" h="351">
                    <a:moveTo>
                      <a:pt x="262" y="111"/>
                    </a:moveTo>
                    <a:cubicBezTo>
                      <a:pt x="261" y="178"/>
                      <a:pt x="260" y="246"/>
                      <a:pt x="259" y="313"/>
                    </a:cubicBezTo>
                    <a:cubicBezTo>
                      <a:pt x="259" y="316"/>
                      <a:pt x="259" y="319"/>
                      <a:pt x="257" y="321"/>
                    </a:cubicBezTo>
                    <a:cubicBezTo>
                      <a:pt x="256" y="324"/>
                      <a:pt x="252" y="325"/>
                      <a:pt x="249" y="325"/>
                    </a:cubicBezTo>
                    <a:cubicBezTo>
                      <a:pt x="172" y="343"/>
                      <a:pt x="92" y="351"/>
                      <a:pt x="13" y="350"/>
                    </a:cubicBezTo>
                    <a:cubicBezTo>
                      <a:pt x="0" y="242"/>
                      <a:pt x="2" y="132"/>
                      <a:pt x="18" y="24"/>
                    </a:cubicBezTo>
                    <a:cubicBezTo>
                      <a:pt x="61" y="12"/>
                      <a:pt x="106" y="5"/>
                      <a:pt x="150" y="1"/>
                    </a:cubicBezTo>
                    <a:cubicBezTo>
                      <a:pt x="153" y="0"/>
                      <a:pt x="155" y="0"/>
                      <a:pt x="158" y="1"/>
                    </a:cubicBezTo>
                    <a:cubicBezTo>
                      <a:pt x="161" y="2"/>
                      <a:pt x="164" y="5"/>
                      <a:pt x="167" y="8"/>
                    </a:cubicBezTo>
                    <a:cubicBezTo>
                      <a:pt x="197" y="40"/>
                      <a:pt x="227" y="72"/>
                      <a:pt x="257" y="104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  <p:sp>
            <p:nvSpPr>
              <p:cNvPr id="34" name="Freeform 80"/>
              <p:cNvSpPr/>
              <p:nvPr/>
            </p:nvSpPr>
            <p:spPr bwMode="auto">
              <a:xfrm>
                <a:off x="8921751" y="2833688"/>
                <a:ext cx="279400" cy="300038"/>
              </a:xfrm>
              <a:custGeom>
                <a:avLst/>
                <a:gdLst>
                  <a:gd name="T0" fmla="*/ 2 w 110"/>
                  <a:gd name="T1" fmla="*/ 0 h 118"/>
                  <a:gd name="T2" fmla="*/ 1 w 110"/>
                  <a:gd name="T3" fmla="*/ 118 h 118"/>
                  <a:gd name="T4" fmla="*/ 110 w 110"/>
                  <a:gd name="T5" fmla="*/ 10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0" h="118">
                    <a:moveTo>
                      <a:pt x="2" y="0"/>
                    </a:moveTo>
                    <a:cubicBezTo>
                      <a:pt x="0" y="39"/>
                      <a:pt x="0" y="78"/>
                      <a:pt x="1" y="118"/>
                    </a:cubicBezTo>
                    <a:cubicBezTo>
                      <a:pt x="36" y="110"/>
                      <a:pt x="73" y="106"/>
                      <a:pt x="110" y="108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  <p:sp>
          <p:nvSpPr>
            <p:cNvPr id="58" name="文本框 57"/>
            <p:cNvSpPr txBox="1"/>
            <p:nvPr/>
          </p:nvSpPr>
          <p:spPr>
            <a:xfrm flipH="1">
              <a:off x="6007817" y="3824382"/>
              <a:ext cx="4189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spc="300" dirty="0">
                  <a:latin typeface="新蒂黑板报" panose="03000600000000000000" pitchFamily="66" charset="-122"/>
                  <a:ea typeface="新蒂黑板报" panose="03000600000000000000" pitchFamily="66" charset="-122"/>
                </a:rPr>
                <a:t>3</a:t>
              </a:r>
              <a:endParaRPr lang="zh-CN" altLang="en-US" sz="4000" spc="300" dirty="0">
                <a:latin typeface="新蒂黑板报" panose="03000600000000000000" pitchFamily="66" charset="-122"/>
                <a:ea typeface="新蒂黑板报" panose="03000600000000000000" pitchFamily="66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7837343" y="3653510"/>
            <a:ext cx="587172" cy="818279"/>
            <a:chOff x="7837343" y="3653510"/>
            <a:chExt cx="587172" cy="818279"/>
          </a:xfrm>
        </p:grpSpPr>
        <p:grpSp>
          <p:nvGrpSpPr>
            <p:cNvPr id="35" name="组合 34"/>
            <p:cNvGrpSpPr/>
            <p:nvPr/>
          </p:nvGrpSpPr>
          <p:grpSpPr>
            <a:xfrm>
              <a:off x="7837343" y="3653510"/>
              <a:ext cx="587172" cy="785692"/>
              <a:chOff x="8547101" y="2833688"/>
              <a:chExt cx="666750" cy="892175"/>
            </a:xfrm>
          </p:grpSpPr>
          <p:sp>
            <p:nvSpPr>
              <p:cNvPr id="36" name="Freeform 79"/>
              <p:cNvSpPr/>
              <p:nvPr/>
            </p:nvSpPr>
            <p:spPr bwMode="auto">
              <a:xfrm>
                <a:off x="8547101" y="2833688"/>
                <a:ext cx="666750" cy="892175"/>
              </a:xfrm>
              <a:custGeom>
                <a:avLst/>
                <a:gdLst>
                  <a:gd name="T0" fmla="*/ 262 w 262"/>
                  <a:gd name="T1" fmla="*/ 111 h 351"/>
                  <a:gd name="T2" fmla="*/ 259 w 262"/>
                  <a:gd name="T3" fmla="*/ 313 h 351"/>
                  <a:gd name="T4" fmla="*/ 257 w 262"/>
                  <a:gd name="T5" fmla="*/ 321 h 351"/>
                  <a:gd name="T6" fmla="*/ 249 w 262"/>
                  <a:gd name="T7" fmla="*/ 325 h 351"/>
                  <a:gd name="T8" fmla="*/ 13 w 262"/>
                  <a:gd name="T9" fmla="*/ 350 h 351"/>
                  <a:gd name="T10" fmla="*/ 18 w 262"/>
                  <a:gd name="T11" fmla="*/ 24 h 351"/>
                  <a:gd name="T12" fmla="*/ 150 w 262"/>
                  <a:gd name="T13" fmla="*/ 1 h 351"/>
                  <a:gd name="T14" fmla="*/ 158 w 262"/>
                  <a:gd name="T15" fmla="*/ 1 h 351"/>
                  <a:gd name="T16" fmla="*/ 167 w 262"/>
                  <a:gd name="T17" fmla="*/ 8 h 351"/>
                  <a:gd name="T18" fmla="*/ 257 w 262"/>
                  <a:gd name="T19" fmla="*/ 104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2" h="351">
                    <a:moveTo>
                      <a:pt x="262" y="111"/>
                    </a:moveTo>
                    <a:cubicBezTo>
                      <a:pt x="261" y="178"/>
                      <a:pt x="260" y="246"/>
                      <a:pt x="259" y="313"/>
                    </a:cubicBezTo>
                    <a:cubicBezTo>
                      <a:pt x="259" y="316"/>
                      <a:pt x="259" y="319"/>
                      <a:pt x="257" y="321"/>
                    </a:cubicBezTo>
                    <a:cubicBezTo>
                      <a:pt x="256" y="324"/>
                      <a:pt x="252" y="325"/>
                      <a:pt x="249" y="325"/>
                    </a:cubicBezTo>
                    <a:cubicBezTo>
                      <a:pt x="172" y="343"/>
                      <a:pt x="92" y="351"/>
                      <a:pt x="13" y="350"/>
                    </a:cubicBezTo>
                    <a:cubicBezTo>
                      <a:pt x="0" y="242"/>
                      <a:pt x="2" y="132"/>
                      <a:pt x="18" y="24"/>
                    </a:cubicBezTo>
                    <a:cubicBezTo>
                      <a:pt x="61" y="12"/>
                      <a:pt x="106" y="5"/>
                      <a:pt x="150" y="1"/>
                    </a:cubicBezTo>
                    <a:cubicBezTo>
                      <a:pt x="153" y="0"/>
                      <a:pt x="155" y="0"/>
                      <a:pt x="158" y="1"/>
                    </a:cubicBezTo>
                    <a:cubicBezTo>
                      <a:pt x="161" y="2"/>
                      <a:pt x="164" y="5"/>
                      <a:pt x="167" y="8"/>
                    </a:cubicBezTo>
                    <a:cubicBezTo>
                      <a:pt x="197" y="40"/>
                      <a:pt x="227" y="72"/>
                      <a:pt x="257" y="104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  <p:sp>
            <p:nvSpPr>
              <p:cNvPr id="37" name="Freeform 80"/>
              <p:cNvSpPr/>
              <p:nvPr/>
            </p:nvSpPr>
            <p:spPr bwMode="auto">
              <a:xfrm>
                <a:off x="8921751" y="2833688"/>
                <a:ext cx="279400" cy="300038"/>
              </a:xfrm>
              <a:custGeom>
                <a:avLst/>
                <a:gdLst>
                  <a:gd name="T0" fmla="*/ 2 w 110"/>
                  <a:gd name="T1" fmla="*/ 0 h 118"/>
                  <a:gd name="T2" fmla="*/ 1 w 110"/>
                  <a:gd name="T3" fmla="*/ 118 h 118"/>
                  <a:gd name="T4" fmla="*/ 110 w 110"/>
                  <a:gd name="T5" fmla="*/ 10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0" h="118">
                    <a:moveTo>
                      <a:pt x="2" y="0"/>
                    </a:moveTo>
                    <a:cubicBezTo>
                      <a:pt x="0" y="39"/>
                      <a:pt x="0" y="78"/>
                      <a:pt x="1" y="118"/>
                    </a:cubicBezTo>
                    <a:cubicBezTo>
                      <a:pt x="36" y="110"/>
                      <a:pt x="73" y="106"/>
                      <a:pt x="110" y="108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  <p:sp>
          <p:nvSpPr>
            <p:cNvPr id="59" name="文本框 58"/>
            <p:cNvSpPr txBox="1"/>
            <p:nvPr/>
          </p:nvSpPr>
          <p:spPr>
            <a:xfrm flipH="1">
              <a:off x="7938306" y="3763903"/>
              <a:ext cx="4189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spc="300" dirty="0">
                  <a:latin typeface="新蒂黑板报" panose="03000600000000000000" pitchFamily="66" charset="-122"/>
                  <a:ea typeface="新蒂黑板报" panose="03000600000000000000" pitchFamily="66" charset="-122"/>
                </a:rPr>
                <a:t>4</a:t>
              </a:r>
              <a:endParaRPr lang="zh-CN" altLang="en-US" sz="4000" spc="300" dirty="0">
                <a:latin typeface="新蒂黑板报" panose="03000600000000000000" pitchFamily="66" charset="-122"/>
                <a:ea typeface="新蒂黑板报" panose="03000600000000000000" pitchFamily="66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9855495" y="3546825"/>
            <a:ext cx="587172" cy="818279"/>
            <a:chOff x="9855495" y="3653510"/>
            <a:chExt cx="587172" cy="818279"/>
          </a:xfrm>
        </p:grpSpPr>
        <p:grpSp>
          <p:nvGrpSpPr>
            <p:cNvPr id="38" name="组合 37"/>
            <p:cNvGrpSpPr/>
            <p:nvPr/>
          </p:nvGrpSpPr>
          <p:grpSpPr>
            <a:xfrm>
              <a:off x="9855495" y="3653510"/>
              <a:ext cx="587172" cy="785692"/>
              <a:chOff x="8547101" y="2833688"/>
              <a:chExt cx="666750" cy="892175"/>
            </a:xfrm>
          </p:grpSpPr>
          <p:sp>
            <p:nvSpPr>
              <p:cNvPr id="39" name="Freeform 79"/>
              <p:cNvSpPr/>
              <p:nvPr/>
            </p:nvSpPr>
            <p:spPr bwMode="auto">
              <a:xfrm>
                <a:off x="8547101" y="2833688"/>
                <a:ext cx="666750" cy="892175"/>
              </a:xfrm>
              <a:custGeom>
                <a:avLst/>
                <a:gdLst>
                  <a:gd name="T0" fmla="*/ 262 w 262"/>
                  <a:gd name="T1" fmla="*/ 111 h 351"/>
                  <a:gd name="T2" fmla="*/ 259 w 262"/>
                  <a:gd name="T3" fmla="*/ 313 h 351"/>
                  <a:gd name="T4" fmla="*/ 257 w 262"/>
                  <a:gd name="T5" fmla="*/ 321 h 351"/>
                  <a:gd name="T6" fmla="*/ 249 w 262"/>
                  <a:gd name="T7" fmla="*/ 325 h 351"/>
                  <a:gd name="T8" fmla="*/ 13 w 262"/>
                  <a:gd name="T9" fmla="*/ 350 h 351"/>
                  <a:gd name="T10" fmla="*/ 18 w 262"/>
                  <a:gd name="T11" fmla="*/ 24 h 351"/>
                  <a:gd name="T12" fmla="*/ 150 w 262"/>
                  <a:gd name="T13" fmla="*/ 1 h 351"/>
                  <a:gd name="T14" fmla="*/ 158 w 262"/>
                  <a:gd name="T15" fmla="*/ 1 h 351"/>
                  <a:gd name="T16" fmla="*/ 167 w 262"/>
                  <a:gd name="T17" fmla="*/ 8 h 351"/>
                  <a:gd name="T18" fmla="*/ 257 w 262"/>
                  <a:gd name="T19" fmla="*/ 104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2" h="351">
                    <a:moveTo>
                      <a:pt x="262" y="111"/>
                    </a:moveTo>
                    <a:cubicBezTo>
                      <a:pt x="261" y="178"/>
                      <a:pt x="260" y="246"/>
                      <a:pt x="259" y="313"/>
                    </a:cubicBezTo>
                    <a:cubicBezTo>
                      <a:pt x="259" y="316"/>
                      <a:pt x="259" y="319"/>
                      <a:pt x="257" y="321"/>
                    </a:cubicBezTo>
                    <a:cubicBezTo>
                      <a:pt x="256" y="324"/>
                      <a:pt x="252" y="325"/>
                      <a:pt x="249" y="325"/>
                    </a:cubicBezTo>
                    <a:cubicBezTo>
                      <a:pt x="172" y="343"/>
                      <a:pt x="92" y="351"/>
                      <a:pt x="13" y="350"/>
                    </a:cubicBezTo>
                    <a:cubicBezTo>
                      <a:pt x="0" y="242"/>
                      <a:pt x="2" y="132"/>
                      <a:pt x="18" y="24"/>
                    </a:cubicBezTo>
                    <a:cubicBezTo>
                      <a:pt x="61" y="12"/>
                      <a:pt x="106" y="5"/>
                      <a:pt x="150" y="1"/>
                    </a:cubicBezTo>
                    <a:cubicBezTo>
                      <a:pt x="153" y="0"/>
                      <a:pt x="155" y="0"/>
                      <a:pt x="158" y="1"/>
                    </a:cubicBezTo>
                    <a:cubicBezTo>
                      <a:pt x="161" y="2"/>
                      <a:pt x="164" y="5"/>
                      <a:pt x="167" y="8"/>
                    </a:cubicBezTo>
                    <a:cubicBezTo>
                      <a:pt x="197" y="40"/>
                      <a:pt x="227" y="72"/>
                      <a:pt x="257" y="104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  <p:sp>
            <p:nvSpPr>
              <p:cNvPr id="40" name="Freeform 80"/>
              <p:cNvSpPr/>
              <p:nvPr/>
            </p:nvSpPr>
            <p:spPr bwMode="auto">
              <a:xfrm>
                <a:off x="8921751" y="2833688"/>
                <a:ext cx="279400" cy="300038"/>
              </a:xfrm>
              <a:custGeom>
                <a:avLst/>
                <a:gdLst>
                  <a:gd name="T0" fmla="*/ 2 w 110"/>
                  <a:gd name="T1" fmla="*/ 0 h 118"/>
                  <a:gd name="T2" fmla="*/ 1 w 110"/>
                  <a:gd name="T3" fmla="*/ 118 h 118"/>
                  <a:gd name="T4" fmla="*/ 110 w 110"/>
                  <a:gd name="T5" fmla="*/ 10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0" h="118">
                    <a:moveTo>
                      <a:pt x="2" y="0"/>
                    </a:moveTo>
                    <a:cubicBezTo>
                      <a:pt x="0" y="39"/>
                      <a:pt x="0" y="78"/>
                      <a:pt x="1" y="118"/>
                    </a:cubicBezTo>
                    <a:cubicBezTo>
                      <a:pt x="36" y="110"/>
                      <a:pt x="73" y="106"/>
                      <a:pt x="110" y="108"/>
                    </a:cubicBezTo>
                  </a:path>
                </a:pathLst>
              </a:custGeom>
              <a:noFill/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汉仪PP体简" panose="00020600040101010101" pitchFamily="18" charset="-122"/>
                  <a:ea typeface="汉仪PP体简" panose="00020600040101010101" pitchFamily="18" charset="-122"/>
                </a:endParaRPr>
              </a:p>
            </p:txBody>
          </p:sp>
        </p:grpSp>
        <p:sp>
          <p:nvSpPr>
            <p:cNvPr id="60" name="文本框 59"/>
            <p:cNvSpPr txBox="1"/>
            <p:nvPr/>
          </p:nvSpPr>
          <p:spPr>
            <a:xfrm flipH="1">
              <a:off x="9961070" y="3763903"/>
              <a:ext cx="4189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spc="300" dirty="0">
                  <a:latin typeface="新蒂黑板报" panose="03000600000000000000" pitchFamily="66" charset="-122"/>
                  <a:ea typeface="新蒂黑板报" panose="03000600000000000000" pitchFamily="66" charset="-122"/>
                </a:rPr>
                <a:t>5</a:t>
              </a:r>
              <a:endParaRPr lang="zh-CN" altLang="en-US" sz="4000" spc="300" dirty="0">
                <a:latin typeface="新蒂黑板报" panose="03000600000000000000" pitchFamily="66" charset="-122"/>
                <a:ea typeface="新蒂黑板报" panose="03000600000000000000" pitchFamily="66" charset="-122"/>
              </a:endParaRPr>
            </a:p>
          </p:txBody>
        </p:sp>
      </p:grpSp>
      <p:sp>
        <p:nvSpPr>
          <p:cNvPr id="137" name="文本框 136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39" name="组合 138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141" name="图片 14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140" name="文本框 139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04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142" name="图片 1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500"/>
                            </p:stCondLst>
                            <p:childTnLst>
                              <p:par>
                                <p:cTn id="6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000"/>
                            </p:stCondLst>
                            <p:childTnLst>
                              <p:par>
                                <p:cTn id="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3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矩形 1"/>
          <p:cNvSpPr>
            <a:spLocks noChangeArrowheads="1"/>
          </p:cNvSpPr>
          <p:nvPr/>
        </p:nvSpPr>
        <p:spPr bwMode="auto">
          <a:xfrm>
            <a:off x="1391477" y="1895312"/>
            <a:ext cx="470452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您的内容打在这里，或者通过复制您的文本后，在此框中选择粘贴。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209" name="矩形 1"/>
          <p:cNvSpPr>
            <a:spLocks noChangeArrowheads="1"/>
          </p:cNvSpPr>
          <p:nvPr/>
        </p:nvSpPr>
        <p:spPr bwMode="auto">
          <a:xfrm>
            <a:off x="1391477" y="2871439"/>
            <a:ext cx="470452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您的内容打在这里，或者通过复制您的文本后，在此框中选择粘贴。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210" name="矩形 1"/>
          <p:cNvSpPr>
            <a:spLocks noChangeArrowheads="1"/>
          </p:cNvSpPr>
          <p:nvPr/>
        </p:nvSpPr>
        <p:spPr bwMode="auto">
          <a:xfrm>
            <a:off x="1391477" y="3847565"/>
            <a:ext cx="470452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您的内容打在这里，或者通过复制您的文本后，在此框中选择粘贴。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sp>
        <p:nvSpPr>
          <p:cNvPr id="211" name="矩形 1"/>
          <p:cNvSpPr>
            <a:spLocks noChangeArrowheads="1"/>
          </p:cNvSpPr>
          <p:nvPr/>
        </p:nvSpPr>
        <p:spPr bwMode="auto">
          <a:xfrm>
            <a:off x="1391477" y="4823693"/>
            <a:ext cx="470452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rPr>
              <a:t>您的内容打在这里，或者通过复制您的文本后，在此框中选择粘贴。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+mn-ea"/>
              <a:sym typeface="+mn-lt"/>
            </a:endParaRPr>
          </a:p>
        </p:txBody>
      </p:sp>
      <p:cxnSp>
        <p:nvCxnSpPr>
          <p:cNvPr id="212" name="直接连接符 211"/>
          <p:cNvCxnSpPr/>
          <p:nvPr/>
        </p:nvCxnSpPr>
        <p:spPr>
          <a:xfrm flipH="1">
            <a:off x="6216643" y="2182384"/>
            <a:ext cx="1056116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ysDash"/>
            <a:headEnd type="oval" w="med" len="med"/>
            <a:tailEnd type="oval" w="med" len="med"/>
          </a:ln>
          <a:effectLst/>
        </p:spPr>
      </p:cxnSp>
      <p:cxnSp>
        <p:nvCxnSpPr>
          <p:cNvPr id="213" name="直接连接符 212"/>
          <p:cNvCxnSpPr/>
          <p:nvPr/>
        </p:nvCxnSpPr>
        <p:spPr>
          <a:xfrm flipH="1">
            <a:off x="6216643" y="3151733"/>
            <a:ext cx="1056116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ysDash"/>
            <a:headEnd type="oval" w="med" len="med"/>
            <a:tailEnd type="oval" w="med" len="med"/>
          </a:ln>
          <a:effectLst/>
        </p:spPr>
      </p:cxnSp>
      <p:cxnSp>
        <p:nvCxnSpPr>
          <p:cNvPr id="214" name="直接连接符 213"/>
          <p:cNvCxnSpPr/>
          <p:nvPr/>
        </p:nvCxnSpPr>
        <p:spPr>
          <a:xfrm flipH="1">
            <a:off x="6216643" y="4121083"/>
            <a:ext cx="1056116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ysDash"/>
            <a:headEnd type="oval" w="med" len="med"/>
            <a:tailEnd type="oval" w="med" len="med"/>
          </a:ln>
          <a:effectLst/>
        </p:spPr>
      </p:cxnSp>
      <p:cxnSp>
        <p:nvCxnSpPr>
          <p:cNvPr id="215" name="直接连接符 214"/>
          <p:cNvCxnSpPr/>
          <p:nvPr/>
        </p:nvCxnSpPr>
        <p:spPr>
          <a:xfrm flipH="1">
            <a:off x="6216643" y="5090433"/>
            <a:ext cx="1056116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ysDash"/>
            <a:headEnd type="oval" w="med" len="med"/>
            <a:tailEnd type="oval" w="med" len="med"/>
          </a:ln>
          <a:effectLst/>
        </p:spPr>
      </p:cxnSp>
      <p:grpSp>
        <p:nvGrpSpPr>
          <p:cNvPr id="216" name="组合 215"/>
          <p:cNvGrpSpPr/>
          <p:nvPr/>
        </p:nvGrpSpPr>
        <p:grpSpPr>
          <a:xfrm>
            <a:off x="7623192" y="1762327"/>
            <a:ext cx="3649858" cy="3510885"/>
            <a:chOff x="4151313" y="4052888"/>
            <a:chExt cx="792163" cy="762000"/>
          </a:xfrm>
          <a:solidFill>
            <a:sysClr val="windowText" lastClr="000000"/>
          </a:solidFill>
        </p:grpSpPr>
        <p:sp>
          <p:nvSpPr>
            <p:cNvPr id="217" name="Freeform 1037"/>
            <p:cNvSpPr/>
            <p:nvPr/>
          </p:nvSpPr>
          <p:spPr bwMode="auto">
            <a:xfrm>
              <a:off x="4249738" y="4081463"/>
              <a:ext cx="201613" cy="147638"/>
            </a:xfrm>
            <a:custGeom>
              <a:avLst/>
              <a:gdLst/>
              <a:ahLst/>
              <a:cxnLst>
                <a:cxn ang="0">
                  <a:pos x="500" y="1"/>
                </a:cxn>
                <a:cxn ang="0">
                  <a:pos x="477" y="18"/>
                </a:cxn>
                <a:cxn ang="0">
                  <a:pos x="454" y="37"/>
                </a:cxn>
                <a:cxn ang="0">
                  <a:pos x="448" y="43"/>
                </a:cxn>
                <a:cxn ang="0">
                  <a:pos x="422" y="61"/>
                </a:cxn>
                <a:cxn ang="0">
                  <a:pos x="388" y="81"/>
                </a:cxn>
                <a:cxn ang="0">
                  <a:pos x="318" y="123"/>
                </a:cxn>
                <a:cxn ang="0">
                  <a:pos x="254" y="170"/>
                </a:cxn>
                <a:cxn ang="0">
                  <a:pos x="220" y="196"/>
                </a:cxn>
                <a:cxn ang="0">
                  <a:pos x="114" y="269"/>
                </a:cxn>
                <a:cxn ang="0">
                  <a:pos x="98" y="281"/>
                </a:cxn>
                <a:cxn ang="0">
                  <a:pos x="70" y="306"/>
                </a:cxn>
                <a:cxn ang="0">
                  <a:pos x="54" y="316"/>
                </a:cxn>
                <a:cxn ang="0">
                  <a:pos x="36" y="328"/>
                </a:cxn>
                <a:cxn ang="0">
                  <a:pos x="30" y="333"/>
                </a:cxn>
                <a:cxn ang="0">
                  <a:pos x="20" y="349"/>
                </a:cxn>
                <a:cxn ang="0">
                  <a:pos x="15" y="356"/>
                </a:cxn>
                <a:cxn ang="0">
                  <a:pos x="4" y="361"/>
                </a:cxn>
                <a:cxn ang="0">
                  <a:pos x="3" y="361"/>
                </a:cxn>
                <a:cxn ang="0">
                  <a:pos x="0" y="367"/>
                </a:cxn>
                <a:cxn ang="0">
                  <a:pos x="6" y="371"/>
                </a:cxn>
                <a:cxn ang="0">
                  <a:pos x="8" y="371"/>
                </a:cxn>
                <a:cxn ang="0">
                  <a:pos x="24" y="362"/>
                </a:cxn>
                <a:cxn ang="0">
                  <a:pos x="37" y="347"/>
                </a:cxn>
                <a:cxn ang="0">
                  <a:pos x="41" y="340"/>
                </a:cxn>
                <a:cxn ang="0">
                  <a:pos x="62" y="323"/>
                </a:cxn>
                <a:cxn ang="0">
                  <a:pos x="92" y="303"/>
                </a:cxn>
                <a:cxn ang="0">
                  <a:pos x="127" y="276"/>
                </a:cxn>
                <a:cxn ang="0">
                  <a:pos x="201" y="224"/>
                </a:cxn>
                <a:cxn ang="0">
                  <a:pos x="237" y="197"/>
                </a:cxn>
                <a:cxn ang="0">
                  <a:pos x="286" y="158"/>
                </a:cxn>
                <a:cxn ang="0">
                  <a:pos x="301" y="146"/>
                </a:cxn>
                <a:cxn ang="0">
                  <a:pos x="342" y="120"/>
                </a:cxn>
                <a:cxn ang="0">
                  <a:pos x="384" y="95"/>
                </a:cxn>
                <a:cxn ang="0">
                  <a:pos x="448" y="56"/>
                </a:cxn>
                <a:cxn ang="0">
                  <a:pos x="462" y="46"/>
                </a:cxn>
                <a:cxn ang="0">
                  <a:pos x="491" y="22"/>
                </a:cxn>
                <a:cxn ang="0">
                  <a:pos x="505" y="12"/>
                </a:cxn>
                <a:cxn ang="0">
                  <a:pos x="509" y="8"/>
                </a:cxn>
                <a:cxn ang="0">
                  <a:pos x="504" y="1"/>
                </a:cxn>
                <a:cxn ang="0">
                  <a:pos x="500" y="1"/>
                </a:cxn>
              </a:cxnLst>
              <a:rect l="0" t="0" r="r" b="b"/>
              <a:pathLst>
                <a:path w="509" h="371">
                  <a:moveTo>
                    <a:pt x="500" y="1"/>
                  </a:moveTo>
                  <a:lnTo>
                    <a:pt x="500" y="1"/>
                  </a:lnTo>
                  <a:lnTo>
                    <a:pt x="487" y="9"/>
                  </a:lnTo>
                  <a:lnTo>
                    <a:pt x="477" y="18"/>
                  </a:lnTo>
                  <a:lnTo>
                    <a:pt x="465" y="27"/>
                  </a:lnTo>
                  <a:lnTo>
                    <a:pt x="454" y="37"/>
                  </a:lnTo>
                  <a:lnTo>
                    <a:pt x="454" y="37"/>
                  </a:lnTo>
                  <a:lnTo>
                    <a:pt x="448" y="43"/>
                  </a:lnTo>
                  <a:lnTo>
                    <a:pt x="440" y="50"/>
                  </a:lnTo>
                  <a:lnTo>
                    <a:pt x="422" y="61"/>
                  </a:lnTo>
                  <a:lnTo>
                    <a:pt x="388" y="81"/>
                  </a:lnTo>
                  <a:lnTo>
                    <a:pt x="388" y="81"/>
                  </a:lnTo>
                  <a:lnTo>
                    <a:pt x="352" y="102"/>
                  </a:lnTo>
                  <a:lnTo>
                    <a:pt x="318" y="123"/>
                  </a:lnTo>
                  <a:lnTo>
                    <a:pt x="286" y="145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20" y="196"/>
                  </a:lnTo>
                  <a:lnTo>
                    <a:pt x="185" y="221"/>
                  </a:lnTo>
                  <a:lnTo>
                    <a:pt x="114" y="269"/>
                  </a:lnTo>
                  <a:lnTo>
                    <a:pt x="114" y="269"/>
                  </a:lnTo>
                  <a:lnTo>
                    <a:pt x="98" y="281"/>
                  </a:lnTo>
                  <a:lnTo>
                    <a:pt x="84" y="293"/>
                  </a:lnTo>
                  <a:lnTo>
                    <a:pt x="70" y="306"/>
                  </a:lnTo>
                  <a:lnTo>
                    <a:pt x="54" y="316"/>
                  </a:lnTo>
                  <a:lnTo>
                    <a:pt x="54" y="316"/>
                  </a:lnTo>
                  <a:lnTo>
                    <a:pt x="42" y="324"/>
                  </a:lnTo>
                  <a:lnTo>
                    <a:pt x="36" y="328"/>
                  </a:lnTo>
                  <a:lnTo>
                    <a:pt x="30" y="333"/>
                  </a:lnTo>
                  <a:lnTo>
                    <a:pt x="30" y="333"/>
                  </a:lnTo>
                  <a:lnTo>
                    <a:pt x="25" y="341"/>
                  </a:lnTo>
                  <a:lnTo>
                    <a:pt x="20" y="349"/>
                  </a:lnTo>
                  <a:lnTo>
                    <a:pt x="17" y="353"/>
                  </a:lnTo>
                  <a:lnTo>
                    <a:pt x="15" y="356"/>
                  </a:lnTo>
                  <a:lnTo>
                    <a:pt x="11" y="358"/>
                  </a:lnTo>
                  <a:lnTo>
                    <a:pt x="4" y="361"/>
                  </a:lnTo>
                  <a:lnTo>
                    <a:pt x="4" y="361"/>
                  </a:lnTo>
                  <a:lnTo>
                    <a:pt x="3" y="361"/>
                  </a:lnTo>
                  <a:lnTo>
                    <a:pt x="2" y="364"/>
                  </a:lnTo>
                  <a:lnTo>
                    <a:pt x="0" y="367"/>
                  </a:lnTo>
                  <a:lnTo>
                    <a:pt x="3" y="370"/>
                  </a:lnTo>
                  <a:lnTo>
                    <a:pt x="6" y="371"/>
                  </a:lnTo>
                  <a:lnTo>
                    <a:pt x="8" y="371"/>
                  </a:lnTo>
                  <a:lnTo>
                    <a:pt x="8" y="371"/>
                  </a:lnTo>
                  <a:lnTo>
                    <a:pt x="17" y="367"/>
                  </a:lnTo>
                  <a:lnTo>
                    <a:pt x="24" y="362"/>
                  </a:lnTo>
                  <a:lnTo>
                    <a:pt x="30" y="354"/>
                  </a:lnTo>
                  <a:lnTo>
                    <a:pt x="37" y="347"/>
                  </a:lnTo>
                  <a:lnTo>
                    <a:pt x="37" y="347"/>
                  </a:lnTo>
                  <a:lnTo>
                    <a:pt x="41" y="340"/>
                  </a:lnTo>
                  <a:lnTo>
                    <a:pt x="47" y="333"/>
                  </a:lnTo>
                  <a:lnTo>
                    <a:pt x="62" y="323"/>
                  </a:lnTo>
                  <a:lnTo>
                    <a:pt x="78" y="314"/>
                  </a:lnTo>
                  <a:lnTo>
                    <a:pt x="92" y="303"/>
                  </a:lnTo>
                  <a:lnTo>
                    <a:pt x="92" y="303"/>
                  </a:lnTo>
                  <a:lnTo>
                    <a:pt x="127" y="276"/>
                  </a:lnTo>
                  <a:lnTo>
                    <a:pt x="164" y="250"/>
                  </a:lnTo>
                  <a:lnTo>
                    <a:pt x="201" y="224"/>
                  </a:lnTo>
                  <a:lnTo>
                    <a:pt x="237" y="197"/>
                  </a:lnTo>
                  <a:lnTo>
                    <a:pt x="237" y="197"/>
                  </a:lnTo>
                  <a:lnTo>
                    <a:pt x="269" y="171"/>
                  </a:lnTo>
                  <a:lnTo>
                    <a:pt x="286" y="158"/>
                  </a:lnTo>
                  <a:lnTo>
                    <a:pt x="301" y="146"/>
                  </a:lnTo>
                  <a:lnTo>
                    <a:pt x="301" y="146"/>
                  </a:lnTo>
                  <a:lnTo>
                    <a:pt x="322" y="133"/>
                  </a:lnTo>
                  <a:lnTo>
                    <a:pt x="342" y="120"/>
                  </a:lnTo>
                  <a:lnTo>
                    <a:pt x="384" y="95"/>
                  </a:lnTo>
                  <a:lnTo>
                    <a:pt x="384" y="95"/>
                  </a:lnTo>
                  <a:lnTo>
                    <a:pt x="416" y="77"/>
                  </a:lnTo>
                  <a:lnTo>
                    <a:pt x="448" y="56"/>
                  </a:lnTo>
                  <a:lnTo>
                    <a:pt x="448" y="56"/>
                  </a:lnTo>
                  <a:lnTo>
                    <a:pt x="462" y="46"/>
                  </a:lnTo>
                  <a:lnTo>
                    <a:pt x="477" y="34"/>
                  </a:lnTo>
                  <a:lnTo>
                    <a:pt x="491" y="22"/>
                  </a:lnTo>
                  <a:lnTo>
                    <a:pt x="505" y="12"/>
                  </a:lnTo>
                  <a:lnTo>
                    <a:pt x="505" y="12"/>
                  </a:lnTo>
                  <a:lnTo>
                    <a:pt x="508" y="9"/>
                  </a:lnTo>
                  <a:lnTo>
                    <a:pt x="509" y="8"/>
                  </a:lnTo>
                  <a:lnTo>
                    <a:pt x="508" y="4"/>
                  </a:lnTo>
                  <a:lnTo>
                    <a:pt x="504" y="1"/>
                  </a:lnTo>
                  <a:lnTo>
                    <a:pt x="503" y="0"/>
                  </a:lnTo>
                  <a:lnTo>
                    <a:pt x="500" y="1"/>
                  </a:lnTo>
                  <a:lnTo>
                    <a:pt x="50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8" name="Freeform 1038"/>
            <p:cNvSpPr/>
            <p:nvPr/>
          </p:nvSpPr>
          <p:spPr bwMode="auto">
            <a:xfrm>
              <a:off x="4222751" y="4070350"/>
              <a:ext cx="276225" cy="206375"/>
            </a:xfrm>
            <a:custGeom>
              <a:avLst/>
              <a:gdLst/>
              <a:ahLst/>
              <a:cxnLst>
                <a:cxn ang="0">
                  <a:pos x="687" y="1"/>
                </a:cxn>
                <a:cxn ang="0">
                  <a:pos x="665" y="17"/>
                </a:cxn>
                <a:cxn ang="0">
                  <a:pos x="643" y="28"/>
                </a:cxn>
                <a:cxn ang="0">
                  <a:pos x="620" y="44"/>
                </a:cxn>
                <a:cxn ang="0">
                  <a:pos x="599" y="60"/>
                </a:cxn>
                <a:cxn ang="0">
                  <a:pos x="552" y="95"/>
                </a:cxn>
                <a:cxn ang="0">
                  <a:pos x="507" y="130"/>
                </a:cxn>
                <a:cxn ang="0">
                  <a:pos x="415" y="194"/>
                </a:cxn>
                <a:cxn ang="0">
                  <a:pos x="322" y="257"/>
                </a:cxn>
                <a:cxn ang="0">
                  <a:pos x="236" y="321"/>
                </a:cxn>
                <a:cxn ang="0">
                  <a:pos x="152" y="387"/>
                </a:cxn>
                <a:cxn ang="0">
                  <a:pos x="108" y="418"/>
                </a:cxn>
                <a:cxn ang="0">
                  <a:pos x="64" y="452"/>
                </a:cxn>
                <a:cxn ang="0">
                  <a:pos x="51" y="466"/>
                </a:cxn>
                <a:cxn ang="0">
                  <a:pos x="38" y="481"/>
                </a:cxn>
                <a:cxn ang="0">
                  <a:pos x="20" y="495"/>
                </a:cxn>
                <a:cxn ang="0">
                  <a:pos x="2" y="508"/>
                </a:cxn>
                <a:cxn ang="0">
                  <a:pos x="0" y="512"/>
                </a:cxn>
                <a:cxn ang="0">
                  <a:pos x="2" y="516"/>
                </a:cxn>
                <a:cxn ang="0">
                  <a:pos x="8" y="517"/>
                </a:cxn>
                <a:cxn ang="0">
                  <a:pos x="10" y="517"/>
                </a:cxn>
                <a:cxn ang="0">
                  <a:pos x="54" y="479"/>
                </a:cxn>
                <a:cxn ang="0">
                  <a:pos x="68" y="465"/>
                </a:cxn>
                <a:cxn ang="0">
                  <a:pos x="87" y="447"/>
                </a:cxn>
                <a:cxn ang="0">
                  <a:pos x="131" y="417"/>
                </a:cxn>
                <a:cxn ang="0">
                  <a:pos x="152" y="401"/>
                </a:cxn>
                <a:cxn ang="0">
                  <a:pos x="296" y="290"/>
                </a:cxn>
                <a:cxn ang="0">
                  <a:pos x="344" y="256"/>
                </a:cxn>
                <a:cxn ang="0">
                  <a:pos x="484" y="160"/>
                </a:cxn>
                <a:cxn ang="0">
                  <a:pos x="529" y="128"/>
                </a:cxn>
                <a:cxn ang="0">
                  <a:pos x="623" y="57"/>
                </a:cxn>
                <a:cxn ang="0">
                  <a:pos x="641" y="45"/>
                </a:cxn>
                <a:cxn ang="0">
                  <a:pos x="678" y="23"/>
                </a:cxn>
                <a:cxn ang="0">
                  <a:pos x="695" y="9"/>
                </a:cxn>
                <a:cxn ang="0">
                  <a:pos x="696" y="5"/>
                </a:cxn>
                <a:cxn ang="0">
                  <a:pos x="691" y="0"/>
                </a:cxn>
                <a:cxn ang="0">
                  <a:pos x="687" y="1"/>
                </a:cxn>
              </a:cxnLst>
              <a:rect l="0" t="0" r="r" b="b"/>
              <a:pathLst>
                <a:path w="696" h="519">
                  <a:moveTo>
                    <a:pt x="687" y="1"/>
                  </a:moveTo>
                  <a:lnTo>
                    <a:pt x="687" y="1"/>
                  </a:lnTo>
                  <a:lnTo>
                    <a:pt x="677" y="9"/>
                  </a:lnTo>
                  <a:lnTo>
                    <a:pt x="665" y="17"/>
                  </a:lnTo>
                  <a:lnTo>
                    <a:pt x="643" y="28"/>
                  </a:lnTo>
                  <a:lnTo>
                    <a:pt x="643" y="28"/>
                  </a:lnTo>
                  <a:lnTo>
                    <a:pt x="631" y="36"/>
                  </a:lnTo>
                  <a:lnTo>
                    <a:pt x="620" y="44"/>
                  </a:lnTo>
                  <a:lnTo>
                    <a:pt x="599" y="60"/>
                  </a:lnTo>
                  <a:lnTo>
                    <a:pt x="599" y="60"/>
                  </a:lnTo>
                  <a:lnTo>
                    <a:pt x="576" y="77"/>
                  </a:lnTo>
                  <a:lnTo>
                    <a:pt x="552" y="95"/>
                  </a:lnTo>
                  <a:lnTo>
                    <a:pt x="507" y="130"/>
                  </a:lnTo>
                  <a:lnTo>
                    <a:pt x="507" y="130"/>
                  </a:lnTo>
                  <a:lnTo>
                    <a:pt x="461" y="163"/>
                  </a:lnTo>
                  <a:lnTo>
                    <a:pt x="415" y="194"/>
                  </a:lnTo>
                  <a:lnTo>
                    <a:pt x="322" y="257"/>
                  </a:lnTo>
                  <a:lnTo>
                    <a:pt x="322" y="257"/>
                  </a:lnTo>
                  <a:lnTo>
                    <a:pt x="279" y="289"/>
                  </a:lnTo>
                  <a:lnTo>
                    <a:pt x="236" y="321"/>
                  </a:lnTo>
                  <a:lnTo>
                    <a:pt x="152" y="387"/>
                  </a:lnTo>
                  <a:lnTo>
                    <a:pt x="152" y="387"/>
                  </a:lnTo>
                  <a:lnTo>
                    <a:pt x="130" y="402"/>
                  </a:lnTo>
                  <a:lnTo>
                    <a:pt x="108" y="418"/>
                  </a:lnTo>
                  <a:lnTo>
                    <a:pt x="85" y="434"/>
                  </a:lnTo>
                  <a:lnTo>
                    <a:pt x="64" y="452"/>
                  </a:lnTo>
                  <a:lnTo>
                    <a:pt x="64" y="452"/>
                  </a:lnTo>
                  <a:lnTo>
                    <a:pt x="51" y="466"/>
                  </a:lnTo>
                  <a:lnTo>
                    <a:pt x="38" y="481"/>
                  </a:lnTo>
                  <a:lnTo>
                    <a:pt x="38" y="481"/>
                  </a:lnTo>
                  <a:lnTo>
                    <a:pt x="29" y="489"/>
                  </a:lnTo>
                  <a:lnTo>
                    <a:pt x="20" y="495"/>
                  </a:lnTo>
                  <a:lnTo>
                    <a:pt x="2" y="508"/>
                  </a:lnTo>
                  <a:lnTo>
                    <a:pt x="2" y="508"/>
                  </a:lnTo>
                  <a:lnTo>
                    <a:pt x="0" y="511"/>
                  </a:lnTo>
                  <a:lnTo>
                    <a:pt x="0" y="512"/>
                  </a:lnTo>
                  <a:lnTo>
                    <a:pt x="0" y="515"/>
                  </a:lnTo>
                  <a:lnTo>
                    <a:pt x="2" y="516"/>
                  </a:lnTo>
                  <a:lnTo>
                    <a:pt x="6" y="519"/>
                  </a:lnTo>
                  <a:lnTo>
                    <a:pt x="8" y="517"/>
                  </a:lnTo>
                  <a:lnTo>
                    <a:pt x="10" y="517"/>
                  </a:lnTo>
                  <a:lnTo>
                    <a:pt x="10" y="517"/>
                  </a:lnTo>
                  <a:lnTo>
                    <a:pt x="40" y="493"/>
                  </a:lnTo>
                  <a:lnTo>
                    <a:pt x="54" y="479"/>
                  </a:lnTo>
                  <a:lnTo>
                    <a:pt x="68" y="465"/>
                  </a:lnTo>
                  <a:lnTo>
                    <a:pt x="68" y="465"/>
                  </a:lnTo>
                  <a:lnTo>
                    <a:pt x="76" y="456"/>
                  </a:lnTo>
                  <a:lnTo>
                    <a:pt x="87" y="447"/>
                  </a:lnTo>
                  <a:lnTo>
                    <a:pt x="108" y="431"/>
                  </a:lnTo>
                  <a:lnTo>
                    <a:pt x="131" y="417"/>
                  </a:lnTo>
                  <a:lnTo>
                    <a:pt x="152" y="401"/>
                  </a:lnTo>
                  <a:lnTo>
                    <a:pt x="152" y="401"/>
                  </a:lnTo>
                  <a:lnTo>
                    <a:pt x="248" y="326"/>
                  </a:lnTo>
                  <a:lnTo>
                    <a:pt x="296" y="290"/>
                  </a:lnTo>
                  <a:lnTo>
                    <a:pt x="344" y="256"/>
                  </a:lnTo>
                  <a:lnTo>
                    <a:pt x="344" y="256"/>
                  </a:lnTo>
                  <a:lnTo>
                    <a:pt x="439" y="193"/>
                  </a:lnTo>
                  <a:lnTo>
                    <a:pt x="484" y="160"/>
                  </a:lnTo>
                  <a:lnTo>
                    <a:pt x="529" y="128"/>
                  </a:lnTo>
                  <a:lnTo>
                    <a:pt x="529" y="128"/>
                  </a:lnTo>
                  <a:lnTo>
                    <a:pt x="576" y="92"/>
                  </a:lnTo>
                  <a:lnTo>
                    <a:pt x="623" y="57"/>
                  </a:lnTo>
                  <a:lnTo>
                    <a:pt x="623" y="57"/>
                  </a:lnTo>
                  <a:lnTo>
                    <a:pt x="641" y="45"/>
                  </a:lnTo>
                  <a:lnTo>
                    <a:pt x="660" y="35"/>
                  </a:lnTo>
                  <a:lnTo>
                    <a:pt x="678" y="23"/>
                  </a:lnTo>
                  <a:lnTo>
                    <a:pt x="695" y="9"/>
                  </a:lnTo>
                  <a:lnTo>
                    <a:pt x="695" y="9"/>
                  </a:lnTo>
                  <a:lnTo>
                    <a:pt x="696" y="7"/>
                  </a:lnTo>
                  <a:lnTo>
                    <a:pt x="696" y="5"/>
                  </a:lnTo>
                  <a:lnTo>
                    <a:pt x="695" y="1"/>
                  </a:lnTo>
                  <a:lnTo>
                    <a:pt x="691" y="0"/>
                  </a:lnTo>
                  <a:lnTo>
                    <a:pt x="688" y="0"/>
                  </a:lnTo>
                  <a:lnTo>
                    <a:pt x="687" y="1"/>
                  </a:lnTo>
                  <a:lnTo>
                    <a:pt x="68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9" name="Freeform 1039"/>
            <p:cNvSpPr/>
            <p:nvPr/>
          </p:nvSpPr>
          <p:spPr bwMode="auto">
            <a:xfrm>
              <a:off x="4219576" y="4067175"/>
              <a:ext cx="323850" cy="247650"/>
            </a:xfrm>
            <a:custGeom>
              <a:avLst/>
              <a:gdLst/>
              <a:ahLst/>
              <a:cxnLst>
                <a:cxn ang="0">
                  <a:pos x="806" y="3"/>
                </a:cxn>
                <a:cxn ang="0">
                  <a:pos x="759" y="39"/>
                </a:cxn>
                <a:cxn ang="0">
                  <a:pos x="712" y="76"/>
                </a:cxn>
                <a:cxn ang="0">
                  <a:pos x="661" y="119"/>
                </a:cxn>
                <a:cxn ang="0">
                  <a:pos x="608" y="161"/>
                </a:cxn>
                <a:cxn ang="0">
                  <a:pos x="584" y="180"/>
                </a:cxn>
                <a:cxn ang="0">
                  <a:pos x="535" y="221"/>
                </a:cxn>
                <a:cxn ang="0">
                  <a:pos x="510" y="241"/>
                </a:cxn>
                <a:cxn ang="0">
                  <a:pos x="463" y="272"/>
                </a:cxn>
                <a:cxn ang="0">
                  <a:pos x="415" y="301"/>
                </a:cxn>
                <a:cxn ang="0">
                  <a:pos x="364" y="339"/>
                </a:cxn>
                <a:cxn ang="0">
                  <a:pos x="263" y="417"/>
                </a:cxn>
                <a:cxn ang="0">
                  <a:pos x="211" y="454"/>
                </a:cxn>
                <a:cxn ang="0">
                  <a:pos x="160" y="486"/>
                </a:cxn>
                <a:cxn ang="0">
                  <a:pos x="111" y="522"/>
                </a:cxn>
                <a:cxn ang="0">
                  <a:pos x="88" y="541"/>
                </a:cxn>
                <a:cxn ang="0">
                  <a:pos x="64" y="561"/>
                </a:cxn>
                <a:cxn ang="0">
                  <a:pos x="38" y="591"/>
                </a:cxn>
                <a:cxn ang="0">
                  <a:pos x="21" y="604"/>
                </a:cxn>
                <a:cxn ang="0">
                  <a:pos x="5" y="611"/>
                </a:cxn>
                <a:cxn ang="0">
                  <a:pos x="3" y="612"/>
                </a:cxn>
                <a:cxn ang="0">
                  <a:pos x="0" y="617"/>
                </a:cxn>
                <a:cxn ang="0">
                  <a:pos x="1" y="621"/>
                </a:cxn>
                <a:cxn ang="0">
                  <a:pos x="5" y="622"/>
                </a:cxn>
                <a:cxn ang="0">
                  <a:pos x="15" y="620"/>
                </a:cxn>
                <a:cxn ang="0">
                  <a:pos x="32" y="611"/>
                </a:cxn>
                <a:cxn ang="0">
                  <a:pos x="52" y="590"/>
                </a:cxn>
                <a:cxn ang="0">
                  <a:pos x="66" y="577"/>
                </a:cxn>
                <a:cxn ang="0">
                  <a:pos x="120" y="530"/>
                </a:cxn>
                <a:cxn ang="0">
                  <a:pos x="179" y="488"/>
                </a:cxn>
                <a:cxn ang="0">
                  <a:pos x="209" y="468"/>
                </a:cxn>
                <a:cxn ang="0">
                  <a:pos x="293" y="405"/>
                </a:cxn>
                <a:cxn ang="0">
                  <a:pos x="406" y="322"/>
                </a:cxn>
                <a:cxn ang="0">
                  <a:pos x="430" y="305"/>
                </a:cxn>
                <a:cxn ang="0">
                  <a:pos x="508" y="256"/>
                </a:cxn>
                <a:cxn ang="0">
                  <a:pos x="534" y="238"/>
                </a:cxn>
                <a:cxn ang="0">
                  <a:pos x="582" y="197"/>
                </a:cxn>
                <a:cxn ang="0">
                  <a:pos x="607" y="177"/>
                </a:cxn>
                <a:cxn ang="0">
                  <a:pos x="686" y="114"/>
                </a:cxn>
                <a:cxn ang="0">
                  <a:pos x="712" y="90"/>
                </a:cxn>
                <a:cxn ang="0">
                  <a:pos x="763" y="51"/>
                </a:cxn>
                <a:cxn ang="0">
                  <a:pos x="802" y="21"/>
                </a:cxn>
                <a:cxn ang="0">
                  <a:pos x="814" y="10"/>
                </a:cxn>
                <a:cxn ang="0">
                  <a:pos x="816" y="7"/>
                </a:cxn>
                <a:cxn ang="0">
                  <a:pos x="810" y="0"/>
                </a:cxn>
                <a:cxn ang="0">
                  <a:pos x="806" y="3"/>
                </a:cxn>
              </a:cxnLst>
              <a:rect l="0" t="0" r="r" b="b"/>
              <a:pathLst>
                <a:path w="816" h="622">
                  <a:moveTo>
                    <a:pt x="806" y="3"/>
                  </a:moveTo>
                  <a:lnTo>
                    <a:pt x="806" y="3"/>
                  </a:lnTo>
                  <a:lnTo>
                    <a:pt x="784" y="21"/>
                  </a:lnTo>
                  <a:lnTo>
                    <a:pt x="759" y="39"/>
                  </a:lnTo>
                  <a:lnTo>
                    <a:pt x="735" y="56"/>
                  </a:lnTo>
                  <a:lnTo>
                    <a:pt x="712" y="76"/>
                  </a:lnTo>
                  <a:lnTo>
                    <a:pt x="712" y="76"/>
                  </a:lnTo>
                  <a:lnTo>
                    <a:pt x="661" y="119"/>
                  </a:lnTo>
                  <a:lnTo>
                    <a:pt x="635" y="141"/>
                  </a:lnTo>
                  <a:lnTo>
                    <a:pt x="608" y="161"/>
                  </a:lnTo>
                  <a:lnTo>
                    <a:pt x="608" y="161"/>
                  </a:lnTo>
                  <a:lnTo>
                    <a:pt x="584" y="180"/>
                  </a:lnTo>
                  <a:lnTo>
                    <a:pt x="559" y="201"/>
                  </a:lnTo>
                  <a:lnTo>
                    <a:pt x="535" y="221"/>
                  </a:lnTo>
                  <a:lnTo>
                    <a:pt x="510" y="241"/>
                  </a:lnTo>
                  <a:lnTo>
                    <a:pt x="510" y="241"/>
                  </a:lnTo>
                  <a:lnTo>
                    <a:pt x="487" y="256"/>
                  </a:lnTo>
                  <a:lnTo>
                    <a:pt x="463" y="272"/>
                  </a:lnTo>
                  <a:lnTo>
                    <a:pt x="438" y="286"/>
                  </a:lnTo>
                  <a:lnTo>
                    <a:pt x="415" y="301"/>
                  </a:lnTo>
                  <a:lnTo>
                    <a:pt x="415" y="301"/>
                  </a:lnTo>
                  <a:lnTo>
                    <a:pt x="364" y="339"/>
                  </a:lnTo>
                  <a:lnTo>
                    <a:pt x="314" y="379"/>
                  </a:lnTo>
                  <a:lnTo>
                    <a:pt x="263" y="417"/>
                  </a:lnTo>
                  <a:lnTo>
                    <a:pt x="237" y="437"/>
                  </a:lnTo>
                  <a:lnTo>
                    <a:pt x="211" y="454"/>
                  </a:lnTo>
                  <a:lnTo>
                    <a:pt x="211" y="454"/>
                  </a:lnTo>
                  <a:lnTo>
                    <a:pt x="160" y="486"/>
                  </a:lnTo>
                  <a:lnTo>
                    <a:pt x="135" y="503"/>
                  </a:lnTo>
                  <a:lnTo>
                    <a:pt x="111" y="522"/>
                  </a:lnTo>
                  <a:lnTo>
                    <a:pt x="111" y="522"/>
                  </a:lnTo>
                  <a:lnTo>
                    <a:pt x="88" y="541"/>
                  </a:lnTo>
                  <a:lnTo>
                    <a:pt x="64" y="561"/>
                  </a:lnTo>
                  <a:lnTo>
                    <a:pt x="64" y="561"/>
                  </a:lnTo>
                  <a:lnTo>
                    <a:pt x="52" y="574"/>
                  </a:lnTo>
                  <a:lnTo>
                    <a:pt x="38" y="591"/>
                  </a:lnTo>
                  <a:lnTo>
                    <a:pt x="29" y="598"/>
                  </a:lnTo>
                  <a:lnTo>
                    <a:pt x="21" y="604"/>
                  </a:lnTo>
                  <a:lnTo>
                    <a:pt x="13" y="609"/>
                  </a:lnTo>
                  <a:lnTo>
                    <a:pt x="5" y="611"/>
                  </a:lnTo>
                  <a:lnTo>
                    <a:pt x="5" y="611"/>
                  </a:lnTo>
                  <a:lnTo>
                    <a:pt x="3" y="612"/>
                  </a:lnTo>
                  <a:lnTo>
                    <a:pt x="1" y="613"/>
                  </a:lnTo>
                  <a:lnTo>
                    <a:pt x="0" y="617"/>
                  </a:lnTo>
                  <a:lnTo>
                    <a:pt x="0" y="620"/>
                  </a:lnTo>
                  <a:lnTo>
                    <a:pt x="1" y="621"/>
                  </a:lnTo>
                  <a:lnTo>
                    <a:pt x="3" y="622"/>
                  </a:lnTo>
                  <a:lnTo>
                    <a:pt x="5" y="622"/>
                  </a:lnTo>
                  <a:lnTo>
                    <a:pt x="5" y="622"/>
                  </a:lnTo>
                  <a:lnTo>
                    <a:pt x="15" y="620"/>
                  </a:lnTo>
                  <a:lnTo>
                    <a:pt x="22" y="616"/>
                  </a:lnTo>
                  <a:lnTo>
                    <a:pt x="32" y="611"/>
                  </a:lnTo>
                  <a:lnTo>
                    <a:pt x="38" y="604"/>
                  </a:lnTo>
                  <a:lnTo>
                    <a:pt x="52" y="590"/>
                  </a:lnTo>
                  <a:lnTo>
                    <a:pt x="66" y="577"/>
                  </a:lnTo>
                  <a:lnTo>
                    <a:pt x="66" y="577"/>
                  </a:lnTo>
                  <a:lnTo>
                    <a:pt x="92" y="552"/>
                  </a:lnTo>
                  <a:lnTo>
                    <a:pt x="120" y="530"/>
                  </a:lnTo>
                  <a:lnTo>
                    <a:pt x="149" y="509"/>
                  </a:lnTo>
                  <a:lnTo>
                    <a:pt x="179" y="488"/>
                  </a:lnTo>
                  <a:lnTo>
                    <a:pt x="179" y="488"/>
                  </a:lnTo>
                  <a:lnTo>
                    <a:pt x="209" y="468"/>
                  </a:lnTo>
                  <a:lnTo>
                    <a:pt x="238" y="449"/>
                  </a:lnTo>
                  <a:lnTo>
                    <a:pt x="293" y="405"/>
                  </a:lnTo>
                  <a:lnTo>
                    <a:pt x="349" y="364"/>
                  </a:lnTo>
                  <a:lnTo>
                    <a:pt x="406" y="322"/>
                  </a:lnTo>
                  <a:lnTo>
                    <a:pt x="406" y="322"/>
                  </a:lnTo>
                  <a:lnTo>
                    <a:pt x="430" y="305"/>
                  </a:lnTo>
                  <a:lnTo>
                    <a:pt x="457" y="289"/>
                  </a:lnTo>
                  <a:lnTo>
                    <a:pt x="508" y="256"/>
                  </a:lnTo>
                  <a:lnTo>
                    <a:pt x="508" y="256"/>
                  </a:lnTo>
                  <a:lnTo>
                    <a:pt x="534" y="238"/>
                  </a:lnTo>
                  <a:lnTo>
                    <a:pt x="559" y="218"/>
                  </a:lnTo>
                  <a:lnTo>
                    <a:pt x="582" y="197"/>
                  </a:lnTo>
                  <a:lnTo>
                    <a:pt x="607" y="177"/>
                  </a:lnTo>
                  <a:lnTo>
                    <a:pt x="607" y="177"/>
                  </a:lnTo>
                  <a:lnTo>
                    <a:pt x="661" y="135"/>
                  </a:lnTo>
                  <a:lnTo>
                    <a:pt x="686" y="114"/>
                  </a:lnTo>
                  <a:lnTo>
                    <a:pt x="712" y="90"/>
                  </a:lnTo>
                  <a:lnTo>
                    <a:pt x="712" y="90"/>
                  </a:lnTo>
                  <a:lnTo>
                    <a:pt x="737" y="69"/>
                  </a:lnTo>
                  <a:lnTo>
                    <a:pt x="763" y="51"/>
                  </a:lnTo>
                  <a:lnTo>
                    <a:pt x="789" y="31"/>
                  </a:lnTo>
                  <a:lnTo>
                    <a:pt x="802" y="21"/>
                  </a:lnTo>
                  <a:lnTo>
                    <a:pt x="814" y="10"/>
                  </a:lnTo>
                  <a:lnTo>
                    <a:pt x="814" y="10"/>
                  </a:lnTo>
                  <a:lnTo>
                    <a:pt x="815" y="8"/>
                  </a:lnTo>
                  <a:lnTo>
                    <a:pt x="816" y="7"/>
                  </a:lnTo>
                  <a:lnTo>
                    <a:pt x="814" y="3"/>
                  </a:lnTo>
                  <a:lnTo>
                    <a:pt x="810" y="0"/>
                  </a:lnTo>
                  <a:lnTo>
                    <a:pt x="809" y="1"/>
                  </a:lnTo>
                  <a:lnTo>
                    <a:pt x="806" y="3"/>
                  </a:lnTo>
                  <a:lnTo>
                    <a:pt x="806" y="3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0" name="Freeform 1040"/>
            <p:cNvSpPr/>
            <p:nvPr/>
          </p:nvSpPr>
          <p:spPr bwMode="auto">
            <a:xfrm>
              <a:off x="4208463" y="4256088"/>
              <a:ext cx="136525" cy="101600"/>
            </a:xfrm>
            <a:custGeom>
              <a:avLst/>
              <a:gdLst/>
              <a:ahLst/>
              <a:cxnLst>
                <a:cxn ang="0">
                  <a:pos x="332" y="2"/>
                </a:cxn>
                <a:cxn ang="0">
                  <a:pos x="326" y="9"/>
                </a:cxn>
                <a:cxn ang="0">
                  <a:pos x="309" y="17"/>
                </a:cxn>
                <a:cxn ang="0">
                  <a:pos x="301" y="21"/>
                </a:cxn>
                <a:cxn ang="0">
                  <a:pos x="263" y="45"/>
                </a:cxn>
                <a:cxn ang="0">
                  <a:pos x="212" y="78"/>
                </a:cxn>
                <a:cxn ang="0">
                  <a:pos x="160" y="108"/>
                </a:cxn>
                <a:cxn ang="0">
                  <a:pos x="115" y="137"/>
                </a:cxn>
                <a:cxn ang="0">
                  <a:pos x="73" y="170"/>
                </a:cxn>
                <a:cxn ang="0">
                  <a:pos x="64" y="179"/>
                </a:cxn>
                <a:cxn ang="0">
                  <a:pos x="38" y="209"/>
                </a:cxn>
                <a:cxn ang="0">
                  <a:pos x="12" y="238"/>
                </a:cxn>
                <a:cxn ang="0">
                  <a:pos x="3" y="247"/>
                </a:cxn>
                <a:cxn ang="0">
                  <a:pos x="0" y="251"/>
                </a:cxn>
                <a:cxn ang="0">
                  <a:pos x="3" y="253"/>
                </a:cxn>
                <a:cxn ang="0">
                  <a:pos x="8" y="256"/>
                </a:cxn>
                <a:cxn ang="0">
                  <a:pos x="10" y="255"/>
                </a:cxn>
                <a:cxn ang="0">
                  <a:pos x="29" y="236"/>
                </a:cxn>
                <a:cxn ang="0">
                  <a:pos x="63" y="197"/>
                </a:cxn>
                <a:cxn ang="0">
                  <a:pos x="81" y="179"/>
                </a:cxn>
                <a:cxn ang="0">
                  <a:pos x="106" y="158"/>
                </a:cxn>
                <a:cxn ang="0">
                  <a:pos x="184" y="107"/>
                </a:cxn>
                <a:cxn ang="0">
                  <a:pos x="234" y="74"/>
                </a:cxn>
                <a:cxn ang="0">
                  <a:pos x="285" y="47"/>
                </a:cxn>
                <a:cxn ang="0">
                  <a:pos x="296" y="40"/>
                </a:cxn>
                <a:cxn ang="0">
                  <a:pos x="314" y="27"/>
                </a:cxn>
                <a:cxn ang="0">
                  <a:pos x="324" y="22"/>
                </a:cxn>
                <a:cxn ang="0">
                  <a:pos x="335" y="17"/>
                </a:cxn>
                <a:cxn ang="0">
                  <a:pos x="343" y="8"/>
                </a:cxn>
                <a:cxn ang="0">
                  <a:pos x="344" y="5"/>
                </a:cxn>
                <a:cxn ang="0">
                  <a:pos x="343" y="2"/>
                </a:cxn>
                <a:cxn ang="0">
                  <a:pos x="336" y="0"/>
                </a:cxn>
                <a:cxn ang="0">
                  <a:pos x="332" y="2"/>
                </a:cxn>
              </a:cxnLst>
              <a:rect l="0" t="0" r="r" b="b"/>
              <a:pathLst>
                <a:path w="344" h="256">
                  <a:moveTo>
                    <a:pt x="332" y="2"/>
                  </a:moveTo>
                  <a:lnTo>
                    <a:pt x="332" y="2"/>
                  </a:lnTo>
                  <a:lnTo>
                    <a:pt x="330" y="5"/>
                  </a:lnTo>
                  <a:lnTo>
                    <a:pt x="326" y="9"/>
                  </a:lnTo>
                  <a:lnTo>
                    <a:pt x="318" y="13"/>
                  </a:lnTo>
                  <a:lnTo>
                    <a:pt x="309" y="17"/>
                  </a:lnTo>
                  <a:lnTo>
                    <a:pt x="301" y="21"/>
                  </a:lnTo>
                  <a:lnTo>
                    <a:pt x="301" y="21"/>
                  </a:lnTo>
                  <a:lnTo>
                    <a:pt x="281" y="32"/>
                  </a:lnTo>
                  <a:lnTo>
                    <a:pt x="263" y="45"/>
                  </a:lnTo>
                  <a:lnTo>
                    <a:pt x="263" y="45"/>
                  </a:lnTo>
                  <a:lnTo>
                    <a:pt x="212" y="78"/>
                  </a:lnTo>
                  <a:lnTo>
                    <a:pt x="160" y="108"/>
                  </a:lnTo>
                  <a:lnTo>
                    <a:pt x="160" y="108"/>
                  </a:lnTo>
                  <a:lnTo>
                    <a:pt x="137" y="123"/>
                  </a:lnTo>
                  <a:lnTo>
                    <a:pt x="115" y="137"/>
                  </a:lnTo>
                  <a:lnTo>
                    <a:pt x="94" y="153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64" y="179"/>
                  </a:lnTo>
                  <a:lnTo>
                    <a:pt x="55" y="189"/>
                  </a:lnTo>
                  <a:lnTo>
                    <a:pt x="38" y="209"/>
                  </a:lnTo>
                  <a:lnTo>
                    <a:pt x="21" y="229"/>
                  </a:lnTo>
                  <a:lnTo>
                    <a:pt x="12" y="238"/>
                  </a:lnTo>
                  <a:lnTo>
                    <a:pt x="3" y="247"/>
                  </a:lnTo>
                  <a:lnTo>
                    <a:pt x="3" y="247"/>
                  </a:lnTo>
                  <a:lnTo>
                    <a:pt x="1" y="248"/>
                  </a:lnTo>
                  <a:lnTo>
                    <a:pt x="0" y="251"/>
                  </a:lnTo>
                  <a:lnTo>
                    <a:pt x="1" y="252"/>
                  </a:lnTo>
                  <a:lnTo>
                    <a:pt x="3" y="253"/>
                  </a:lnTo>
                  <a:lnTo>
                    <a:pt x="7" y="256"/>
                  </a:lnTo>
                  <a:lnTo>
                    <a:pt x="8" y="256"/>
                  </a:lnTo>
                  <a:lnTo>
                    <a:pt x="10" y="255"/>
                  </a:lnTo>
                  <a:lnTo>
                    <a:pt x="10" y="255"/>
                  </a:lnTo>
                  <a:lnTo>
                    <a:pt x="21" y="246"/>
                  </a:lnTo>
                  <a:lnTo>
                    <a:pt x="29" y="236"/>
                  </a:lnTo>
                  <a:lnTo>
                    <a:pt x="47" y="217"/>
                  </a:lnTo>
                  <a:lnTo>
                    <a:pt x="63" y="197"/>
                  </a:lnTo>
                  <a:lnTo>
                    <a:pt x="81" y="179"/>
                  </a:lnTo>
                  <a:lnTo>
                    <a:pt x="81" y="179"/>
                  </a:lnTo>
                  <a:lnTo>
                    <a:pt x="93" y="168"/>
                  </a:lnTo>
                  <a:lnTo>
                    <a:pt x="106" y="158"/>
                  </a:lnTo>
                  <a:lnTo>
                    <a:pt x="131" y="141"/>
                  </a:lnTo>
                  <a:lnTo>
                    <a:pt x="184" y="107"/>
                  </a:lnTo>
                  <a:lnTo>
                    <a:pt x="184" y="107"/>
                  </a:lnTo>
                  <a:lnTo>
                    <a:pt x="234" y="74"/>
                  </a:lnTo>
                  <a:lnTo>
                    <a:pt x="259" y="59"/>
                  </a:lnTo>
                  <a:lnTo>
                    <a:pt x="285" y="47"/>
                  </a:lnTo>
                  <a:lnTo>
                    <a:pt x="285" y="47"/>
                  </a:lnTo>
                  <a:lnTo>
                    <a:pt x="296" y="40"/>
                  </a:lnTo>
                  <a:lnTo>
                    <a:pt x="305" y="34"/>
                  </a:lnTo>
                  <a:lnTo>
                    <a:pt x="314" y="27"/>
                  </a:lnTo>
                  <a:lnTo>
                    <a:pt x="324" y="22"/>
                  </a:lnTo>
                  <a:lnTo>
                    <a:pt x="324" y="22"/>
                  </a:lnTo>
                  <a:lnTo>
                    <a:pt x="330" y="19"/>
                  </a:lnTo>
                  <a:lnTo>
                    <a:pt x="335" y="17"/>
                  </a:lnTo>
                  <a:lnTo>
                    <a:pt x="339" y="13"/>
                  </a:lnTo>
                  <a:lnTo>
                    <a:pt x="343" y="8"/>
                  </a:lnTo>
                  <a:lnTo>
                    <a:pt x="343" y="8"/>
                  </a:lnTo>
                  <a:lnTo>
                    <a:pt x="344" y="5"/>
                  </a:lnTo>
                  <a:lnTo>
                    <a:pt x="344" y="4"/>
                  </a:lnTo>
                  <a:lnTo>
                    <a:pt x="343" y="2"/>
                  </a:lnTo>
                  <a:lnTo>
                    <a:pt x="341" y="1"/>
                  </a:lnTo>
                  <a:lnTo>
                    <a:pt x="336" y="0"/>
                  </a:lnTo>
                  <a:lnTo>
                    <a:pt x="335" y="0"/>
                  </a:lnTo>
                  <a:lnTo>
                    <a:pt x="332" y="2"/>
                  </a:lnTo>
                  <a:lnTo>
                    <a:pt x="33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1" name="Freeform 1041"/>
            <p:cNvSpPr/>
            <p:nvPr/>
          </p:nvSpPr>
          <p:spPr bwMode="auto">
            <a:xfrm>
              <a:off x="4217988" y="4303713"/>
              <a:ext cx="107950" cy="90488"/>
            </a:xfrm>
            <a:custGeom>
              <a:avLst/>
              <a:gdLst/>
              <a:ahLst/>
              <a:cxnLst>
                <a:cxn ang="0">
                  <a:pos x="266" y="0"/>
                </a:cxn>
                <a:cxn ang="0">
                  <a:pos x="266" y="0"/>
                </a:cxn>
                <a:cxn ang="0">
                  <a:pos x="257" y="2"/>
                </a:cxn>
                <a:cxn ang="0">
                  <a:pos x="249" y="6"/>
                </a:cxn>
                <a:cxn ang="0">
                  <a:pos x="240" y="10"/>
                </a:cxn>
                <a:cxn ang="0">
                  <a:pos x="232" y="17"/>
                </a:cxn>
                <a:cxn ang="0">
                  <a:pos x="215" y="28"/>
                </a:cxn>
                <a:cxn ang="0">
                  <a:pos x="201" y="39"/>
                </a:cxn>
                <a:cxn ang="0">
                  <a:pos x="201" y="39"/>
                </a:cxn>
                <a:cxn ang="0">
                  <a:pos x="177" y="55"/>
                </a:cxn>
                <a:cxn ang="0">
                  <a:pos x="154" y="72"/>
                </a:cxn>
                <a:cxn ang="0">
                  <a:pos x="108" y="103"/>
                </a:cxn>
                <a:cxn ang="0">
                  <a:pos x="108" y="103"/>
                </a:cxn>
                <a:cxn ang="0">
                  <a:pos x="89" y="119"/>
                </a:cxn>
                <a:cxn ang="0">
                  <a:pos x="69" y="136"/>
                </a:cxn>
                <a:cxn ang="0">
                  <a:pos x="32" y="171"/>
                </a:cxn>
                <a:cxn ang="0">
                  <a:pos x="32" y="171"/>
                </a:cxn>
                <a:cxn ang="0">
                  <a:pos x="21" y="183"/>
                </a:cxn>
                <a:cxn ang="0">
                  <a:pos x="10" y="193"/>
                </a:cxn>
                <a:cxn ang="0">
                  <a:pos x="6" y="200"/>
                </a:cxn>
                <a:cxn ang="0">
                  <a:pos x="4" y="206"/>
                </a:cxn>
                <a:cxn ang="0">
                  <a:pos x="1" y="214"/>
                </a:cxn>
                <a:cxn ang="0">
                  <a:pos x="0" y="222"/>
                </a:cxn>
                <a:cxn ang="0">
                  <a:pos x="0" y="222"/>
                </a:cxn>
                <a:cxn ang="0">
                  <a:pos x="0" y="225"/>
                </a:cxn>
                <a:cxn ang="0">
                  <a:pos x="1" y="227"/>
                </a:cxn>
                <a:cxn ang="0">
                  <a:pos x="5" y="229"/>
                </a:cxn>
                <a:cxn ang="0">
                  <a:pos x="9" y="227"/>
                </a:cxn>
                <a:cxn ang="0">
                  <a:pos x="10" y="225"/>
                </a:cxn>
                <a:cxn ang="0">
                  <a:pos x="11" y="222"/>
                </a:cxn>
                <a:cxn ang="0">
                  <a:pos x="11" y="222"/>
                </a:cxn>
                <a:cxn ang="0">
                  <a:pos x="13" y="213"/>
                </a:cxn>
                <a:cxn ang="0">
                  <a:pos x="17" y="204"/>
                </a:cxn>
                <a:cxn ang="0">
                  <a:pos x="23" y="195"/>
                </a:cxn>
                <a:cxn ang="0">
                  <a:pos x="30" y="187"/>
                </a:cxn>
                <a:cxn ang="0">
                  <a:pos x="47" y="171"/>
                </a:cxn>
                <a:cxn ang="0">
                  <a:pos x="61" y="158"/>
                </a:cxn>
                <a:cxn ang="0">
                  <a:pos x="61" y="158"/>
                </a:cxn>
                <a:cxn ang="0">
                  <a:pos x="81" y="141"/>
                </a:cxn>
                <a:cxn ang="0">
                  <a:pos x="99" y="125"/>
                </a:cxn>
                <a:cxn ang="0">
                  <a:pos x="138" y="95"/>
                </a:cxn>
                <a:cxn ang="0">
                  <a:pos x="138" y="95"/>
                </a:cxn>
                <a:cxn ang="0">
                  <a:pos x="155" y="83"/>
                </a:cxn>
                <a:cxn ang="0">
                  <a:pos x="172" y="72"/>
                </a:cxn>
                <a:cxn ang="0">
                  <a:pos x="206" y="49"/>
                </a:cxn>
                <a:cxn ang="0">
                  <a:pos x="206" y="49"/>
                </a:cxn>
                <a:cxn ang="0">
                  <a:pos x="221" y="39"/>
                </a:cxn>
                <a:cxn ang="0">
                  <a:pos x="238" y="27"/>
                </a:cxn>
                <a:cxn ang="0">
                  <a:pos x="253" y="17"/>
                </a:cxn>
                <a:cxn ang="0">
                  <a:pos x="261" y="13"/>
                </a:cxn>
                <a:cxn ang="0">
                  <a:pos x="269" y="11"/>
                </a:cxn>
                <a:cxn ang="0">
                  <a:pos x="269" y="11"/>
                </a:cxn>
                <a:cxn ang="0">
                  <a:pos x="272" y="10"/>
                </a:cxn>
                <a:cxn ang="0">
                  <a:pos x="273" y="9"/>
                </a:cxn>
                <a:cxn ang="0">
                  <a:pos x="274" y="8"/>
                </a:cxn>
                <a:cxn ang="0">
                  <a:pos x="273" y="5"/>
                </a:cxn>
                <a:cxn ang="0">
                  <a:pos x="272" y="1"/>
                </a:cxn>
                <a:cxn ang="0">
                  <a:pos x="269" y="1"/>
                </a:cxn>
                <a:cxn ang="0">
                  <a:pos x="266" y="0"/>
                </a:cxn>
                <a:cxn ang="0">
                  <a:pos x="266" y="0"/>
                </a:cxn>
              </a:cxnLst>
              <a:rect l="0" t="0" r="r" b="b"/>
              <a:pathLst>
                <a:path w="274" h="229">
                  <a:moveTo>
                    <a:pt x="266" y="0"/>
                  </a:moveTo>
                  <a:lnTo>
                    <a:pt x="266" y="0"/>
                  </a:lnTo>
                  <a:lnTo>
                    <a:pt x="257" y="2"/>
                  </a:lnTo>
                  <a:lnTo>
                    <a:pt x="249" y="6"/>
                  </a:lnTo>
                  <a:lnTo>
                    <a:pt x="240" y="10"/>
                  </a:lnTo>
                  <a:lnTo>
                    <a:pt x="232" y="17"/>
                  </a:lnTo>
                  <a:lnTo>
                    <a:pt x="215" y="28"/>
                  </a:lnTo>
                  <a:lnTo>
                    <a:pt x="201" y="39"/>
                  </a:lnTo>
                  <a:lnTo>
                    <a:pt x="201" y="39"/>
                  </a:lnTo>
                  <a:lnTo>
                    <a:pt x="177" y="55"/>
                  </a:lnTo>
                  <a:lnTo>
                    <a:pt x="154" y="72"/>
                  </a:lnTo>
                  <a:lnTo>
                    <a:pt x="108" y="103"/>
                  </a:lnTo>
                  <a:lnTo>
                    <a:pt x="108" y="103"/>
                  </a:lnTo>
                  <a:lnTo>
                    <a:pt x="89" y="119"/>
                  </a:lnTo>
                  <a:lnTo>
                    <a:pt x="69" y="136"/>
                  </a:lnTo>
                  <a:lnTo>
                    <a:pt x="32" y="171"/>
                  </a:lnTo>
                  <a:lnTo>
                    <a:pt x="32" y="171"/>
                  </a:lnTo>
                  <a:lnTo>
                    <a:pt x="21" y="183"/>
                  </a:lnTo>
                  <a:lnTo>
                    <a:pt x="10" y="193"/>
                  </a:lnTo>
                  <a:lnTo>
                    <a:pt x="6" y="200"/>
                  </a:lnTo>
                  <a:lnTo>
                    <a:pt x="4" y="206"/>
                  </a:lnTo>
                  <a:lnTo>
                    <a:pt x="1" y="214"/>
                  </a:lnTo>
                  <a:lnTo>
                    <a:pt x="0" y="222"/>
                  </a:lnTo>
                  <a:lnTo>
                    <a:pt x="0" y="222"/>
                  </a:lnTo>
                  <a:lnTo>
                    <a:pt x="0" y="225"/>
                  </a:lnTo>
                  <a:lnTo>
                    <a:pt x="1" y="227"/>
                  </a:lnTo>
                  <a:lnTo>
                    <a:pt x="5" y="229"/>
                  </a:lnTo>
                  <a:lnTo>
                    <a:pt x="9" y="227"/>
                  </a:lnTo>
                  <a:lnTo>
                    <a:pt x="10" y="225"/>
                  </a:lnTo>
                  <a:lnTo>
                    <a:pt x="11" y="222"/>
                  </a:lnTo>
                  <a:lnTo>
                    <a:pt x="11" y="222"/>
                  </a:lnTo>
                  <a:lnTo>
                    <a:pt x="13" y="213"/>
                  </a:lnTo>
                  <a:lnTo>
                    <a:pt x="17" y="204"/>
                  </a:lnTo>
                  <a:lnTo>
                    <a:pt x="23" y="195"/>
                  </a:lnTo>
                  <a:lnTo>
                    <a:pt x="30" y="187"/>
                  </a:lnTo>
                  <a:lnTo>
                    <a:pt x="47" y="171"/>
                  </a:lnTo>
                  <a:lnTo>
                    <a:pt x="61" y="158"/>
                  </a:lnTo>
                  <a:lnTo>
                    <a:pt x="61" y="158"/>
                  </a:lnTo>
                  <a:lnTo>
                    <a:pt x="81" y="141"/>
                  </a:lnTo>
                  <a:lnTo>
                    <a:pt x="99" y="125"/>
                  </a:lnTo>
                  <a:lnTo>
                    <a:pt x="138" y="95"/>
                  </a:lnTo>
                  <a:lnTo>
                    <a:pt x="138" y="95"/>
                  </a:lnTo>
                  <a:lnTo>
                    <a:pt x="155" y="83"/>
                  </a:lnTo>
                  <a:lnTo>
                    <a:pt x="172" y="72"/>
                  </a:lnTo>
                  <a:lnTo>
                    <a:pt x="206" y="49"/>
                  </a:lnTo>
                  <a:lnTo>
                    <a:pt x="206" y="49"/>
                  </a:lnTo>
                  <a:lnTo>
                    <a:pt x="221" y="39"/>
                  </a:lnTo>
                  <a:lnTo>
                    <a:pt x="238" y="27"/>
                  </a:lnTo>
                  <a:lnTo>
                    <a:pt x="253" y="17"/>
                  </a:lnTo>
                  <a:lnTo>
                    <a:pt x="261" y="13"/>
                  </a:lnTo>
                  <a:lnTo>
                    <a:pt x="269" y="11"/>
                  </a:lnTo>
                  <a:lnTo>
                    <a:pt x="269" y="11"/>
                  </a:lnTo>
                  <a:lnTo>
                    <a:pt x="272" y="10"/>
                  </a:lnTo>
                  <a:lnTo>
                    <a:pt x="273" y="9"/>
                  </a:lnTo>
                  <a:lnTo>
                    <a:pt x="274" y="8"/>
                  </a:lnTo>
                  <a:lnTo>
                    <a:pt x="273" y="5"/>
                  </a:lnTo>
                  <a:lnTo>
                    <a:pt x="272" y="1"/>
                  </a:lnTo>
                  <a:lnTo>
                    <a:pt x="269" y="1"/>
                  </a:lnTo>
                  <a:lnTo>
                    <a:pt x="266" y="0"/>
                  </a:lnTo>
                  <a:lnTo>
                    <a:pt x="2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2" name="Freeform 1042"/>
            <p:cNvSpPr/>
            <p:nvPr/>
          </p:nvSpPr>
          <p:spPr bwMode="auto">
            <a:xfrm>
              <a:off x="4203701" y="4341813"/>
              <a:ext cx="117475" cy="92075"/>
            </a:xfrm>
            <a:custGeom>
              <a:avLst/>
              <a:gdLst/>
              <a:ahLst/>
              <a:cxnLst>
                <a:cxn ang="0">
                  <a:pos x="289" y="2"/>
                </a:cxn>
                <a:cxn ang="0">
                  <a:pos x="274" y="10"/>
                </a:cxn>
                <a:cxn ang="0">
                  <a:pos x="249" y="31"/>
                </a:cxn>
                <a:cxn ang="0">
                  <a:pos x="235" y="38"/>
                </a:cxn>
                <a:cxn ang="0">
                  <a:pos x="223" y="42"/>
                </a:cxn>
                <a:cxn ang="0">
                  <a:pos x="192" y="59"/>
                </a:cxn>
                <a:cxn ang="0">
                  <a:pos x="154" y="88"/>
                </a:cxn>
                <a:cxn ang="0">
                  <a:pos x="113" y="120"/>
                </a:cxn>
                <a:cxn ang="0">
                  <a:pos x="77" y="155"/>
                </a:cxn>
                <a:cxn ang="0">
                  <a:pos x="60" y="173"/>
                </a:cxn>
                <a:cxn ang="0">
                  <a:pos x="32" y="203"/>
                </a:cxn>
                <a:cxn ang="0">
                  <a:pos x="13" y="219"/>
                </a:cxn>
                <a:cxn ang="0">
                  <a:pos x="2" y="224"/>
                </a:cxn>
                <a:cxn ang="0">
                  <a:pos x="0" y="228"/>
                </a:cxn>
                <a:cxn ang="0">
                  <a:pos x="0" y="232"/>
                </a:cxn>
                <a:cxn ang="0">
                  <a:pos x="6" y="235"/>
                </a:cxn>
                <a:cxn ang="0">
                  <a:pos x="7" y="235"/>
                </a:cxn>
                <a:cxn ang="0">
                  <a:pos x="24" y="224"/>
                </a:cxn>
                <a:cxn ang="0">
                  <a:pos x="64" y="185"/>
                </a:cxn>
                <a:cxn ang="0">
                  <a:pos x="106" y="142"/>
                </a:cxn>
                <a:cxn ang="0">
                  <a:pos x="151" y="103"/>
                </a:cxn>
                <a:cxn ang="0">
                  <a:pos x="171" y="88"/>
                </a:cxn>
                <a:cxn ang="0">
                  <a:pos x="214" y="59"/>
                </a:cxn>
                <a:cxn ang="0">
                  <a:pos x="238" y="49"/>
                </a:cxn>
                <a:cxn ang="0">
                  <a:pos x="245" y="46"/>
                </a:cxn>
                <a:cxn ang="0">
                  <a:pos x="265" y="31"/>
                </a:cxn>
                <a:cxn ang="0">
                  <a:pos x="285" y="16"/>
                </a:cxn>
                <a:cxn ang="0">
                  <a:pos x="293" y="12"/>
                </a:cxn>
                <a:cxn ang="0">
                  <a:pos x="295" y="10"/>
                </a:cxn>
                <a:cxn ang="0">
                  <a:pos x="295" y="3"/>
                </a:cxn>
                <a:cxn ang="0">
                  <a:pos x="291" y="0"/>
                </a:cxn>
                <a:cxn ang="0">
                  <a:pos x="289" y="2"/>
                </a:cxn>
              </a:cxnLst>
              <a:rect l="0" t="0" r="r" b="b"/>
              <a:pathLst>
                <a:path w="295" h="235">
                  <a:moveTo>
                    <a:pt x="289" y="2"/>
                  </a:moveTo>
                  <a:lnTo>
                    <a:pt x="289" y="2"/>
                  </a:lnTo>
                  <a:lnTo>
                    <a:pt x="282" y="4"/>
                  </a:lnTo>
                  <a:lnTo>
                    <a:pt x="274" y="10"/>
                  </a:lnTo>
                  <a:lnTo>
                    <a:pt x="262" y="20"/>
                  </a:lnTo>
                  <a:lnTo>
                    <a:pt x="249" y="31"/>
                  </a:lnTo>
                  <a:lnTo>
                    <a:pt x="243" y="34"/>
                  </a:lnTo>
                  <a:lnTo>
                    <a:pt x="235" y="38"/>
                  </a:lnTo>
                  <a:lnTo>
                    <a:pt x="235" y="38"/>
                  </a:lnTo>
                  <a:lnTo>
                    <a:pt x="223" y="42"/>
                  </a:lnTo>
                  <a:lnTo>
                    <a:pt x="213" y="48"/>
                  </a:lnTo>
                  <a:lnTo>
                    <a:pt x="192" y="59"/>
                  </a:lnTo>
                  <a:lnTo>
                    <a:pt x="154" y="88"/>
                  </a:lnTo>
                  <a:lnTo>
                    <a:pt x="154" y="88"/>
                  </a:lnTo>
                  <a:lnTo>
                    <a:pt x="133" y="103"/>
                  </a:lnTo>
                  <a:lnTo>
                    <a:pt x="113" y="120"/>
                  </a:lnTo>
                  <a:lnTo>
                    <a:pt x="95" y="137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60" y="173"/>
                  </a:lnTo>
                  <a:lnTo>
                    <a:pt x="41" y="193"/>
                  </a:lnTo>
                  <a:lnTo>
                    <a:pt x="32" y="203"/>
                  </a:lnTo>
                  <a:lnTo>
                    <a:pt x="23" y="211"/>
                  </a:lnTo>
                  <a:lnTo>
                    <a:pt x="13" y="219"/>
                  </a:lnTo>
                  <a:lnTo>
                    <a:pt x="2" y="224"/>
                  </a:lnTo>
                  <a:lnTo>
                    <a:pt x="2" y="224"/>
                  </a:lnTo>
                  <a:lnTo>
                    <a:pt x="1" y="225"/>
                  </a:lnTo>
                  <a:lnTo>
                    <a:pt x="0" y="228"/>
                  </a:lnTo>
                  <a:lnTo>
                    <a:pt x="0" y="229"/>
                  </a:lnTo>
                  <a:lnTo>
                    <a:pt x="0" y="232"/>
                  </a:lnTo>
                  <a:lnTo>
                    <a:pt x="3" y="235"/>
                  </a:lnTo>
                  <a:lnTo>
                    <a:pt x="6" y="235"/>
                  </a:lnTo>
                  <a:lnTo>
                    <a:pt x="7" y="235"/>
                  </a:lnTo>
                  <a:lnTo>
                    <a:pt x="7" y="235"/>
                  </a:lnTo>
                  <a:lnTo>
                    <a:pt x="17" y="229"/>
                  </a:lnTo>
                  <a:lnTo>
                    <a:pt x="24" y="224"/>
                  </a:lnTo>
                  <a:lnTo>
                    <a:pt x="38" y="212"/>
                  </a:lnTo>
                  <a:lnTo>
                    <a:pt x="64" y="185"/>
                  </a:lnTo>
                  <a:lnTo>
                    <a:pt x="64" y="185"/>
                  </a:lnTo>
                  <a:lnTo>
                    <a:pt x="106" y="142"/>
                  </a:lnTo>
                  <a:lnTo>
                    <a:pt x="128" y="122"/>
                  </a:lnTo>
                  <a:lnTo>
                    <a:pt x="151" y="103"/>
                  </a:lnTo>
                  <a:lnTo>
                    <a:pt x="151" y="103"/>
                  </a:lnTo>
                  <a:lnTo>
                    <a:pt x="171" y="88"/>
                  </a:lnTo>
                  <a:lnTo>
                    <a:pt x="192" y="72"/>
                  </a:lnTo>
                  <a:lnTo>
                    <a:pt x="214" y="59"/>
                  </a:lnTo>
                  <a:lnTo>
                    <a:pt x="226" y="54"/>
                  </a:lnTo>
                  <a:lnTo>
                    <a:pt x="238" y="49"/>
                  </a:lnTo>
                  <a:lnTo>
                    <a:pt x="238" y="49"/>
                  </a:lnTo>
                  <a:lnTo>
                    <a:pt x="245" y="46"/>
                  </a:lnTo>
                  <a:lnTo>
                    <a:pt x="252" y="41"/>
                  </a:lnTo>
                  <a:lnTo>
                    <a:pt x="265" y="31"/>
                  </a:lnTo>
                  <a:lnTo>
                    <a:pt x="278" y="20"/>
                  </a:lnTo>
                  <a:lnTo>
                    <a:pt x="285" y="16"/>
                  </a:lnTo>
                  <a:lnTo>
                    <a:pt x="293" y="12"/>
                  </a:lnTo>
                  <a:lnTo>
                    <a:pt x="293" y="12"/>
                  </a:lnTo>
                  <a:lnTo>
                    <a:pt x="294" y="11"/>
                  </a:lnTo>
                  <a:lnTo>
                    <a:pt x="295" y="10"/>
                  </a:lnTo>
                  <a:lnTo>
                    <a:pt x="295" y="4"/>
                  </a:lnTo>
                  <a:lnTo>
                    <a:pt x="295" y="3"/>
                  </a:lnTo>
                  <a:lnTo>
                    <a:pt x="294" y="2"/>
                  </a:lnTo>
                  <a:lnTo>
                    <a:pt x="291" y="0"/>
                  </a:lnTo>
                  <a:lnTo>
                    <a:pt x="289" y="2"/>
                  </a:lnTo>
                  <a:lnTo>
                    <a:pt x="28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3" name="Freeform 1043"/>
            <p:cNvSpPr/>
            <p:nvPr/>
          </p:nvSpPr>
          <p:spPr bwMode="auto">
            <a:xfrm>
              <a:off x="4210051" y="4378325"/>
              <a:ext cx="104775" cy="80963"/>
            </a:xfrm>
            <a:custGeom>
              <a:avLst/>
              <a:gdLst/>
              <a:ahLst/>
              <a:cxnLst>
                <a:cxn ang="0">
                  <a:pos x="253" y="1"/>
                </a:cxn>
                <a:cxn ang="0">
                  <a:pos x="253" y="1"/>
                </a:cxn>
                <a:cxn ang="0">
                  <a:pos x="213" y="30"/>
                </a:cxn>
                <a:cxn ang="0">
                  <a:pos x="174" y="60"/>
                </a:cxn>
                <a:cxn ang="0">
                  <a:pos x="134" y="92"/>
                </a:cxn>
                <a:cxn ang="0">
                  <a:pos x="94" y="122"/>
                </a:cxn>
                <a:cxn ang="0">
                  <a:pos x="94" y="122"/>
                </a:cxn>
                <a:cxn ang="0">
                  <a:pos x="62" y="143"/>
                </a:cxn>
                <a:cxn ang="0">
                  <a:pos x="32" y="166"/>
                </a:cxn>
                <a:cxn ang="0">
                  <a:pos x="32" y="166"/>
                </a:cxn>
                <a:cxn ang="0">
                  <a:pos x="14" y="181"/>
                </a:cxn>
                <a:cxn ang="0">
                  <a:pos x="5" y="188"/>
                </a:cxn>
                <a:cxn ang="0">
                  <a:pos x="2" y="194"/>
                </a:cxn>
                <a:cxn ang="0">
                  <a:pos x="0" y="199"/>
                </a:cxn>
                <a:cxn ang="0">
                  <a:pos x="0" y="199"/>
                </a:cxn>
                <a:cxn ang="0">
                  <a:pos x="0" y="201"/>
                </a:cxn>
                <a:cxn ang="0">
                  <a:pos x="1" y="203"/>
                </a:cxn>
                <a:cxn ang="0">
                  <a:pos x="3" y="205"/>
                </a:cxn>
                <a:cxn ang="0">
                  <a:pos x="7" y="205"/>
                </a:cxn>
                <a:cxn ang="0">
                  <a:pos x="10" y="204"/>
                </a:cxn>
                <a:cxn ang="0">
                  <a:pos x="11" y="201"/>
                </a:cxn>
                <a:cxn ang="0">
                  <a:pos x="11" y="201"/>
                </a:cxn>
                <a:cxn ang="0">
                  <a:pos x="13" y="195"/>
                </a:cxn>
                <a:cxn ang="0">
                  <a:pos x="15" y="190"/>
                </a:cxn>
                <a:cxn ang="0">
                  <a:pos x="18" y="188"/>
                </a:cxn>
                <a:cxn ang="0">
                  <a:pos x="19" y="188"/>
                </a:cxn>
                <a:cxn ang="0">
                  <a:pos x="22" y="188"/>
                </a:cxn>
                <a:cxn ang="0">
                  <a:pos x="24" y="188"/>
                </a:cxn>
                <a:cxn ang="0">
                  <a:pos x="27" y="187"/>
                </a:cxn>
                <a:cxn ang="0">
                  <a:pos x="27" y="187"/>
                </a:cxn>
                <a:cxn ang="0">
                  <a:pos x="44" y="171"/>
                </a:cxn>
                <a:cxn ang="0">
                  <a:pos x="62" y="157"/>
                </a:cxn>
                <a:cxn ang="0">
                  <a:pos x="62" y="157"/>
                </a:cxn>
                <a:cxn ang="0">
                  <a:pos x="126" y="111"/>
                </a:cxn>
                <a:cxn ang="0">
                  <a:pos x="126" y="111"/>
                </a:cxn>
                <a:cxn ang="0">
                  <a:pos x="192" y="60"/>
                </a:cxn>
                <a:cxn ang="0">
                  <a:pos x="225" y="35"/>
                </a:cxn>
                <a:cxn ang="0">
                  <a:pos x="260" y="11"/>
                </a:cxn>
                <a:cxn ang="0">
                  <a:pos x="260" y="11"/>
                </a:cxn>
                <a:cxn ang="0">
                  <a:pos x="261" y="9"/>
                </a:cxn>
                <a:cxn ang="0">
                  <a:pos x="262" y="7"/>
                </a:cxn>
                <a:cxn ang="0">
                  <a:pos x="261" y="3"/>
                </a:cxn>
                <a:cxn ang="0">
                  <a:pos x="259" y="0"/>
                </a:cxn>
                <a:cxn ang="0">
                  <a:pos x="256" y="0"/>
                </a:cxn>
                <a:cxn ang="0">
                  <a:pos x="253" y="1"/>
                </a:cxn>
                <a:cxn ang="0">
                  <a:pos x="253" y="1"/>
                </a:cxn>
              </a:cxnLst>
              <a:rect l="0" t="0" r="r" b="b"/>
              <a:pathLst>
                <a:path w="262" h="205">
                  <a:moveTo>
                    <a:pt x="253" y="1"/>
                  </a:moveTo>
                  <a:lnTo>
                    <a:pt x="253" y="1"/>
                  </a:lnTo>
                  <a:lnTo>
                    <a:pt x="213" y="30"/>
                  </a:lnTo>
                  <a:lnTo>
                    <a:pt x="174" y="60"/>
                  </a:lnTo>
                  <a:lnTo>
                    <a:pt x="134" y="92"/>
                  </a:lnTo>
                  <a:lnTo>
                    <a:pt x="94" y="122"/>
                  </a:lnTo>
                  <a:lnTo>
                    <a:pt x="94" y="122"/>
                  </a:lnTo>
                  <a:lnTo>
                    <a:pt x="62" y="143"/>
                  </a:lnTo>
                  <a:lnTo>
                    <a:pt x="32" y="166"/>
                  </a:lnTo>
                  <a:lnTo>
                    <a:pt x="32" y="166"/>
                  </a:lnTo>
                  <a:lnTo>
                    <a:pt x="14" y="181"/>
                  </a:lnTo>
                  <a:lnTo>
                    <a:pt x="5" y="188"/>
                  </a:lnTo>
                  <a:lnTo>
                    <a:pt x="2" y="194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0" y="201"/>
                  </a:lnTo>
                  <a:lnTo>
                    <a:pt x="1" y="203"/>
                  </a:lnTo>
                  <a:lnTo>
                    <a:pt x="3" y="205"/>
                  </a:lnTo>
                  <a:lnTo>
                    <a:pt x="7" y="205"/>
                  </a:lnTo>
                  <a:lnTo>
                    <a:pt x="10" y="204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13" y="195"/>
                  </a:lnTo>
                  <a:lnTo>
                    <a:pt x="15" y="190"/>
                  </a:lnTo>
                  <a:lnTo>
                    <a:pt x="18" y="188"/>
                  </a:lnTo>
                  <a:lnTo>
                    <a:pt x="19" y="188"/>
                  </a:lnTo>
                  <a:lnTo>
                    <a:pt x="22" y="188"/>
                  </a:lnTo>
                  <a:lnTo>
                    <a:pt x="24" y="188"/>
                  </a:lnTo>
                  <a:lnTo>
                    <a:pt x="27" y="187"/>
                  </a:lnTo>
                  <a:lnTo>
                    <a:pt x="27" y="187"/>
                  </a:lnTo>
                  <a:lnTo>
                    <a:pt x="44" y="171"/>
                  </a:lnTo>
                  <a:lnTo>
                    <a:pt x="62" y="157"/>
                  </a:lnTo>
                  <a:lnTo>
                    <a:pt x="62" y="157"/>
                  </a:lnTo>
                  <a:lnTo>
                    <a:pt x="126" y="111"/>
                  </a:lnTo>
                  <a:lnTo>
                    <a:pt x="126" y="111"/>
                  </a:lnTo>
                  <a:lnTo>
                    <a:pt x="192" y="60"/>
                  </a:lnTo>
                  <a:lnTo>
                    <a:pt x="225" y="35"/>
                  </a:lnTo>
                  <a:lnTo>
                    <a:pt x="260" y="11"/>
                  </a:lnTo>
                  <a:lnTo>
                    <a:pt x="260" y="11"/>
                  </a:lnTo>
                  <a:lnTo>
                    <a:pt x="261" y="9"/>
                  </a:lnTo>
                  <a:lnTo>
                    <a:pt x="262" y="7"/>
                  </a:lnTo>
                  <a:lnTo>
                    <a:pt x="261" y="3"/>
                  </a:lnTo>
                  <a:lnTo>
                    <a:pt x="259" y="0"/>
                  </a:lnTo>
                  <a:lnTo>
                    <a:pt x="256" y="0"/>
                  </a:lnTo>
                  <a:lnTo>
                    <a:pt x="253" y="1"/>
                  </a:lnTo>
                  <a:lnTo>
                    <a:pt x="25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4" name="Freeform 1044"/>
            <p:cNvSpPr/>
            <p:nvPr/>
          </p:nvSpPr>
          <p:spPr bwMode="auto">
            <a:xfrm>
              <a:off x="4254501" y="4410075"/>
              <a:ext cx="46038" cy="38100"/>
            </a:xfrm>
            <a:custGeom>
              <a:avLst/>
              <a:gdLst/>
              <a:ahLst/>
              <a:cxnLst>
                <a:cxn ang="0">
                  <a:pos x="111" y="1"/>
                </a:cxn>
                <a:cxn ang="0">
                  <a:pos x="111" y="1"/>
                </a:cxn>
                <a:cxn ang="0">
                  <a:pos x="97" y="10"/>
                </a:cxn>
                <a:cxn ang="0">
                  <a:pos x="84" y="19"/>
                </a:cxn>
                <a:cxn ang="0">
                  <a:pos x="71" y="31"/>
                </a:cxn>
                <a:cxn ang="0">
                  <a:pos x="58" y="43"/>
                </a:cxn>
                <a:cxn ang="0">
                  <a:pos x="58" y="43"/>
                </a:cxn>
                <a:cxn ang="0">
                  <a:pos x="46" y="55"/>
                </a:cxn>
                <a:cxn ang="0">
                  <a:pos x="33" y="67"/>
                </a:cxn>
                <a:cxn ang="0">
                  <a:pos x="20" y="78"/>
                </a:cxn>
                <a:cxn ang="0">
                  <a:pos x="12" y="82"/>
                </a:cxn>
                <a:cxn ang="0">
                  <a:pos x="4" y="86"/>
                </a:cxn>
                <a:cxn ang="0">
                  <a:pos x="4" y="86"/>
                </a:cxn>
                <a:cxn ang="0">
                  <a:pos x="3" y="87"/>
                </a:cxn>
                <a:cxn ang="0">
                  <a:pos x="1" y="89"/>
                </a:cxn>
                <a:cxn ang="0">
                  <a:pos x="0" y="94"/>
                </a:cxn>
                <a:cxn ang="0">
                  <a:pos x="1" y="95"/>
                </a:cxn>
                <a:cxn ang="0">
                  <a:pos x="3" y="97"/>
                </a:cxn>
                <a:cxn ang="0">
                  <a:pos x="5" y="98"/>
                </a:cxn>
                <a:cxn ang="0">
                  <a:pos x="7" y="97"/>
                </a:cxn>
                <a:cxn ang="0">
                  <a:pos x="7" y="97"/>
                </a:cxn>
                <a:cxn ang="0">
                  <a:pos x="22" y="89"/>
                </a:cxn>
                <a:cxn ang="0">
                  <a:pos x="37" y="80"/>
                </a:cxn>
                <a:cxn ang="0">
                  <a:pos x="50" y="68"/>
                </a:cxn>
                <a:cxn ang="0">
                  <a:pos x="63" y="56"/>
                </a:cxn>
                <a:cxn ang="0">
                  <a:pos x="89" y="31"/>
                </a:cxn>
                <a:cxn ang="0">
                  <a:pos x="102" y="21"/>
                </a:cxn>
                <a:cxn ang="0">
                  <a:pos x="117" y="12"/>
                </a:cxn>
                <a:cxn ang="0">
                  <a:pos x="117" y="12"/>
                </a:cxn>
                <a:cxn ang="0">
                  <a:pos x="119" y="9"/>
                </a:cxn>
                <a:cxn ang="0">
                  <a:pos x="119" y="8"/>
                </a:cxn>
                <a:cxn ang="0">
                  <a:pos x="119" y="4"/>
                </a:cxn>
                <a:cxn ang="0">
                  <a:pos x="115" y="1"/>
                </a:cxn>
                <a:cxn ang="0">
                  <a:pos x="114" y="0"/>
                </a:cxn>
                <a:cxn ang="0">
                  <a:pos x="111" y="1"/>
                </a:cxn>
                <a:cxn ang="0">
                  <a:pos x="111" y="1"/>
                </a:cxn>
              </a:cxnLst>
              <a:rect l="0" t="0" r="r" b="b"/>
              <a:pathLst>
                <a:path w="119" h="98">
                  <a:moveTo>
                    <a:pt x="111" y="1"/>
                  </a:moveTo>
                  <a:lnTo>
                    <a:pt x="111" y="1"/>
                  </a:lnTo>
                  <a:lnTo>
                    <a:pt x="97" y="10"/>
                  </a:lnTo>
                  <a:lnTo>
                    <a:pt x="84" y="19"/>
                  </a:lnTo>
                  <a:lnTo>
                    <a:pt x="71" y="31"/>
                  </a:lnTo>
                  <a:lnTo>
                    <a:pt x="58" y="43"/>
                  </a:lnTo>
                  <a:lnTo>
                    <a:pt x="58" y="43"/>
                  </a:lnTo>
                  <a:lnTo>
                    <a:pt x="46" y="55"/>
                  </a:lnTo>
                  <a:lnTo>
                    <a:pt x="33" y="67"/>
                  </a:lnTo>
                  <a:lnTo>
                    <a:pt x="20" y="78"/>
                  </a:lnTo>
                  <a:lnTo>
                    <a:pt x="12" y="82"/>
                  </a:lnTo>
                  <a:lnTo>
                    <a:pt x="4" y="86"/>
                  </a:lnTo>
                  <a:lnTo>
                    <a:pt x="4" y="86"/>
                  </a:lnTo>
                  <a:lnTo>
                    <a:pt x="3" y="87"/>
                  </a:lnTo>
                  <a:lnTo>
                    <a:pt x="1" y="89"/>
                  </a:lnTo>
                  <a:lnTo>
                    <a:pt x="0" y="94"/>
                  </a:lnTo>
                  <a:lnTo>
                    <a:pt x="1" y="95"/>
                  </a:lnTo>
                  <a:lnTo>
                    <a:pt x="3" y="97"/>
                  </a:lnTo>
                  <a:lnTo>
                    <a:pt x="5" y="98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22" y="89"/>
                  </a:lnTo>
                  <a:lnTo>
                    <a:pt x="37" y="80"/>
                  </a:lnTo>
                  <a:lnTo>
                    <a:pt x="50" y="68"/>
                  </a:lnTo>
                  <a:lnTo>
                    <a:pt x="63" y="56"/>
                  </a:lnTo>
                  <a:lnTo>
                    <a:pt x="89" y="31"/>
                  </a:lnTo>
                  <a:lnTo>
                    <a:pt x="102" y="21"/>
                  </a:lnTo>
                  <a:lnTo>
                    <a:pt x="117" y="12"/>
                  </a:lnTo>
                  <a:lnTo>
                    <a:pt x="117" y="12"/>
                  </a:lnTo>
                  <a:lnTo>
                    <a:pt x="119" y="9"/>
                  </a:lnTo>
                  <a:lnTo>
                    <a:pt x="119" y="8"/>
                  </a:lnTo>
                  <a:lnTo>
                    <a:pt x="119" y="4"/>
                  </a:lnTo>
                  <a:lnTo>
                    <a:pt x="115" y="1"/>
                  </a:lnTo>
                  <a:lnTo>
                    <a:pt x="114" y="0"/>
                  </a:lnTo>
                  <a:lnTo>
                    <a:pt x="111" y="1"/>
                  </a:lnTo>
                  <a:lnTo>
                    <a:pt x="11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5" name="Freeform 1045"/>
            <p:cNvSpPr/>
            <p:nvPr/>
          </p:nvSpPr>
          <p:spPr bwMode="auto">
            <a:xfrm>
              <a:off x="4459288" y="4070350"/>
              <a:ext cx="133350" cy="103188"/>
            </a:xfrm>
            <a:custGeom>
              <a:avLst/>
              <a:gdLst/>
              <a:ahLst/>
              <a:cxnLst>
                <a:cxn ang="0">
                  <a:pos x="331" y="0"/>
                </a:cxn>
                <a:cxn ang="0">
                  <a:pos x="313" y="5"/>
                </a:cxn>
                <a:cxn ang="0">
                  <a:pos x="299" y="15"/>
                </a:cxn>
                <a:cxn ang="0">
                  <a:pos x="271" y="41"/>
                </a:cxn>
                <a:cxn ang="0">
                  <a:pos x="244" y="62"/>
                </a:cxn>
                <a:cxn ang="0">
                  <a:pos x="218" y="86"/>
                </a:cxn>
                <a:cxn ang="0">
                  <a:pos x="191" y="105"/>
                </a:cxn>
                <a:cxn ang="0">
                  <a:pos x="164" y="125"/>
                </a:cxn>
                <a:cxn ang="0">
                  <a:pos x="135" y="149"/>
                </a:cxn>
                <a:cxn ang="0">
                  <a:pos x="74" y="192"/>
                </a:cxn>
                <a:cxn ang="0">
                  <a:pos x="41" y="211"/>
                </a:cxn>
                <a:cxn ang="0">
                  <a:pos x="19" y="224"/>
                </a:cxn>
                <a:cxn ang="0">
                  <a:pos x="7" y="235"/>
                </a:cxn>
                <a:cxn ang="0">
                  <a:pos x="0" y="248"/>
                </a:cxn>
                <a:cxn ang="0">
                  <a:pos x="0" y="257"/>
                </a:cxn>
                <a:cxn ang="0">
                  <a:pos x="3" y="261"/>
                </a:cxn>
                <a:cxn ang="0">
                  <a:pos x="7" y="261"/>
                </a:cxn>
                <a:cxn ang="0">
                  <a:pos x="12" y="257"/>
                </a:cxn>
                <a:cxn ang="0">
                  <a:pos x="12" y="255"/>
                </a:cxn>
                <a:cxn ang="0">
                  <a:pos x="14" y="245"/>
                </a:cxn>
                <a:cxn ang="0">
                  <a:pos x="21" y="236"/>
                </a:cxn>
                <a:cxn ang="0">
                  <a:pos x="45" y="219"/>
                </a:cxn>
                <a:cxn ang="0">
                  <a:pos x="92" y="194"/>
                </a:cxn>
                <a:cxn ang="0">
                  <a:pos x="114" y="180"/>
                </a:cxn>
                <a:cxn ang="0">
                  <a:pos x="153" y="150"/>
                </a:cxn>
                <a:cxn ang="0">
                  <a:pos x="173" y="133"/>
                </a:cxn>
                <a:cxn ang="0">
                  <a:pos x="210" y="103"/>
                </a:cxn>
                <a:cxn ang="0">
                  <a:pos x="248" y="74"/>
                </a:cxn>
                <a:cxn ang="0">
                  <a:pos x="266" y="60"/>
                </a:cxn>
                <a:cxn ang="0">
                  <a:pos x="284" y="45"/>
                </a:cxn>
                <a:cxn ang="0">
                  <a:pos x="305" y="24"/>
                </a:cxn>
                <a:cxn ang="0">
                  <a:pos x="317" y="15"/>
                </a:cxn>
                <a:cxn ang="0">
                  <a:pos x="331" y="10"/>
                </a:cxn>
                <a:cxn ang="0">
                  <a:pos x="334" y="10"/>
                </a:cxn>
                <a:cxn ang="0">
                  <a:pos x="337" y="5"/>
                </a:cxn>
                <a:cxn ang="0">
                  <a:pos x="335" y="1"/>
                </a:cxn>
                <a:cxn ang="0">
                  <a:pos x="331" y="0"/>
                </a:cxn>
              </a:cxnLst>
              <a:rect l="0" t="0" r="r" b="b"/>
              <a:pathLst>
                <a:path w="337" h="261">
                  <a:moveTo>
                    <a:pt x="331" y="0"/>
                  </a:moveTo>
                  <a:lnTo>
                    <a:pt x="331" y="0"/>
                  </a:lnTo>
                  <a:lnTo>
                    <a:pt x="322" y="1"/>
                  </a:lnTo>
                  <a:lnTo>
                    <a:pt x="313" y="5"/>
                  </a:lnTo>
                  <a:lnTo>
                    <a:pt x="305" y="10"/>
                  </a:lnTo>
                  <a:lnTo>
                    <a:pt x="299" y="15"/>
                  </a:lnTo>
                  <a:lnTo>
                    <a:pt x="284" y="28"/>
                  </a:lnTo>
                  <a:lnTo>
                    <a:pt x="271" y="41"/>
                  </a:lnTo>
                  <a:lnTo>
                    <a:pt x="271" y="41"/>
                  </a:lnTo>
                  <a:lnTo>
                    <a:pt x="244" y="62"/>
                  </a:lnTo>
                  <a:lnTo>
                    <a:pt x="218" y="86"/>
                  </a:lnTo>
                  <a:lnTo>
                    <a:pt x="218" y="86"/>
                  </a:lnTo>
                  <a:lnTo>
                    <a:pt x="205" y="96"/>
                  </a:lnTo>
                  <a:lnTo>
                    <a:pt x="191" y="105"/>
                  </a:lnTo>
                  <a:lnTo>
                    <a:pt x="177" y="115"/>
                  </a:lnTo>
                  <a:lnTo>
                    <a:pt x="164" y="125"/>
                  </a:lnTo>
                  <a:lnTo>
                    <a:pt x="164" y="125"/>
                  </a:lnTo>
                  <a:lnTo>
                    <a:pt x="135" y="149"/>
                  </a:lnTo>
                  <a:lnTo>
                    <a:pt x="105" y="171"/>
                  </a:lnTo>
                  <a:lnTo>
                    <a:pt x="74" y="192"/>
                  </a:lnTo>
                  <a:lnTo>
                    <a:pt x="41" y="211"/>
                  </a:lnTo>
                  <a:lnTo>
                    <a:pt x="41" y="211"/>
                  </a:lnTo>
                  <a:lnTo>
                    <a:pt x="27" y="219"/>
                  </a:lnTo>
                  <a:lnTo>
                    <a:pt x="19" y="224"/>
                  </a:lnTo>
                  <a:lnTo>
                    <a:pt x="12" y="228"/>
                  </a:lnTo>
                  <a:lnTo>
                    <a:pt x="7" y="235"/>
                  </a:lnTo>
                  <a:lnTo>
                    <a:pt x="3" y="241"/>
                  </a:lnTo>
                  <a:lnTo>
                    <a:pt x="0" y="248"/>
                  </a:lnTo>
                  <a:lnTo>
                    <a:pt x="0" y="257"/>
                  </a:lnTo>
                  <a:lnTo>
                    <a:pt x="0" y="257"/>
                  </a:lnTo>
                  <a:lnTo>
                    <a:pt x="2" y="260"/>
                  </a:lnTo>
                  <a:lnTo>
                    <a:pt x="3" y="261"/>
                  </a:lnTo>
                  <a:lnTo>
                    <a:pt x="4" y="261"/>
                  </a:lnTo>
                  <a:lnTo>
                    <a:pt x="7" y="261"/>
                  </a:lnTo>
                  <a:lnTo>
                    <a:pt x="11" y="258"/>
                  </a:lnTo>
                  <a:lnTo>
                    <a:pt x="12" y="257"/>
                  </a:lnTo>
                  <a:lnTo>
                    <a:pt x="12" y="255"/>
                  </a:lnTo>
                  <a:lnTo>
                    <a:pt x="12" y="255"/>
                  </a:lnTo>
                  <a:lnTo>
                    <a:pt x="12" y="251"/>
                  </a:lnTo>
                  <a:lnTo>
                    <a:pt x="14" y="245"/>
                  </a:lnTo>
                  <a:lnTo>
                    <a:pt x="16" y="241"/>
                  </a:lnTo>
                  <a:lnTo>
                    <a:pt x="21" y="236"/>
                  </a:lnTo>
                  <a:lnTo>
                    <a:pt x="32" y="228"/>
                  </a:lnTo>
                  <a:lnTo>
                    <a:pt x="45" y="219"/>
                  </a:lnTo>
                  <a:lnTo>
                    <a:pt x="72" y="205"/>
                  </a:lnTo>
                  <a:lnTo>
                    <a:pt x="92" y="194"/>
                  </a:lnTo>
                  <a:lnTo>
                    <a:pt x="92" y="194"/>
                  </a:lnTo>
                  <a:lnTo>
                    <a:pt x="114" y="180"/>
                  </a:lnTo>
                  <a:lnTo>
                    <a:pt x="134" y="166"/>
                  </a:lnTo>
                  <a:lnTo>
                    <a:pt x="153" y="150"/>
                  </a:lnTo>
                  <a:lnTo>
                    <a:pt x="173" y="133"/>
                  </a:lnTo>
                  <a:lnTo>
                    <a:pt x="173" y="133"/>
                  </a:lnTo>
                  <a:lnTo>
                    <a:pt x="190" y="117"/>
                  </a:lnTo>
                  <a:lnTo>
                    <a:pt x="210" y="103"/>
                  </a:lnTo>
                  <a:lnTo>
                    <a:pt x="229" y="88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66" y="60"/>
                  </a:lnTo>
                  <a:lnTo>
                    <a:pt x="284" y="45"/>
                  </a:lnTo>
                  <a:lnTo>
                    <a:pt x="284" y="45"/>
                  </a:lnTo>
                  <a:lnTo>
                    <a:pt x="295" y="35"/>
                  </a:lnTo>
                  <a:lnTo>
                    <a:pt x="305" y="24"/>
                  </a:lnTo>
                  <a:lnTo>
                    <a:pt x="312" y="19"/>
                  </a:lnTo>
                  <a:lnTo>
                    <a:pt x="317" y="15"/>
                  </a:lnTo>
                  <a:lnTo>
                    <a:pt x="325" y="13"/>
                  </a:lnTo>
                  <a:lnTo>
                    <a:pt x="331" y="10"/>
                  </a:lnTo>
                  <a:lnTo>
                    <a:pt x="331" y="10"/>
                  </a:lnTo>
                  <a:lnTo>
                    <a:pt x="334" y="10"/>
                  </a:lnTo>
                  <a:lnTo>
                    <a:pt x="335" y="9"/>
                  </a:lnTo>
                  <a:lnTo>
                    <a:pt x="337" y="5"/>
                  </a:lnTo>
                  <a:lnTo>
                    <a:pt x="337" y="2"/>
                  </a:lnTo>
                  <a:lnTo>
                    <a:pt x="335" y="1"/>
                  </a:lnTo>
                  <a:lnTo>
                    <a:pt x="334" y="0"/>
                  </a:lnTo>
                  <a:lnTo>
                    <a:pt x="331" y="0"/>
                  </a:lnTo>
                  <a:lnTo>
                    <a:pt x="331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6" name="Freeform 1046"/>
            <p:cNvSpPr/>
            <p:nvPr/>
          </p:nvSpPr>
          <p:spPr bwMode="auto">
            <a:xfrm>
              <a:off x="4522788" y="4064000"/>
              <a:ext cx="117475" cy="96838"/>
            </a:xfrm>
            <a:custGeom>
              <a:avLst/>
              <a:gdLst/>
              <a:ahLst/>
              <a:cxnLst>
                <a:cxn ang="0">
                  <a:pos x="290" y="0"/>
                </a:cxn>
                <a:cxn ang="0">
                  <a:pos x="281" y="3"/>
                </a:cxn>
                <a:cxn ang="0">
                  <a:pos x="273" y="11"/>
                </a:cxn>
                <a:cxn ang="0">
                  <a:pos x="243" y="41"/>
                </a:cxn>
                <a:cxn ang="0">
                  <a:pos x="232" y="51"/>
                </a:cxn>
                <a:cxn ang="0">
                  <a:pos x="170" y="98"/>
                </a:cxn>
                <a:cxn ang="0">
                  <a:pos x="150" y="115"/>
                </a:cxn>
                <a:cxn ang="0">
                  <a:pos x="101" y="158"/>
                </a:cxn>
                <a:cxn ang="0">
                  <a:pos x="48" y="198"/>
                </a:cxn>
                <a:cxn ang="0">
                  <a:pos x="21" y="215"/>
                </a:cxn>
                <a:cxn ang="0">
                  <a:pos x="8" y="224"/>
                </a:cxn>
                <a:cxn ang="0">
                  <a:pos x="0" y="238"/>
                </a:cxn>
                <a:cxn ang="0">
                  <a:pos x="0" y="240"/>
                </a:cxn>
                <a:cxn ang="0">
                  <a:pos x="5" y="244"/>
                </a:cxn>
                <a:cxn ang="0">
                  <a:pos x="11" y="243"/>
                </a:cxn>
                <a:cxn ang="0">
                  <a:pos x="12" y="240"/>
                </a:cxn>
                <a:cxn ang="0">
                  <a:pos x="16" y="234"/>
                </a:cxn>
                <a:cxn ang="0">
                  <a:pos x="34" y="223"/>
                </a:cxn>
                <a:cxn ang="0">
                  <a:pos x="42" y="218"/>
                </a:cxn>
                <a:cxn ang="0">
                  <a:pos x="64" y="201"/>
                </a:cxn>
                <a:cxn ang="0">
                  <a:pos x="107" y="166"/>
                </a:cxn>
                <a:cxn ang="0">
                  <a:pos x="150" y="130"/>
                </a:cxn>
                <a:cxn ang="0">
                  <a:pos x="208" y="82"/>
                </a:cxn>
                <a:cxn ang="0">
                  <a:pos x="229" y="66"/>
                </a:cxn>
                <a:cxn ang="0">
                  <a:pos x="260" y="43"/>
                </a:cxn>
                <a:cxn ang="0">
                  <a:pos x="268" y="35"/>
                </a:cxn>
                <a:cxn ang="0">
                  <a:pos x="285" y="15"/>
                </a:cxn>
                <a:cxn ang="0">
                  <a:pos x="293" y="10"/>
                </a:cxn>
                <a:cxn ang="0">
                  <a:pos x="296" y="9"/>
                </a:cxn>
                <a:cxn ang="0">
                  <a:pos x="297" y="3"/>
                </a:cxn>
                <a:cxn ang="0">
                  <a:pos x="293" y="0"/>
                </a:cxn>
                <a:cxn ang="0">
                  <a:pos x="290" y="0"/>
                </a:cxn>
              </a:cxnLst>
              <a:rect l="0" t="0" r="r" b="b"/>
              <a:pathLst>
                <a:path w="297" h="244">
                  <a:moveTo>
                    <a:pt x="290" y="0"/>
                  </a:moveTo>
                  <a:lnTo>
                    <a:pt x="290" y="0"/>
                  </a:lnTo>
                  <a:lnTo>
                    <a:pt x="285" y="1"/>
                  </a:lnTo>
                  <a:lnTo>
                    <a:pt x="281" y="3"/>
                  </a:lnTo>
                  <a:lnTo>
                    <a:pt x="273" y="11"/>
                  </a:lnTo>
                  <a:lnTo>
                    <a:pt x="273" y="11"/>
                  </a:lnTo>
                  <a:lnTo>
                    <a:pt x="254" y="32"/>
                  </a:lnTo>
                  <a:lnTo>
                    <a:pt x="243" y="41"/>
                  </a:lnTo>
                  <a:lnTo>
                    <a:pt x="232" y="51"/>
                  </a:lnTo>
                  <a:lnTo>
                    <a:pt x="232" y="51"/>
                  </a:lnTo>
                  <a:lnTo>
                    <a:pt x="190" y="82"/>
                  </a:lnTo>
                  <a:lnTo>
                    <a:pt x="170" y="98"/>
                  </a:lnTo>
                  <a:lnTo>
                    <a:pt x="150" y="115"/>
                  </a:lnTo>
                  <a:lnTo>
                    <a:pt x="150" y="115"/>
                  </a:lnTo>
                  <a:lnTo>
                    <a:pt x="127" y="137"/>
                  </a:lnTo>
                  <a:lnTo>
                    <a:pt x="101" y="158"/>
                  </a:lnTo>
                  <a:lnTo>
                    <a:pt x="48" y="198"/>
                  </a:lnTo>
                  <a:lnTo>
                    <a:pt x="48" y="198"/>
                  </a:lnTo>
                  <a:lnTo>
                    <a:pt x="37" y="206"/>
                  </a:lnTo>
                  <a:lnTo>
                    <a:pt x="21" y="215"/>
                  </a:lnTo>
                  <a:lnTo>
                    <a:pt x="14" y="219"/>
                  </a:lnTo>
                  <a:lnTo>
                    <a:pt x="8" y="224"/>
                  </a:lnTo>
                  <a:lnTo>
                    <a:pt x="4" y="231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0" y="240"/>
                  </a:lnTo>
                  <a:lnTo>
                    <a:pt x="1" y="241"/>
                  </a:lnTo>
                  <a:lnTo>
                    <a:pt x="5" y="244"/>
                  </a:lnTo>
                  <a:lnTo>
                    <a:pt x="9" y="244"/>
                  </a:lnTo>
                  <a:lnTo>
                    <a:pt x="11" y="243"/>
                  </a:lnTo>
                  <a:lnTo>
                    <a:pt x="12" y="240"/>
                  </a:lnTo>
                  <a:lnTo>
                    <a:pt x="12" y="240"/>
                  </a:lnTo>
                  <a:lnTo>
                    <a:pt x="13" y="238"/>
                  </a:lnTo>
                  <a:lnTo>
                    <a:pt x="16" y="234"/>
                  </a:lnTo>
                  <a:lnTo>
                    <a:pt x="21" y="230"/>
                  </a:lnTo>
                  <a:lnTo>
                    <a:pt x="34" y="223"/>
                  </a:lnTo>
                  <a:lnTo>
                    <a:pt x="34" y="223"/>
                  </a:lnTo>
                  <a:lnTo>
                    <a:pt x="42" y="218"/>
                  </a:lnTo>
                  <a:lnTo>
                    <a:pt x="50" y="213"/>
                  </a:lnTo>
                  <a:lnTo>
                    <a:pt x="64" y="201"/>
                  </a:lnTo>
                  <a:lnTo>
                    <a:pt x="64" y="201"/>
                  </a:lnTo>
                  <a:lnTo>
                    <a:pt x="107" y="166"/>
                  </a:lnTo>
                  <a:lnTo>
                    <a:pt x="150" y="130"/>
                  </a:lnTo>
                  <a:lnTo>
                    <a:pt x="150" y="130"/>
                  </a:lnTo>
                  <a:lnTo>
                    <a:pt x="188" y="98"/>
                  </a:lnTo>
                  <a:lnTo>
                    <a:pt x="208" y="82"/>
                  </a:lnTo>
                  <a:lnTo>
                    <a:pt x="229" y="66"/>
                  </a:lnTo>
                  <a:lnTo>
                    <a:pt x="229" y="66"/>
                  </a:lnTo>
                  <a:lnTo>
                    <a:pt x="245" y="56"/>
                  </a:lnTo>
                  <a:lnTo>
                    <a:pt x="260" y="43"/>
                  </a:lnTo>
                  <a:lnTo>
                    <a:pt x="260" y="43"/>
                  </a:lnTo>
                  <a:lnTo>
                    <a:pt x="268" y="35"/>
                  </a:lnTo>
                  <a:lnTo>
                    <a:pt x="276" y="24"/>
                  </a:lnTo>
                  <a:lnTo>
                    <a:pt x="285" y="15"/>
                  </a:lnTo>
                  <a:lnTo>
                    <a:pt x="289" y="13"/>
                  </a:lnTo>
                  <a:lnTo>
                    <a:pt x="293" y="10"/>
                  </a:lnTo>
                  <a:lnTo>
                    <a:pt x="293" y="10"/>
                  </a:lnTo>
                  <a:lnTo>
                    <a:pt x="296" y="9"/>
                  </a:lnTo>
                  <a:lnTo>
                    <a:pt x="297" y="7"/>
                  </a:lnTo>
                  <a:lnTo>
                    <a:pt x="297" y="3"/>
                  </a:lnTo>
                  <a:lnTo>
                    <a:pt x="294" y="0"/>
                  </a:lnTo>
                  <a:lnTo>
                    <a:pt x="293" y="0"/>
                  </a:lnTo>
                  <a:lnTo>
                    <a:pt x="290" y="0"/>
                  </a:lnTo>
                  <a:lnTo>
                    <a:pt x="29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7" name="Freeform 1047"/>
            <p:cNvSpPr/>
            <p:nvPr/>
          </p:nvSpPr>
          <p:spPr bwMode="auto">
            <a:xfrm>
              <a:off x="4562476" y="4076700"/>
              <a:ext cx="109538" cy="84138"/>
            </a:xfrm>
            <a:custGeom>
              <a:avLst/>
              <a:gdLst/>
              <a:ahLst/>
              <a:cxnLst>
                <a:cxn ang="0">
                  <a:pos x="274" y="0"/>
                </a:cxn>
                <a:cxn ang="0">
                  <a:pos x="257" y="3"/>
                </a:cxn>
                <a:cxn ang="0">
                  <a:pos x="242" y="13"/>
                </a:cxn>
                <a:cxn ang="0">
                  <a:pos x="213" y="35"/>
                </a:cxn>
                <a:cxn ang="0">
                  <a:pos x="192" y="49"/>
                </a:cxn>
                <a:cxn ang="0">
                  <a:pos x="152" y="81"/>
                </a:cxn>
                <a:cxn ang="0">
                  <a:pos x="132" y="98"/>
                </a:cxn>
                <a:cxn ang="0">
                  <a:pos x="90" y="134"/>
                </a:cxn>
                <a:cxn ang="0">
                  <a:pos x="45" y="166"/>
                </a:cxn>
                <a:cxn ang="0">
                  <a:pos x="33" y="173"/>
                </a:cxn>
                <a:cxn ang="0">
                  <a:pos x="12" y="187"/>
                </a:cxn>
                <a:cxn ang="0">
                  <a:pos x="3" y="197"/>
                </a:cxn>
                <a:cxn ang="0">
                  <a:pos x="0" y="204"/>
                </a:cxn>
                <a:cxn ang="0">
                  <a:pos x="0" y="207"/>
                </a:cxn>
                <a:cxn ang="0">
                  <a:pos x="8" y="210"/>
                </a:cxn>
                <a:cxn ang="0">
                  <a:pos x="11" y="206"/>
                </a:cxn>
                <a:cxn ang="0">
                  <a:pos x="12" y="202"/>
                </a:cxn>
                <a:cxn ang="0">
                  <a:pos x="22" y="194"/>
                </a:cxn>
                <a:cxn ang="0">
                  <a:pos x="37" y="185"/>
                </a:cxn>
                <a:cxn ang="0">
                  <a:pos x="68" y="164"/>
                </a:cxn>
                <a:cxn ang="0">
                  <a:pos x="126" y="120"/>
                </a:cxn>
                <a:cxn ang="0">
                  <a:pos x="160" y="90"/>
                </a:cxn>
                <a:cxn ang="0">
                  <a:pos x="194" y="62"/>
                </a:cxn>
                <a:cxn ang="0">
                  <a:pos x="228" y="39"/>
                </a:cxn>
                <a:cxn ang="0">
                  <a:pos x="238" y="30"/>
                </a:cxn>
                <a:cxn ang="0">
                  <a:pos x="254" y="18"/>
                </a:cxn>
                <a:cxn ang="0">
                  <a:pos x="267" y="13"/>
                </a:cxn>
                <a:cxn ang="0">
                  <a:pos x="274" y="11"/>
                </a:cxn>
                <a:cxn ang="0">
                  <a:pos x="277" y="9"/>
                </a:cxn>
                <a:cxn ang="0">
                  <a:pos x="279" y="2"/>
                </a:cxn>
                <a:cxn ang="0">
                  <a:pos x="276" y="0"/>
                </a:cxn>
                <a:cxn ang="0">
                  <a:pos x="274" y="0"/>
                </a:cxn>
              </a:cxnLst>
              <a:rect l="0" t="0" r="r" b="b"/>
              <a:pathLst>
                <a:path w="279" h="210">
                  <a:moveTo>
                    <a:pt x="274" y="0"/>
                  </a:moveTo>
                  <a:lnTo>
                    <a:pt x="274" y="0"/>
                  </a:lnTo>
                  <a:lnTo>
                    <a:pt x="264" y="1"/>
                  </a:lnTo>
                  <a:lnTo>
                    <a:pt x="257" y="3"/>
                  </a:lnTo>
                  <a:lnTo>
                    <a:pt x="249" y="7"/>
                  </a:lnTo>
                  <a:lnTo>
                    <a:pt x="242" y="13"/>
                  </a:lnTo>
                  <a:lnTo>
                    <a:pt x="228" y="23"/>
                  </a:lnTo>
                  <a:lnTo>
                    <a:pt x="213" y="35"/>
                  </a:lnTo>
                  <a:lnTo>
                    <a:pt x="213" y="35"/>
                  </a:lnTo>
                  <a:lnTo>
                    <a:pt x="192" y="49"/>
                  </a:lnTo>
                  <a:lnTo>
                    <a:pt x="172" y="65"/>
                  </a:lnTo>
                  <a:lnTo>
                    <a:pt x="152" y="81"/>
                  </a:lnTo>
                  <a:lnTo>
                    <a:pt x="132" y="98"/>
                  </a:lnTo>
                  <a:lnTo>
                    <a:pt x="132" y="98"/>
                  </a:lnTo>
                  <a:lnTo>
                    <a:pt x="111" y="116"/>
                  </a:lnTo>
                  <a:lnTo>
                    <a:pt x="90" y="134"/>
                  </a:lnTo>
                  <a:lnTo>
                    <a:pt x="68" y="150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33" y="173"/>
                  </a:lnTo>
                  <a:lnTo>
                    <a:pt x="18" y="181"/>
                  </a:lnTo>
                  <a:lnTo>
                    <a:pt x="12" y="187"/>
                  </a:lnTo>
                  <a:lnTo>
                    <a:pt x="7" y="190"/>
                  </a:lnTo>
                  <a:lnTo>
                    <a:pt x="3" y="197"/>
                  </a:lnTo>
                  <a:lnTo>
                    <a:pt x="0" y="204"/>
                  </a:lnTo>
                  <a:lnTo>
                    <a:pt x="0" y="204"/>
                  </a:lnTo>
                  <a:lnTo>
                    <a:pt x="0" y="206"/>
                  </a:lnTo>
                  <a:lnTo>
                    <a:pt x="0" y="207"/>
                  </a:lnTo>
                  <a:lnTo>
                    <a:pt x="4" y="210"/>
                  </a:lnTo>
                  <a:lnTo>
                    <a:pt x="8" y="210"/>
                  </a:lnTo>
                  <a:lnTo>
                    <a:pt x="9" y="209"/>
                  </a:lnTo>
                  <a:lnTo>
                    <a:pt x="11" y="206"/>
                  </a:lnTo>
                  <a:lnTo>
                    <a:pt x="11" y="206"/>
                  </a:lnTo>
                  <a:lnTo>
                    <a:pt x="12" y="202"/>
                  </a:lnTo>
                  <a:lnTo>
                    <a:pt x="15" y="200"/>
                  </a:lnTo>
                  <a:lnTo>
                    <a:pt x="22" y="194"/>
                  </a:lnTo>
                  <a:lnTo>
                    <a:pt x="37" y="185"/>
                  </a:lnTo>
                  <a:lnTo>
                    <a:pt x="37" y="185"/>
                  </a:lnTo>
                  <a:lnTo>
                    <a:pt x="68" y="164"/>
                  </a:lnTo>
                  <a:lnTo>
                    <a:pt x="68" y="164"/>
                  </a:lnTo>
                  <a:lnTo>
                    <a:pt x="97" y="142"/>
                  </a:lnTo>
                  <a:lnTo>
                    <a:pt x="126" y="120"/>
                  </a:lnTo>
                  <a:lnTo>
                    <a:pt x="126" y="120"/>
                  </a:lnTo>
                  <a:lnTo>
                    <a:pt x="160" y="90"/>
                  </a:lnTo>
                  <a:lnTo>
                    <a:pt x="177" y="75"/>
                  </a:lnTo>
                  <a:lnTo>
                    <a:pt x="194" y="62"/>
                  </a:lnTo>
                  <a:lnTo>
                    <a:pt x="194" y="62"/>
                  </a:lnTo>
                  <a:lnTo>
                    <a:pt x="228" y="39"/>
                  </a:lnTo>
                  <a:lnTo>
                    <a:pt x="228" y="39"/>
                  </a:lnTo>
                  <a:lnTo>
                    <a:pt x="238" y="30"/>
                  </a:lnTo>
                  <a:lnTo>
                    <a:pt x="249" y="22"/>
                  </a:lnTo>
                  <a:lnTo>
                    <a:pt x="254" y="18"/>
                  </a:lnTo>
                  <a:lnTo>
                    <a:pt x="260" y="14"/>
                  </a:lnTo>
                  <a:lnTo>
                    <a:pt x="267" y="13"/>
                  </a:lnTo>
                  <a:lnTo>
                    <a:pt x="274" y="11"/>
                  </a:lnTo>
                  <a:lnTo>
                    <a:pt x="274" y="11"/>
                  </a:lnTo>
                  <a:lnTo>
                    <a:pt x="276" y="10"/>
                  </a:lnTo>
                  <a:lnTo>
                    <a:pt x="277" y="9"/>
                  </a:lnTo>
                  <a:lnTo>
                    <a:pt x="279" y="5"/>
                  </a:lnTo>
                  <a:lnTo>
                    <a:pt x="279" y="2"/>
                  </a:lnTo>
                  <a:lnTo>
                    <a:pt x="277" y="1"/>
                  </a:lnTo>
                  <a:lnTo>
                    <a:pt x="276" y="0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8" name="Freeform 1048"/>
            <p:cNvSpPr/>
            <p:nvPr/>
          </p:nvSpPr>
          <p:spPr bwMode="auto">
            <a:xfrm>
              <a:off x="4597401" y="4083050"/>
              <a:ext cx="109538" cy="74613"/>
            </a:xfrm>
            <a:custGeom>
              <a:avLst/>
              <a:gdLst/>
              <a:ahLst/>
              <a:cxnLst>
                <a:cxn ang="0">
                  <a:pos x="267" y="0"/>
                </a:cxn>
                <a:cxn ang="0">
                  <a:pos x="267" y="0"/>
                </a:cxn>
                <a:cxn ang="0">
                  <a:pos x="261" y="2"/>
                </a:cxn>
                <a:cxn ang="0">
                  <a:pos x="253" y="5"/>
                </a:cxn>
                <a:cxn ang="0">
                  <a:pos x="240" y="13"/>
                </a:cxn>
                <a:cxn ang="0">
                  <a:pos x="214" y="32"/>
                </a:cxn>
                <a:cxn ang="0">
                  <a:pos x="214" y="32"/>
                </a:cxn>
                <a:cxn ang="0">
                  <a:pos x="195" y="43"/>
                </a:cxn>
                <a:cxn ang="0">
                  <a:pos x="177" y="54"/>
                </a:cxn>
                <a:cxn ang="0">
                  <a:pos x="138" y="75"/>
                </a:cxn>
                <a:cxn ang="0">
                  <a:pos x="138" y="75"/>
                </a:cxn>
                <a:cxn ang="0">
                  <a:pos x="121" y="85"/>
                </a:cxn>
                <a:cxn ang="0">
                  <a:pos x="104" y="95"/>
                </a:cxn>
                <a:cxn ang="0">
                  <a:pos x="71" y="119"/>
                </a:cxn>
                <a:cxn ang="0">
                  <a:pos x="38" y="145"/>
                </a:cxn>
                <a:cxn ang="0">
                  <a:pos x="10" y="172"/>
                </a:cxn>
                <a:cxn ang="0">
                  <a:pos x="10" y="172"/>
                </a:cxn>
                <a:cxn ang="0">
                  <a:pos x="8" y="172"/>
                </a:cxn>
                <a:cxn ang="0">
                  <a:pos x="3" y="177"/>
                </a:cxn>
                <a:cxn ang="0">
                  <a:pos x="3" y="177"/>
                </a:cxn>
                <a:cxn ang="0">
                  <a:pos x="2" y="180"/>
                </a:cxn>
                <a:cxn ang="0">
                  <a:pos x="0" y="183"/>
                </a:cxn>
                <a:cxn ang="0">
                  <a:pos x="3" y="187"/>
                </a:cxn>
                <a:cxn ang="0">
                  <a:pos x="7" y="188"/>
                </a:cxn>
                <a:cxn ang="0">
                  <a:pos x="8" y="188"/>
                </a:cxn>
                <a:cxn ang="0">
                  <a:pos x="11" y="187"/>
                </a:cxn>
                <a:cxn ang="0">
                  <a:pos x="11" y="187"/>
                </a:cxn>
                <a:cxn ang="0">
                  <a:pos x="25" y="172"/>
                </a:cxn>
                <a:cxn ang="0">
                  <a:pos x="41" y="158"/>
                </a:cxn>
                <a:cxn ang="0">
                  <a:pos x="74" y="132"/>
                </a:cxn>
                <a:cxn ang="0">
                  <a:pos x="109" y="107"/>
                </a:cxn>
                <a:cxn ang="0">
                  <a:pos x="143" y="85"/>
                </a:cxn>
                <a:cxn ang="0">
                  <a:pos x="143" y="85"/>
                </a:cxn>
                <a:cxn ang="0">
                  <a:pos x="159" y="75"/>
                </a:cxn>
                <a:cxn ang="0">
                  <a:pos x="174" y="68"/>
                </a:cxn>
                <a:cxn ang="0">
                  <a:pos x="190" y="60"/>
                </a:cxn>
                <a:cxn ang="0">
                  <a:pos x="206" y="51"/>
                </a:cxn>
                <a:cxn ang="0">
                  <a:pos x="206" y="51"/>
                </a:cxn>
                <a:cxn ang="0">
                  <a:pos x="236" y="32"/>
                </a:cxn>
                <a:cxn ang="0">
                  <a:pos x="236" y="32"/>
                </a:cxn>
                <a:cxn ang="0">
                  <a:pos x="252" y="19"/>
                </a:cxn>
                <a:cxn ang="0">
                  <a:pos x="261" y="14"/>
                </a:cxn>
                <a:cxn ang="0">
                  <a:pos x="266" y="11"/>
                </a:cxn>
                <a:cxn ang="0">
                  <a:pos x="271" y="10"/>
                </a:cxn>
                <a:cxn ang="0">
                  <a:pos x="271" y="10"/>
                </a:cxn>
                <a:cxn ang="0">
                  <a:pos x="272" y="10"/>
                </a:cxn>
                <a:cxn ang="0">
                  <a:pos x="274" y="9"/>
                </a:cxn>
                <a:cxn ang="0">
                  <a:pos x="275" y="6"/>
                </a:cxn>
                <a:cxn ang="0">
                  <a:pos x="275" y="3"/>
                </a:cxn>
                <a:cxn ang="0">
                  <a:pos x="272" y="1"/>
                </a:cxn>
                <a:cxn ang="0">
                  <a:pos x="270" y="0"/>
                </a:cxn>
                <a:cxn ang="0">
                  <a:pos x="267" y="0"/>
                </a:cxn>
                <a:cxn ang="0">
                  <a:pos x="267" y="0"/>
                </a:cxn>
              </a:cxnLst>
              <a:rect l="0" t="0" r="r" b="b"/>
              <a:pathLst>
                <a:path w="275" h="188">
                  <a:moveTo>
                    <a:pt x="267" y="0"/>
                  </a:moveTo>
                  <a:lnTo>
                    <a:pt x="267" y="0"/>
                  </a:lnTo>
                  <a:lnTo>
                    <a:pt x="261" y="2"/>
                  </a:lnTo>
                  <a:lnTo>
                    <a:pt x="253" y="5"/>
                  </a:lnTo>
                  <a:lnTo>
                    <a:pt x="240" y="13"/>
                  </a:lnTo>
                  <a:lnTo>
                    <a:pt x="214" y="32"/>
                  </a:lnTo>
                  <a:lnTo>
                    <a:pt x="214" y="32"/>
                  </a:lnTo>
                  <a:lnTo>
                    <a:pt x="195" y="43"/>
                  </a:lnTo>
                  <a:lnTo>
                    <a:pt x="177" y="54"/>
                  </a:lnTo>
                  <a:lnTo>
                    <a:pt x="138" y="75"/>
                  </a:lnTo>
                  <a:lnTo>
                    <a:pt x="138" y="75"/>
                  </a:lnTo>
                  <a:lnTo>
                    <a:pt x="121" y="85"/>
                  </a:lnTo>
                  <a:lnTo>
                    <a:pt x="104" y="95"/>
                  </a:lnTo>
                  <a:lnTo>
                    <a:pt x="71" y="119"/>
                  </a:lnTo>
                  <a:lnTo>
                    <a:pt x="38" y="145"/>
                  </a:lnTo>
                  <a:lnTo>
                    <a:pt x="10" y="172"/>
                  </a:lnTo>
                  <a:lnTo>
                    <a:pt x="10" y="172"/>
                  </a:lnTo>
                  <a:lnTo>
                    <a:pt x="8" y="172"/>
                  </a:lnTo>
                  <a:lnTo>
                    <a:pt x="3" y="177"/>
                  </a:lnTo>
                  <a:lnTo>
                    <a:pt x="3" y="177"/>
                  </a:lnTo>
                  <a:lnTo>
                    <a:pt x="2" y="180"/>
                  </a:lnTo>
                  <a:lnTo>
                    <a:pt x="0" y="183"/>
                  </a:lnTo>
                  <a:lnTo>
                    <a:pt x="3" y="187"/>
                  </a:lnTo>
                  <a:lnTo>
                    <a:pt x="7" y="188"/>
                  </a:lnTo>
                  <a:lnTo>
                    <a:pt x="8" y="188"/>
                  </a:lnTo>
                  <a:lnTo>
                    <a:pt x="11" y="187"/>
                  </a:lnTo>
                  <a:lnTo>
                    <a:pt x="11" y="187"/>
                  </a:lnTo>
                  <a:lnTo>
                    <a:pt x="25" y="172"/>
                  </a:lnTo>
                  <a:lnTo>
                    <a:pt x="41" y="158"/>
                  </a:lnTo>
                  <a:lnTo>
                    <a:pt x="74" y="132"/>
                  </a:lnTo>
                  <a:lnTo>
                    <a:pt x="109" y="107"/>
                  </a:lnTo>
                  <a:lnTo>
                    <a:pt x="143" y="85"/>
                  </a:lnTo>
                  <a:lnTo>
                    <a:pt x="143" y="85"/>
                  </a:lnTo>
                  <a:lnTo>
                    <a:pt x="159" y="75"/>
                  </a:lnTo>
                  <a:lnTo>
                    <a:pt x="174" y="68"/>
                  </a:lnTo>
                  <a:lnTo>
                    <a:pt x="190" y="60"/>
                  </a:lnTo>
                  <a:lnTo>
                    <a:pt x="206" y="51"/>
                  </a:lnTo>
                  <a:lnTo>
                    <a:pt x="206" y="51"/>
                  </a:lnTo>
                  <a:lnTo>
                    <a:pt x="236" y="32"/>
                  </a:lnTo>
                  <a:lnTo>
                    <a:pt x="236" y="32"/>
                  </a:lnTo>
                  <a:lnTo>
                    <a:pt x="252" y="19"/>
                  </a:lnTo>
                  <a:lnTo>
                    <a:pt x="261" y="14"/>
                  </a:lnTo>
                  <a:lnTo>
                    <a:pt x="266" y="11"/>
                  </a:lnTo>
                  <a:lnTo>
                    <a:pt x="271" y="10"/>
                  </a:lnTo>
                  <a:lnTo>
                    <a:pt x="271" y="10"/>
                  </a:lnTo>
                  <a:lnTo>
                    <a:pt x="272" y="10"/>
                  </a:lnTo>
                  <a:lnTo>
                    <a:pt x="274" y="9"/>
                  </a:lnTo>
                  <a:lnTo>
                    <a:pt x="275" y="6"/>
                  </a:lnTo>
                  <a:lnTo>
                    <a:pt x="275" y="3"/>
                  </a:lnTo>
                  <a:lnTo>
                    <a:pt x="272" y="1"/>
                  </a:lnTo>
                  <a:lnTo>
                    <a:pt x="270" y="0"/>
                  </a:lnTo>
                  <a:lnTo>
                    <a:pt x="267" y="0"/>
                  </a:lnTo>
                  <a:lnTo>
                    <a:pt x="267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9" name="Freeform 1049"/>
            <p:cNvSpPr/>
            <p:nvPr/>
          </p:nvSpPr>
          <p:spPr bwMode="auto">
            <a:xfrm>
              <a:off x="4627563" y="4092575"/>
              <a:ext cx="101600" cy="73025"/>
            </a:xfrm>
            <a:custGeom>
              <a:avLst/>
              <a:gdLst/>
              <a:ahLst/>
              <a:cxnLst>
                <a:cxn ang="0">
                  <a:pos x="250" y="0"/>
                </a:cxn>
                <a:cxn ang="0">
                  <a:pos x="235" y="6"/>
                </a:cxn>
                <a:cxn ang="0">
                  <a:pos x="224" y="15"/>
                </a:cxn>
                <a:cxn ang="0">
                  <a:pos x="207" y="30"/>
                </a:cxn>
                <a:cxn ang="0">
                  <a:pos x="200" y="34"/>
                </a:cxn>
                <a:cxn ang="0">
                  <a:pos x="137" y="69"/>
                </a:cxn>
                <a:cxn ang="0">
                  <a:pos x="118" y="82"/>
                </a:cxn>
                <a:cxn ang="0">
                  <a:pos x="63" y="119"/>
                </a:cxn>
                <a:cxn ang="0">
                  <a:pos x="46" y="132"/>
                </a:cxn>
                <a:cxn ang="0">
                  <a:pos x="20" y="150"/>
                </a:cxn>
                <a:cxn ang="0">
                  <a:pos x="7" y="162"/>
                </a:cxn>
                <a:cxn ang="0">
                  <a:pos x="0" y="175"/>
                </a:cxn>
                <a:cxn ang="0">
                  <a:pos x="0" y="178"/>
                </a:cxn>
                <a:cxn ang="0">
                  <a:pos x="5" y="183"/>
                </a:cxn>
                <a:cxn ang="0">
                  <a:pos x="10" y="180"/>
                </a:cxn>
                <a:cxn ang="0">
                  <a:pos x="12" y="179"/>
                </a:cxn>
                <a:cxn ang="0">
                  <a:pos x="16" y="171"/>
                </a:cxn>
                <a:cxn ang="0">
                  <a:pos x="31" y="158"/>
                </a:cxn>
                <a:cxn ang="0">
                  <a:pos x="39" y="151"/>
                </a:cxn>
                <a:cxn ang="0">
                  <a:pos x="58" y="137"/>
                </a:cxn>
                <a:cxn ang="0">
                  <a:pos x="77" y="123"/>
                </a:cxn>
                <a:cxn ang="0">
                  <a:pos x="127" y="89"/>
                </a:cxn>
                <a:cxn ang="0">
                  <a:pos x="144" y="80"/>
                </a:cxn>
                <a:cxn ang="0">
                  <a:pos x="175" y="63"/>
                </a:cxn>
                <a:cxn ang="0">
                  <a:pos x="205" y="44"/>
                </a:cxn>
                <a:cxn ang="0">
                  <a:pos x="212" y="40"/>
                </a:cxn>
                <a:cxn ang="0">
                  <a:pos x="229" y="26"/>
                </a:cxn>
                <a:cxn ang="0">
                  <a:pos x="246" y="13"/>
                </a:cxn>
                <a:cxn ang="0">
                  <a:pos x="252" y="12"/>
                </a:cxn>
                <a:cxn ang="0">
                  <a:pos x="256" y="9"/>
                </a:cxn>
                <a:cxn ang="0">
                  <a:pos x="256" y="5"/>
                </a:cxn>
                <a:cxn ang="0">
                  <a:pos x="252" y="1"/>
                </a:cxn>
                <a:cxn ang="0">
                  <a:pos x="250" y="0"/>
                </a:cxn>
              </a:cxnLst>
              <a:rect l="0" t="0" r="r" b="b"/>
              <a:pathLst>
                <a:path w="256" h="183">
                  <a:moveTo>
                    <a:pt x="250" y="0"/>
                  </a:moveTo>
                  <a:lnTo>
                    <a:pt x="250" y="0"/>
                  </a:lnTo>
                  <a:lnTo>
                    <a:pt x="242" y="2"/>
                  </a:lnTo>
                  <a:lnTo>
                    <a:pt x="235" y="6"/>
                  </a:lnTo>
                  <a:lnTo>
                    <a:pt x="229" y="10"/>
                  </a:lnTo>
                  <a:lnTo>
                    <a:pt x="224" y="15"/>
                  </a:lnTo>
                  <a:lnTo>
                    <a:pt x="212" y="25"/>
                  </a:lnTo>
                  <a:lnTo>
                    <a:pt x="207" y="30"/>
                  </a:lnTo>
                  <a:lnTo>
                    <a:pt x="200" y="34"/>
                  </a:lnTo>
                  <a:lnTo>
                    <a:pt x="200" y="34"/>
                  </a:lnTo>
                  <a:lnTo>
                    <a:pt x="158" y="56"/>
                  </a:lnTo>
                  <a:lnTo>
                    <a:pt x="137" y="69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81" y="106"/>
                  </a:lnTo>
                  <a:lnTo>
                    <a:pt x="63" y="119"/>
                  </a:lnTo>
                  <a:lnTo>
                    <a:pt x="46" y="132"/>
                  </a:lnTo>
                  <a:lnTo>
                    <a:pt x="46" y="132"/>
                  </a:lnTo>
                  <a:lnTo>
                    <a:pt x="33" y="141"/>
                  </a:lnTo>
                  <a:lnTo>
                    <a:pt x="20" y="150"/>
                  </a:lnTo>
                  <a:lnTo>
                    <a:pt x="13" y="155"/>
                  </a:lnTo>
                  <a:lnTo>
                    <a:pt x="7" y="162"/>
                  </a:lnTo>
                  <a:lnTo>
                    <a:pt x="3" y="168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0" y="178"/>
                  </a:lnTo>
                  <a:lnTo>
                    <a:pt x="1" y="180"/>
                  </a:lnTo>
                  <a:lnTo>
                    <a:pt x="5" y="183"/>
                  </a:lnTo>
                  <a:lnTo>
                    <a:pt x="9" y="183"/>
                  </a:lnTo>
                  <a:lnTo>
                    <a:pt x="10" y="180"/>
                  </a:lnTo>
                  <a:lnTo>
                    <a:pt x="12" y="179"/>
                  </a:lnTo>
                  <a:lnTo>
                    <a:pt x="12" y="179"/>
                  </a:lnTo>
                  <a:lnTo>
                    <a:pt x="13" y="175"/>
                  </a:lnTo>
                  <a:lnTo>
                    <a:pt x="16" y="171"/>
                  </a:lnTo>
                  <a:lnTo>
                    <a:pt x="24" y="165"/>
                  </a:lnTo>
                  <a:lnTo>
                    <a:pt x="31" y="158"/>
                  </a:lnTo>
                  <a:lnTo>
                    <a:pt x="39" y="151"/>
                  </a:lnTo>
                  <a:lnTo>
                    <a:pt x="39" y="151"/>
                  </a:lnTo>
                  <a:lnTo>
                    <a:pt x="48" y="144"/>
                  </a:lnTo>
                  <a:lnTo>
                    <a:pt x="58" y="137"/>
                  </a:lnTo>
                  <a:lnTo>
                    <a:pt x="77" y="123"/>
                  </a:lnTo>
                  <a:lnTo>
                    <a:pt x="77" y="123"/>
                  </a:lnTo>
                  <a:lnTo>
                    <a:pt x="110" y="100"/>
                  </a:lnTo>
                  <a:lnTo>
                    <a:pt x="127" y="89"/>
                  </a:lnTo>
                  <a:lnTo>
                    <a:pt x="144" y="80"/>
                  </a:lnTo>
                  <a:lnTo>
                    <a:pt x="144" y="80"/>
                  </a:lnTo>
                  <a:lnTo>
                    <a:pt x="160" y="72"/>
                  </a:lnTo>
                  <a:lnTo>
                    <a:pt x="175" y="63"/>
                  </a:lnTo>
                  <a:lnTo>
                    <a:pt x="190" y="52"/>
                  </a:lnTo>
                  <a:lnTo>
                    <a:pt x="205" y="44"/>
                  </a:lnTo>
                  <a:lnTo>
                    <a:pt x="205" y="44"/>
                  </a:lnTo>
                  <a:lnTo>
                    <a:pt x="212" y="40"/>
                  </a:lnTo>
                  <a:lnTo>
                    <a:pt x="217" y="35"/>
                  </a:lnTo>
                  <a:lnTo>
                    <a:pt x="229" y="26"/>
                  </a:lnTo>
                  <a:lnTo>
                    <a:pt x="241" y="17"/>
                  </a:lnTo>
                  <a:lnTo>
                    <a:pt x="246" y="13"/>
                  </a:lnTo>
                  <a:lnTo>
                    <a:pt x="252" y="12"/>
                  </a:lnTo>
                  <a:lnTo>
                    <a:pt x="252" y="12"/>
                  </a:lnTo>
                  <a:lnTo>
                    <a:pt x="255" y="10"/>
                  </a:lnTo>
                  <a:lnTo>
                    <a:pt x="256" y="9"/>
                  </a:lnTo>
                  <a:lnTo>
                    <a:pt x="256" y="8"/>
                  </a:lnTo>
                  <a:lnTo>
                    <a:pt x="256" y="5"/>
                  </a:lnTo>
                  <a:lnTo>
                    <a:pt x="254" y="1"/>
                  </a:lnTo>
                  <a:lnTo>
                    <a:pt x="252" y="1"/>
                  </a:lnTo>
                  <a:lnTo>
                    <a:pt x="250" y="0"/>
                  </a:lnTo>
                  <a:lnTo>
                    <a:pt x="25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0" name="Freeform 1050"/>
            <p:cNvSpPr/>
            <p:nvPr/>
          </p:nvSpPr>
          <p:spPr bwMode="auto">
            <a:xfrm>
              <a:off x="4645026" y="4103688"/>
              <a:ext cx="114300" cy="68263"/>
            </a:xfrm>
            <a:custGeom>
              <a:avLst/>
              <a:gdLst/>
              <a:ahLst/>
              <a:cxnLst>
                <a:cxn ang="0">
                  <a:pos x="278" y="0"/>
                </a:cxn>
                <a:cxn ang="0">
                  <a:pos x="278" y="0"/>
                </a:cxn>
                <a:cxn ang="0">
                  <a:pos x="268" y="5"/>
                </a:cxn>
                <a:cxn ang="0">
                  <a:pos x="259" y="9"/>
                </a:cxn>
                <a:cxn ang="0">
                  <a:pos x="242" y="20"/>
                </a:cxn>
                <a:cxn ang="0">
                  <a:pos x="208" y="44"/>
                </a:cxn>
                <a:cxn ang="0">
                  <a:pos x="208" y="44"/>
                </a:cxn>
                <a:cxn ang="0">
                  <a:pos x="185" y="58"/>
                </a:cxn>
                <a:cxn ang="0">
                  <a:pos x="162" y="73"/>
                </a:cxn>
                <a:cxn ang="0">
                  <a:pos x="140" y="85"/>
                </a:cxn>
                <a:cxn ang="0">
                  <a:pos x="115" y="96"/>
                </a:cxn>
                <a:cxn ang="0">
                  <a:pos x="115" y="96"/>
                </a:cxn>
                <a:cxn ang="0">
                  <a:pos x="97" y="105"/>
                </a:cxn>
                <a:cxn ang="0">
                  <a:pos x="77" y="116"/>
                </a:cxn>
                <a:cxn ang="0">
                  <a:pos x="59" y="126"/>
                </a:cxn>
                <a:cxn ang="0">
                  <a:pos x="39" y="136"/>
                </a:cxn>
                <a:cxn ang="0">
                  <a:pos x="39" y="136"/>
                </a:cxn>
                <a:cxn ang="0">
                  <a:pos x="29" y="141"/>
                </a:cxn>
                <a:cxn ang="0">
                  <a:pos x="17" y="146"/>
                </a:cxn>
                <a:cxn ang="0">
                  <a:pos x="10" y="150"/>
                </a:cxn>
                <a:cxn ang="0">
                  <a:pos x="6" y="154"/>
                </a:cxn>
                <a:cxn ang="0">
                  <a:pos x="2" y="158"/>
                </a:cxn>
                <a:cxn ang="0">
                  <a:pos x="0" y="164"/>
                </a:cxn>
                <a:cxn ang="0">
                  <a:pos x="0" y="164"/>
                </a:cxn>
                <a:cxn ang="0">
                  <a:pos x="0" y="166"/>
                </a:cxn>
                <a:cxn ang="0">
                  <a:pos x="1" y="168"/>
                </a:cxn>
                <a:cxn ang="0">
                  <a:pos x="4" y="171"/>
                </a:cxn>
                <a:cxn ang="0">
                  <a:pos x="8" y="171"/>
                </a:cxn>
                <a:cxn ang="0">
                  <a:pos x="10" y="170"/>
                </a:cxn>
                <a:cxn ang="0">
                  <a:pos x="12" y="167"/>
                </a:cxn>
                <a:cxn ang="0">
                  <a:pos x="12" y="167"/>
                </a:cxn>
                <a:cxn ang="0">
                  <a:pos x="13" y="162"/>
                </a:cxn>
                <a:cxn ang="0">
                  <a:pos x="18" y="158"/>
                </a:cxn>
                <a:cxn ang="0">
                  <a:pos x="23" y="154"/>
                </a:cxn>
                <a:cxn ang="0">
                  <a:pos x="30" y="151"/>
                </a:cxn>
                <a:cxn ang="0">
                  <a:pos x="53" y="142"/>
                </a:cxn>
                <a:cxn ang="0">
                  <a:pos x="53" y="142"/>
                </a:cxn>
                <a:cxn ang="0">
                  <a:pos x="73" y="132"/>
                </a:cxn>
                <a:cxn ang="0">
                  <a:pos x="91" y="122"/>
                </a:cxn>
                <a:cxn ang="0">
                  <a:pos x="110" y="112"/>
                </a:cxn>
                <a:cxn ang="0">
                  <a:pos x="129" y="103"/>
                </a:cxn>
                <a:cxn ang="0">
                  <a:pos x="129" y="103"/>
                </a:cxn>
                <a:cxn ang="0">
                  <a:pos x="149" y="94"/>
                </a:cxn>
                <a:cxn ang="0">
                  <a:pos x="168" y="83"/>
                </a:cxn>
                <a:cxn ang="0">
                  <a:pos x="187" y="71"/>
                </a:cxn>
                <a:cxn ang="0">
                  <a:pos x="205" y="60"/>
                </a:cxn>
                <a:cxn ang="0">
                  <a:pos x="205" y="60"/>
                </a:cxn>
                <a:cxn ang="0">
                  <a:pos x="242" y="34"/>
                </a:cxn>
                <a:cxn ang="0">
                  <a:pos x="261" y="20"/>
                </a:cxn>
                <a:cxn ang="0">
                  <a:pos x="271" y="15"/>
                </a:cxn>
                <a:cxn ang="0">
                  <a:pos x="281" y="11"/>
                </a:cxn>
                <a:cxn ang="0">
                  <a:pos x="281" y="11"/>
                </a:cxn>
                <a:cxn ang="0">
                  <a:pos x="284" y="10"/>
                </a:cxn>
                <a:cxn ang="0">
                  <a:pos x="285" y="7"/>
                </a:cxn>
                <a:cxn ang="0">
                  <a:pos x="285" y="3"/>
                </a:cxn>
                <a:cxn ang="0">
                  <a:pos x="284" y="2"/>
                </a:cxn>
                <a:cxn ang="0">
                  <a:pos x="282" y="0"/>
                </a:cxn>
                <a:cxn ang="0">
                  <a:pos x="281" y="0"/>
                </a:cxn>
                <a:cxn ang="0">
                  <a:pos x="278" y="0"/>
                </a:cxn>
                <a:cxn ang="0">
                  <a:pos x="278" y="0"/>
                </a:cxn>
              </a:cxnLst>
              <a:rect l="0" t="0" r="r" b="b"/>
              <a:pathLst>
                <a:path w="285" h="171">
                  <a:moveTo>
                    <a:pt x="278" y="0"/>
                  </a:moveTo>
                  <a:lnTo>
                    <a:pt x="278" y="0"/>
                  </a:lnTo>
                  <a:lnTo>
                    <a:pt x="268" y="5"/>
                  </a:lnTo>
                  <a:lnTo>
                    <a:pt x="259" y="9"/>
                  </a:lnTo>
                  <a:lnTo>
                    <a:pt x="242" y="20"/>
                  </a:lnTo>
                  <a:lnTo>
                    <a:pt x="208" y="44"/>
                  </a:lnTo>
                  <a:lnTo>
                    <a:pt x="208" y="44"/>
                  </a:lnTo>
                  <a:lnTo>
                    <a:pt x="185" y="58"/>
                  </a:lnTo>
                  <a:lnTo>
                    <a:pt x="162" y="73"/>
                  </a:lnTo>
                  <a:lnTo>
                    <a:pt x="140" y="85"/>
                  </a:lnTo>
                  <a:lnTo>
                    <a:pt x="115" y="96"/>
                  </a:lnTo>
                  <a:lnTo>
                    <a:pt x="115" y="96"/>
                  </a:lnTo>
                  <a:lnTo>
                    <a:pt x="97" y="105"/>
                  </a:lnTo>
                  <a:lnTo>
                    <a:pt x="77" y="116"/>
                  </a:lnTo>
                  <a:lnTo>
                    <a:pt x="59" y="126"/>
                  </a:lnTo>
                  <a:lnTo>
                    <a:pt x="39" y="136"/>
                  </a:lnTo>
                  <a:lnTo>
                    <a:pt x="39" y="136"/>
                  </a:lnTo>
                  <a:lnTo>
                    <a:pt x="29" y="141"/>
                  </a:lnTo>
                  <a:lnTo>
                    <a:pt x="17" y="146"/>
                  </a:lnTo>
                  <a:lnTo>
                    <a:pt x="10" y="150"/>
                  </a:lnTo>
                  <a:lnTo>
                    <a:pt x="6" y="154"/>
                  </a:lnTo>
                  <a:lnTo>
                    <a:pt x="2" y="158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6"/>
                  </a:lnTo>
                  <a:lnTo>
                    <a:pt x="1" y="168"/>
                  </a:lnTo>
                  <a:lnTo>
                    <a:pt x="4" y="171"/>
                  </a:lnTo>
                  <a:lnTo>
                    <a:pt x="8" y="171"/>
                  </a:lnTo>
                  <a:lnTo>
                    <a:pt x="10" y="170"/>
                  </a:lnTo>
                  <a:lnTo>
                    <a:pt x="12" y="167"/>
                  </a:lnTo>
                  <a:lnTo>
                    <a:pt x="12" y="167"/>
                  </a:lnTo>
                  <a:lnTo>
                    <a:pt x="13" y="162"/>
                  </a:lnTo>
                  <a:lnTo>
                    <a:pt x="18" y="158"/>
                  </a:lnTo>
                  <a:lnTo>
                    <a:pt x="23" y="154"/>
                  </a:lnTo>
                  <a:lnTo>
                    <a:pt x="30" y="151"/>
                  </a:lnTo>
                  <a:lnTo>
                    <a:pt x="53" y="142"/>
                  </a:lnTo>
                  <a:lnTo>
                    <a:pt x="53" y="142"/>
                  </a:lnTo>
                  <a:lnTo>
                    <a:pt x="73" y="132"/>
                  </a:lnTo>
                  <a:lnTo>
                    <a:pt x="91" y="122"/>
                  </a:lnTo>
                  <a:lnTo>
                    <a:pt x="110" y="112"/>
                  </a:lnTo>
                  <a:lnTo>
                    <a:pt x="129" y="103"/>
                  </a:lnTo>
                  <a:lnTo>
                    <a:pt x="129" y="103"/>
                  </a:lnTo>
                  <a:lnTo>
                    <a:pt x="149" y="94"/>
                  </a:lnTo>
                  <a:lnTo>
                    <a:pt x="168" y="83"/>
                  </a:lnTo>
                  <a:lnTo>
                    <a:pt x="187" y="71"/>
                  </a:lnTo>
                  <a:lnTo>
                    <a:pt x="205" y="60"/>
                  </a:lnTo>
                  <a:lnTo>
                    <a:pt x="205" y="60"/>
                  </a:lnTo>
                  <a:lnTo>
                    <a:pt x="242" y="34"/>
                  </a:lnTo>
                  <a:lnTo>
                    <a:pt x="261" y="20"/>
                  </a:lnTo>
                  <a:lnTo>
                    <a:pt x="271" y="15"/>
                  </a:lnTo>
                  <a:lnTo>
                    <a:pt x="281" y="11"/>
                  </a:lnTo>
                  <a:lnTo>
                    <a:pt x="281" y="11"/>
                  </a:lnTo>
                  <a:lnTo>
                    <a:pt x="284" y="10"/>
                  </a:lnTo>
                  <a:lnTo>
                    <a:pt x="285" y="7"/>
                  </a:lnTo>
                  <a:lnTo>
                    <a:pt x="285" y="3"/>
                  </a:lnTo>
                  <a:lnTo>
                    <a:pt x="284" y="2"/>
                  </a:lnTo>
                  <a:lnTo>
                    <a:pt x="282" y="0"/>
                  </a:lnTo>
                  <a:lnTo>
                    <a:pt x="281" y="0"/>
                  </a:lnTo>
                  <a:lnTo>
                    <a:pt x="278" y="0"/>
                  </a:lnTo>
                  <a:lnTo>
                    <a:pt x="27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1" name="Freeform 1051"/>
            <p:cNvSpPr/>
            <p:nvPr/>
          </p:nvSpPr>
          <p:spPr bwMode="auto">
            <a:xfrm>
              <a:off x="4689476" y="4114800"/>
              <a:ext cx="96838" cy="68263"/>
            </a:xfrm>
            <a:custGeom>
              <a:avLst/>
              <a:gdLst/>
              <a:ahLst/>
              <a:cxnLst>
                <a:cxn ang="0">
                  <a:pos x="234" y="4"/>
                </a:cxn>
                <a:cxn ang="0">
                  <a:pos x="234" y="4"/>
                </a:cxn>
                <a:cxn ang="0">
                  <a:pos x="232" y="11"/>
                </a:cxn>
                <a:cxn ang="0">
                  <a:pos x="225" y="19"/>
                </a:cxn>
                <a:cxn ang="0">
                  <a:pos x="217" y="25"/>
                </a:cxn>
                <a:cxn ang="0">
                  <a:pos x="208" y="30"/>
                </a:cxn>
                <a:cxn ang="0">
                  <a:pos x="189" y="41"/>
                </a:cxn>
                <a:cxn ang="0">
                  <a:pos x="173" y="49"/>
                </a:cxn>
                <a:cxn ang="0">
                  <a:pos x="173" y="49"/>
                </a:cxn>
                <a:cxn ang="0">
                  <a:pos x="112" y="85"/>
                </a:cxn>
                <a:cxn ang="0">
                  <a:pos x="112" y="85"/>
                </a:cxn>
                <a:cxn ang="0">
                  <a:pos x="83" y="102"/>
                </a:cxn>
                <a:cxn ang="0">
                  <a:pos x="55" y="121"/>
                </a:cxn>
                <a:cxn ang="0">
                  <a:pos x="28" y="140"/>
                </a:cxn>
                <a:cxn ang="0">
                  <a:pos x="2" y="161"/>
                </a:cxn>
                <a:cxn ang="0">
                  <a:pos x="2" y="161"/>
                </a:cxn>
                <a:cxn ang="0">
                  <a:pos x="0" y="164"/>
                </a:cxn>
                <a:cxn ang="0">
                  <a:pos x="0" y="166"/>
                </a:cxn>
                <a:cxn ang="0">
                  <a:pos x="2" y="169"/>
                </a:cxn>
                <a:cxn ang="0">
                  <a:pos x="6" y="172"/>
                </a:cxn>
                <a:cxn ang="0">
                  <a:pos x="8" y="172"/>
                </a:cxn>
                <a:cxn ang="0">
                  <a:pos x="9" y="170"/>
                </a:cxn>
                <a:cxn ang="0">
                  <a:pos x="9" y="170"/>
                </a:cxn>
                <a:cxn ang="0">
                  <a:pos x="26" y="156"/>
                </a:cxn>
                <a:cxn ang="0">
                  <a:pos x="43" y="143"/>
                </a:cxn>
                <a:cxn ang="0">
                  <a:pos x="62" y="131"/>
                </a:cxn>
                <a:cxn ang="0">
                  <a:pos x="80" y="119"/>
                </a:cxn>
                <a:cxn ang="0">
                  <a:pos x="117" y="97"/>
                </a:cxn>
                <a:cxn ang="0">
                  <a:pos x="135" y="87"/>
                </a:cxn>
                <a:cxn ang="0">
                  <a:pos x="153" y="74"/>
                </a:cxn>
                <a:cxn ang="0">
                  <a:pos x="153" y="74"/>
                </a:cxn>
                <a:cxn ang="0">
                  <a:pos x="170" y="63"/>
                </a:cxn>
                <a:cxn ang="0">
                  <a:pos x="187" y="54"/>
                </a:cxn>
                <a:cxn ang="0">
                  <a:pos x="203" y="45"/>
                </a:cxn>
                <a:cxn ang="0">
                  <a:pos x="220" y="34"/>
                </a:cxn>
                <a:cxn ang="0">
                  <a:pos x="220" y="34"/>
                </a:cxn>
                <a:cxn ang="0">
                  <a:pos x="229" y="28"/>
                </a:cxn>
                <a:cxn ang="0">
                  <a:pos x="236" y="24"/>
                </a:cxn>
                <a:cxn ang="0">
                  <a:pos x="240" y="20"/>
                </a:cxn>
                <a:cxn ang="0">
                  <a:pos x="242" y="17"/>
                </a:cxn>
                <a:cxn ang="0">
                  <a:pos x="244" y="13"/>
                </a:cxn>
                <a:cxn ang="0">
                  <a:pos x="245" y="7"/>
                </a:cxn>
                <a:cxn ang="0">
                  <a:pos x="245" y="7"/>
                </a:cxn>
                <a:cxn ang="0">
                  <a:pos x="245" y="6"/>
                </a:cxn>
                <a:cxn ang="0">
                  <a:pos x="245" y="3"/>
                </a:cxn>
                <a:cxn ang="0">
                  <a:pos x="241" y="0"/>
                </a:cxn>
                <a:cxn ang="0">
                  <a:pos x="237" y="0"/>
                </a:cxn>
                <a:cxn ang="0">
                  <a:pos x="236" y="2"/>
                </a:cxn>
                <a:cxn ang="0">
                  <a:pos x="234" y="4"/>
                </a:cxn>
                <a:cxn ang="0">
                  <a:pos x="234" y="4"/>
                </a:cxn>
              </a:cxnLst>
              <a:rect l="0" t="0" r="r" b="b"/>
              <a:pathLst>
                <a:path w="245" h="172">
                  <a:moveTo>
                    <a:pt x="234" y="4"/>
                  </a:moveTo>
                  <a:lnTo>
                    <a:pt x="234" y="4"/>
                  </a:lnTo>
                  <a:lnTo>
                    <a:pt x="232" y="11"/>
                  </a:lnTo>
                  <a:lnTo>
                    <a:pt x="225" y="19"/>
                  </a:lnTo>
                  <a:lnTo>
                    <a:pt x="217" y="25"/>
                  </a:lnTo>
                  <a:lnTo>
                    <a:pt x="208" y="30"/>
                  </a:lnTo>
                  <a:lnTo>
                    <a:pt x="189" y="41"/>
                  </a:lnTo>
                  <a:lnTo>
                    <a:pt x="173" y="49"/>
                  </a:lnTo>
                  <a:lnTo>
                    <a:pt x="173" y="49"/>
                  </a:lnTo>
                  <a:lnTo>
                    <a:pt x="112" y="85"/>
                  </a:lnTo>
                  <a:lnTo>
                    <a:pt x="112" y="85"/>
                  </a:lnTo>
                  <a:lnTo>
                    <a:pt x="83" y="102"/>
                  </a:lnTo>
                  <a:lnTo>
                    <a:pt x="55" y="121"/>
                  </a:lnTo>
                  <a:lnTo>
                    <a:pt x="28" y="140"/>
                  </a:lnTo>
                  <a:lnTo>
                    <a:pt x="2" y="161"/>
                  </a:lnTo>
                  <a:lnTo>
                    <a:pt x="2" y="161"/>
                  </a:lnTo>
                  <a:lnTo>
                    <a:pt x="0" y="164"/>
                  </a:lnTo>
                  <a:lnTo>
                    <a:pt x="0" y="166"/>
                  </a:lnTo>
                  <a:lnTo>
                    <a:pt x="2" y="169"/>
                  </a:lnTo>
                  <a:lnTo>
                    <a:pt x="6" y="172"/>
                  </a:lnTo>
                  <a:lnTo>
                    <a:pt x="8" y="172"/>
                  </a:lnTo>
                  <a:lnTo>
                    <a:pt x="9" y="170"/>
                  </a:lnTo>
                  <a:lnTo>
                    <a:pt x="9" y="170"/>
                  </a:lnTo>
                  <a:lnTo>
                    <a:pt x="26" y="156"/>
                  </a:lnTo>
                  <a:lnTo>
                    <a:pt x="43" y="143"/>
                  </a:lnTo>
                  <a:lnTo>
                    <a:pt x="62" y="131"/>
                  </a:lnTo>
                  <a:lnTo>
                    <a:pt x="80" y="119"/>
                  </a:lnTo>
                  <a:lnTo>
                    <a:pt x="117" y="97"/>
                  </a:lnTo>
                  <a:lnTo>
                    <a:pt x="135" y="87"/>
                  </a:lnTo>
                  <a:lnTo>
                    <a:pt x="153" y="74"/>
                  </a:lnTo>
                  <a:lnTo>
                    <a:pt x="153" y="74"/>
                  </a:lnTo>
                  <a:lnTo>
                    <a:pt x="170" y="63"/>
                  </a:lnTo>
                  <a:lnTo>
                    <a:pt x="187" y="54"/>
                  </a:lnTo>
                  <a:lnTo>
                    <a:pt x="203" y="45"/>
                  </a:lnTo>
                  <a:lnTo>
                    <a:pt x="220" y="34"/>
                  </a:lnTo>
                  <a:lnTo>
                    <a:pt x="220" y="34"/>
                  </a:lnTo>
                  <a:lnTo>
                    <a:pt x="229" y="28"/>
                  </a:lnTo>
                  <a:lnTo>
                    <a:pt x="236" y="24"/>
                  </a:lnTo>
                  <a:lnTo>
                    <a:pt x="240" y="20"/>
                  </a:lnTo>
                  <a:lnTo>
                    <a:pt x="242" y="17"/>
                  </a:lnTo>
                  <a:lnTo>
                    <a:pt x="244" y="13"/>
                  </a:lnTo>
                  <a:lnTo>
                    <a:pt x="245" y="7"/>
                  </a:lnTo>
                  <a:lnTo>
                    <a:pt x="245" y="7"/>
                  </a:lnTo>
                  <a:lnTo>
                    <a:pt x="245" y="6"/>
                  </a:lnTo>
                  <a:lnTo>
                    <a:pt x="245" y="3"/>
                  </a:lnTo>
                  <a:lnTo>
                    <a:pt x="241" y="0"/>
                  </a:lnTo>
                  <a:lnTo>
                    <a:pt x="237" y="0"/>
                  </a:lnTo>
                  <a:lnTo>
                    <a:pt x="236" y="2"/>
                  </a:lnTo>
                  <a:lnTo>
                    <a:pt x="234" y="4"/>
                  </a:lnTo>
                  <a:lnTo>
                    <a:pt x="23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2" name="Freeform 1052"/>
            <p:cNvSpPr/>
            <p:nvPr/>
          </p:nvSpPr>
          <p:spPr bwMode="auto">
            <a:xfrm>
              <a:off x="4718051" y="4133850"/>
              <a:ext cx="90488" cy="55563"/>
            </a:xfrm>
            <a:custGeom>
              <a:avLst/>
              <a:gdLst/>
              <a:ahLst/>
              <a:cxnLst>
                <a:cxn ang="0">
                  <a:pos x="218" y="1"/>
                </a:cxn>
                <a:cxn ang="0">
                  <a:pos x="218" y="1"/>
                </a:cxn>
                <a:cxn ang="0">
                  <a:pos x="207" y="12"/>
                </a:cxn>
                <a:cxn ang="0">
                  <a:pos x="195" y="21"/>
                </a:cxn>
                <a:cxn ang="0">
                  <a:pos x="182" y="30"/>
                </a:cxn>
                <a:cxn ang="0">
                  <a:pos x="169" y="38"/>
                </a:cxn>
                <a:cxn ang="0">
                  <a:pos x="141" y="52"/>
                </a:cxn>
                <a:cxn ang="0">
                  <a:pos x="114" y="65"/>
                </a:cxn>
                <a:cxn ang="0">
                  <a:pos x="114" y="65"/>
                </a:cxn>
                <a:cxn ang="0">
                  <a:pos x="98" y="73"/>
                </a:cxn>
                <a:cxn ang="0">
                  <a:pos x="85" y="81"/>
                </a:cxn>
                <a:cxn ang="0">
                  <a:pos x="57" y="98"/>
                </a:cxn>
                <a:cxn ang="0">
                  <a:pos x="30" y="116"/>
                </a:cxn>
                <a:cxn ang="0">
                  <a:pos x="17" y="124"/>
                </a:cxn>
                <a:cxn ang="0">
                  <a:pos x="2" y="132"/>
                </a:cxn>
                <a:cxn ang="0">
                  <a:pos x="2" y="132"/>
                </a:cxn>
                <a:cxn ang="0">
                  <a:pos x="0" y="133"/>
                </a:cxn>
                <a:cxn ang="0">
                  <a:pos x="0" y="135"/>
                </a:cxn>
                <a:cxn ang="0">
                  <a:pos x="0" y="140"/>
                </a:cxn>
                <a:cxn ang="0">
                  <a:pos x="4" y="143"/>
                </a:cxn>
                <a:cxn ang="0">
                  <a:pos x="5" y="143"/>
                </a:cxn>
                <a:cxn ang="0">
                  <a:pos x="8" y="141"/>
                </a:cxn>
                <a:cxn ang="0">
                  <a:pos x="8" y="141"/>
                </a:cxn>
                <a:cxn ang="0">
                  <a:pos x="22" y="135"/>
                </a:cxn>
                <a:cxn ang="0">
                  <a:pos x="37" y="126"/>
                </a:cxn>
                <a:cxn ang="0">
                  <a:pos x="63" y="107"/>
                </a:cxn>
                <a:cxn ang="0">
                  <a:pos x="90" y="90"/>
                </a:cxn>
                <a:cxn ang="0">
                  <a:pos x="105" y="82"/>
                </a:cxn>
                <a:cxn ang="0">
                  <a:pos x="119" y="76"/>
                </a:cxn>
                <a:cxn ang="0">
                  <a:pos x="119" y="76"/>
                </a:cxn>
                <a:cxn ang="0">
                  <a:pos x="148" y="63"/>
                </a:cxn>
                <a:cxn ang="0">
                  <a:pos x="175" y="47"/>
                </a:cxn>
                <a:cxn ang="0">
                  <a:pos x="188" y="39"/>
                </a:cxn>
                <a:cxn ang="0">
                  <a:pos x="201" y="30"/>
                </a:cxn>
                <a:cxn ang="0">
                  <a:pos x="214" y="20"/>
                </a:cxn>
                <a:cxn ang="0">
                  <a:pos x="226" y="9"/>
                </a:cxn>
                <a:cxn ang="0">
                  <a:pos x="226" y="9"/>
                </a:cxn>
                <a:cxn ang="0">
                  <a:pos x="227" y="8"/>
                </a:cxn>
                <a:cxn ang="0">
                  <a:pos x="227" y="5"/>
                </a:cxn>
                <a:cxn ang="0">
                  <a:pos x="226" y="1"/>
                </a:cxn>
                <a:cxn ang="0">
                  <a:pos x="222" y="0"/>
                </a:cxn>
                <a:cxn ang="0">
                  <a:pos x="220" y="0"/>
                </a:cxn>
                <a:cxn ang="0">
                  <a:pos x="218" y="1"/>
                </a:cxn>
                <a:cxn ang="0">
                  <a:pos x="218" y="1"/>
                </a:cxn>
              </a:cxnLst>
              <a:rect l="0" t="0" r="r" b="b"/>
              <a:pathLst>
                <a:path w="227" h="143">
                  <a:moveTo>
                    <a:pt x="218" y="1"/>
                  </a:moveTo>
                  <a:lnTo>
                    <a:pt x="218" y="1"/>
                  </a:lnTo>
                  <a:lnTo>
                    <a:pt x="207" y="12"/>
                  </a:lnTo>
                  <a:lnTo>
                    <a:pt x="195" y="21"/>
                  </a:lnTo>
                  <a:lnTo>
                    <a:pt x="182" y="30"/>
                  </a:lnTo>
                  <a:lnTo>
                    <a:pt x="169" y="38"/>
                  </a:lnTo>
                  <a:lnTo>
                    <a:pt x="141" y="52"/>
                  </a:lnTo>
                  <a:lnTo>
                    <a:pt x="114" y="65"/>
                  </a:lnTo>
                  <a:lnTo>
                    <a:pt x="114" y="65"/>
                  </a:lnTo>
                  <a:lnTo>
                    <a:pt x="98" y="73"/>
                  </a:lnTo>
                  <a:lnTo>
                    <a:pt x="85" y="81"/>
                  </a:lnTo>
                  <a:lnTo>
                    <a:pt x="57" y="98"/>
                  </a:lnTo>
                  <a:lnTo>
                    <a:pt x="30" y="116"/>
                  </a:lnTo>
                  <a:lnTo>
                    <a:pt x="17" y="124"/>
                  </a:lnTo>
                  <a:lnTo>
                    <a:pt x="2" y="132"/>
                  </a:lnTo>
                  <a:lnTo>
                    <a:pt x="2" y="132"/>
                  </a:lnTo>
                  <a:lnTo>
                    <a:pt x="0" y="133"/>
                  </a:lnTo>
                  <a:lnTo>
                    <a:pt x="0" y="135"/>
                  </a:lnTo>
                  <a:lnTo>
                    <a:pt x="0" y="140"/>
                  </a:lnTo>
                  <a:lnTo>
                    <a:pt x="4" y="143"/>
                  </a:lnTo>
                  <a:lnTo>
                    <a:pt x="5" y="143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22" y="135"/>
                  </a:lnTo>
                  <a:lnTo>
                    <a:pt x="37" y="126"/>
                  </a:lnTo>
                  <a:lnTo>
                    <a:pt x="63" y="107"/>
                  </a:lnTo>
                  <a:lnTo>
                    <a:pt x="90" y="90"/>
                  </a:lnTo>
                  <a:lnTo>
                    <a:pt x="105" y="82"/>
                  </a:lnTo>
                  <a:lnTo>
                    <a:pt x="119" y="76"/>
                  </a:lnTo>
                  <a:lnTo>
                    <a:pt x="119" y="76"/>
                  </a:lnTo>
                  <a:lnTo>
                    <a:pt x="148" y="63"/>
                  </a:lnTo>
                  <a:lnTo>
                    <a:pt x="175" y="47"/>
                  </a:lnTo>
                  <a:lnTo>
                    <a:pt x="188" y="39"/>
                  </a:lnTo>
                  <a:lnTo>
                    <a:pt x="201" y="30"/>
                  </a:lnTo>
                  <a:lnTo>
                    <a:pt x="214" y="20"/>
                  </a:lnTo>
                  <a:lnTo>
                    <a:pt x="226" y="9"/>
                  </a:lnTo>
                  <a:lnTo>
                    <a:pt x="226" y="9"/>
                  </a:lnTo>
                  <a:lnTo>
                    <a:pt x="227" y="8"/>
                  </a:lnTo>
                  <a:lnTo>
                    <a:pt x="227" y="5"/>
                  </a:lnTo>
                  <a:lnTo>
                    <a:pt x="226" y="1"/>
                  </a:lnTo>
                  <a:lnTo>
                    <a:pt x="222" y="0"/>
                  </a:lnTo>
                  <a:lnTo>
                    <a:pt x="220" y="0"/>
                  </a:lnTo>
                  <a:lnTo>
                    <a:pt x="218" y="1"/>
                  </a:lnTo>
                  <a:lnTo>
                    <a:pt x="21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3" name="Freeform 1053"/>
            <p:cNvSpPr/>
            <p:nvPr/>
          </p:nvSpPr>
          <p:spPr bwMode="auto">
            <a:xfrm>
              <a:off x="4733926" y="4146550"/>
              <a:ext cx="100013" cy="63500"/>
            </a:xfrm>
            <a:custGeom>
              <a:avLst/>
              <a:gdLst/>
              <a:ahLst/>
              <a:cxnLst>
                <a:cxn ang="0">
                  <a:pos x="241" y="3"/>
                </a:cxn>
                <a:cxn ang="0">
                  <a:pos x="241" y="3"/>
                </a:cxn>
                <a:cxn ang="0">
                  <a:pos x="240" y="5"/>
                </a:cxn>
                <a:cxn ang="0">
                  <a:pos x="237" y="8"/>
                </a:cxn>
                <a:cxn ang="0">
                  <a:pos x="230" y="13"/>
                </a:cxn>
                <a:cxn ang="0">
                  <a:pos x="222" y="16"/>
                </a:cxn>
                <a:cxn ang="0">
                  <a:pos x="216" y="17"/>
                </a:cxn>
                <a:cxn ang="0">
                  <a:pos x="216" y="17"/>
                </a:cxn>
                <a:cxn ang="0">
                  <a:pos x="209" y="20"/>
                </a:cxn>
                <a:cxn ang="0">
                  <a:pos x="203" y="24"/>
                </a:cxn>
                <a:cxn ang="0">
                  <a:pos x="191" y="31"/>
                </a:cxn>
                <a:cxn ang="0">
                  <a:pos x="191" y="31"/>
                </a:cxn>
                <a:cxn ang="0">
                  <a:pos x="174" y="41"/>
                </a:cxn>
                <a:cxn ang="0">
                  <a:pos x="157" y="48"/>
                </a:cxn>
                <a:cxn ang="0">
                  <a:pos x="140" y="56"/>
                </a:cxn>
                <a:cxn ang="0">
                  <a:pos x="123" y="64"/>
                </a:cxn>
                <a:cxn ang="0">
                  <a:pos x="123" y="64"/>
                </a:cxn>
                <a:cxn ang="0">
                  <a:pos x="90" y="82"/>
                </a:cxn>
                <a:cxn ang="0">
                  <a:pos x="59" y="102"/>
                </a:cxn>
                <a:cxn ang="0">
                  <a:pos x="30" y="126"/>
                </a:cxn>
                <a:cxn ang="0">
                  <a:pos x="1" y="150"/>
                </a:cxn>
                <a:cxn ang="0">
                  <a:pos x="1" y="150"/>
                </a:cxn>
                <a:cxn ang="0">
                  <a:pos x="0" y="152"/>
                </a:cxn>
                <a:cxn ang="0">
                  <a:pos x="0" y="154"/>
                </a:cxn>
                <a:cxn ang="0">
                  <a:pos x="3" y="158"/>
                </a:cxn>
                <a:cxn ang="0">
                  <a:pos x="5" y="160"/>
                </a:cxn>
                <a:cxn ang="0">
                  <a:pos x="8" y="160"/>
                </a:cxn>
                <a:cxn ang="0">
                  <a:pos x="11" y="158"/>
                </a:cxn>
                <a:cxn ang="0">
                  <a:pos x="11" y="158"/>
                </a:cxn>
                <a:cxn ang="0">
                  <a:pos x="26" y="143"/>
                </a:cxn>
                <a:cxn ang="0">
                  <a:pos x="43" y="130"/>
                </a:cxn>
                <a:cxn ang="0">
                  <a:pos x="60" y="116"/>
                </a:cxn>
                <a:cxn ang="0">
                  <a:pos x="79" y="103"/>
                </a:cxn>
                <a:cxn ang="0">
                  <a:pos x="97" y="93"/>
                </a:cxn>
                <a:cxn ang="0">
                  <a:pos x="115" y="82"/>
                </a:cxn>
                <a:cxn ang="0">
                  <a:pos x="135" y="72"/>
                </a:cxn>
                <a:cxn ang="0">
                  <a:pos x="156" y="63"/>
                </a:cxn>
                <a:cxn ang="0">
                  <a:pos x="156" y="63"/>
                </a:cxn>
                <a:cxn ang="0">
                  <a:pos x="171" y="55"/>
                </a:cxn>
                <a:cxn ang="0">
                  <a:pos x="188" y="43"/>
                </a:cxn>
                <a:cxn ang="0">
                  <a:pos x="205" y="34"/>
                </a:cxn>
                <a:cxn ang="0">
                  <a:pos x="213" y="30"/>
                </a:cxn>
                <a:cxn ang="0">
                  <a:pos x="222" y="28"/>
                </a:cxn>
                <a:cxn ang="0">
                  <a:pos x="222" y="28"/>
                </a:cxn>
                <a:cxn ang="0">
                  <a:pos x="230" y="25"/>
                </a:cxn>
                <a:cxn ang="0">
                  <a:pos x="238" y="21"/>
                </a:cxn>
                <a:cxn ang="0">
                  <a:pos x="246" y="16"/>
                </a:cxn>
                <a:cxn ang="0">
                  <a:pos x="251" y="9"/>
                </a:cxn>
                <a:cxn ang="0">
                  <a:pos x="251" y="9"/>
                </a:cxn>
                <a:cxn ang="0">
                  <a:pos x="251" y="7"/>
                </a:cxn>
                <a:cxn ang="0">
                  <a:pos x="251" y="4"/>
                </a:cxn>
                <a:cxn ang="0">
                  <a:pos x="249" y="1"/>
                </a:cxn>
                <a:cxn ang="0">
                  <a:pos x="246" y="0"/>
                </a:cxn>
                <a:cxn ang="0">
                  <a:pos x="245" y="0"/>
                </a:cxn>
                <a:cxn ang="0">
                  <a:pos x="242" y="1"/>
                </a:cxn>
                <a:cxn ang="0">
                  <a:pos x="241" y="3"/>
                </a:cxn>
                <a:cxn ang="0">
                  <a:pos x="241" y="3"/>
                </a:cxn>
              </a:cxnLst>
              <a:rect l="0" t="0" r="r" b="b"/>
              <a:pathLst>
                <a:path w="251" h="160">
                  <a:moveTo>
                    <a:pt x="241" y="3"/>
                  </a:moveTo>
                  <a:lnTo>
                    <a:pt x="241" y="3"/>
                  </a:lnTo>
                  <a:lnTo>
                    <a:pt x="240" y="5"/>
                  </a:lnTo>
                  <a:lnTo>
                    <a:pt x="237" y="8"/>
                  </a:lnTo>
                  <a:lnTo>
                    <a:pt x="230" y="13"/>
                  </a:lnTo>
                  <a:lnTo>
                    <a:pt x="222" y="16"/>
                  </a:lnTo>
                  <a:lnTo>
                    <a:pt x="216" y="17"/>
                  </a:lnTo>
                  <a:lnTo>
                    <a:pt x="216" y="17"/>
                  </a:lnTo>
                  <a:lnTo>
                    <a:pt x="209" y="20"/>
                  </a:lnTo>
                  <a:lnTo>
                    <a:pt x="203" y="24"/>
                  </a:lnTo>
                  <a:lnTo>
                    <a:pt x="191" y="31"/>
                  </a:lnTo>
                  <a:lnTo>
                    <a:pt x="191" y="31"/>
                  </a:lnTo>
                  <a:lnTo>
                    <a:pt x="174" y="41"/>
                  </a:lnTo>
                  <a:lnTo>
                    <a:pt x="157" y="48"/>
                  </a:lnTo>
                  <a:lnTo>
                    <a:pt x="140" y="56"/>
                  </a:lnTo>
                  <a:lnTo>
                    <a:pt x="123" y="64"/>
                  </a:lnTo>
                  <a:lnTo>
                    <a:pt x="123" y="64"/>
                  </a:lnTo>
                  <a:lnTo>
                    <a:pt x="90" y="82"/>
                  </a:lnTo>
                  <a:lnTo>
                    <a:pt x="59" y="102"/>
                  </a:lnTo>
                  <a:lnTo>
                    <a:pt x="30" y="126"/>
                  </a:lnTo>
                  <a:lnTo>
                    <a:pt x="1" y="150"/>
                  </a:lnTo>
                  <a:lnTo>
                    <a:pt x="1" y="150"/>
                  </a:lnTo>
                  <a:lnTo>
                    <a:pt x="0" y="152"/>
                  </a:lnTo>
                  <a:lnTo>
                    <a:pt x="0" y="154"/>
                  </a:lnTo>
                  <a:lnTo>
                    <a:pt x="3" y="158"/>
                  </a:lnTo>
                  <a:lnTo>
                    <a:pt x="5" y="160"/>
                  </a:lnTo>
                  <a:lnTo>
                    <a:pt x="8" y="160"/>
                  </a:lnTo>
                  <a:lnTo>
                    <a:pt x="11" y="158"/>
                  </a:lnTo>
                  <a:lnTo>
                    <a:pt x="11" y="158"/>
                  </a:lnTo>
                  <a:lnTo>
                    <a:pt x="26" y="143"/>
                  </a:lnTo>
                  <a:lnTo>
                    <a:pt x="43" y="130"/>
                  </a:lnTo>
                  <a:lnTo>
                    <a:pt x="60" y="116"/>
                  </a:lnTo>
                  <a:lnTo>
                    <a:pt x="79" y="103"/>
                  </a:lnTo>
                  <a:lnTo>
                    <a:pt x="97" y="93"/>
                  </a:lnTo>
                  <a:lnTo>
                    <a:pt x="115" y="82"/>
                  </a:lnTo>
                  <a:lnTo>
                    <a:pt x="135" y="72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71" y="55"/>
                  </a:lnTo>
                  <a:lnTo>
                    <a:pt x="188" y="43"/>
                  </a:lnTo>
                  <a:lnTo>
                    <a:pt x="205" y="34"/>
                  </a:lnTo>
                  <a:lnTo>
                    <a:pt x="213" y="30"/>
                  </a:lnTo>
                  <a:lnTo>
                    <a:pt x="222" y="28"/>
                  </a:lnTo>
                  <a:lnTo>
                    <a:pt x="222" y="28"/>
                  </a:lnTo>
                  <a:lnTo>
                    <a:pt x="230" y="25"/>
                  </a:lnTo>
                  <a:lnTo>
                    <a:pt x="238" y="21"/>
                  </a:lnTo>
                  <a:lnTo>
                    <a:pt x="246" y="16"/>
                  </a:lnTo>
                  <a:lnTo>
                    <a:pt x="251" y="9"/>
                  </a:lnTo>
                  <a:lnTo>
                    <a:pt x="251" y="9"/>
                  </a:lnTo>
                  <a:lnTo>
                    <a:pt x="251" y="7"/>
                  </a:lnTo>
                  <a:lnTo>
                    <a:pt x="251" y="4"/>
                  </a:lnTo>
                  <a:lnTo>
                    <a:pt x="249" y="1"/>
                  </a:lnTo>
                  <a:lnTo>
                    <a:pt x="246" y="0"/>
                  </a:lnTo>
                  <a:lnTo>
                    <a:pt x="245" y="0"/>
                  </a:lnTo>
                  <a:lnTo>
                    <a:pt x="242" y="1"/>
                  </a:lnTo>
                  <a:lnTo>
                    <a:pt x="241" y="3"/>
                  </a:lnTo>
                  <a:lnTo>
                    <a:pt x="241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4" name="Freeform 1054"/>
            <p:cNvSpPr/>
            <p:nvPr/>
          </p:nvSpPr>
          <p:spPr bwMode="auto">
            <a:xfrm>
              <a:off x="4759326" y="4181475"/>
              <a:ext cx="79375" cy="47625"/>
            </a:xfrm>
            <a:custGeom>
              <a:avLst/>
              <a:gdLst/>
              <a:ahLst/>
              <a:cxnLst>
                <a:cxn ang="0">
                  <a:pos x="195" y="0"/>
                </a:cxn>
                <a:cxn ang="0">
                  <a:pos x="195" y="0"/>
                </a:cxn>
                <a:cxn ang="0">
                  <a:pos x="180" y="0"/>
                </a:cxn>
                <a:cxn ang="0">
                  <a:pos x="167" y="4"/>
                </a:cxn>
                <a:cxn ang="0">
                  <a:pos x="154" y="10"/>
                </a:cxn>
                <a:cxn ang="0">
                  <a:pos x="142" y="16"/>
                </a:cxn>
                <a:cxn ang="0">
                  <a:pos x="119" y="30"/>
                </a:cxn>
                <a:cxn ang="0">
                  <a:pos x="95" y="46"/>
                </a:cxn>
                <a:cxn ang="0">
                  <a:pos x="95" y="46"/>
                </a:cxn>
                <a:cxn ang="0">
                  <a:pos x="48" y="76"/>
                </a:cxn>
                <a:cxn ang="0">
                  <a:pos x="23" y="92"/>
                </a:cxn>
                <a:cxn ang="0">
                  <a:pos x="1" y="110"/>
                </a:cxn>
                <a:cxn ang="0">
                  <a:pos x="1" y="110"/>
                </a:cxn>
                <a:cxn ang="0">
                  <a:pos x="0" y="112"/>
                </a:cxn>
                <a:cxn ang="0">
                  <a:pos x="0" y="114"/>
                </a:cxn>
                <a:cxn ang="0">
                  <a:pos x="0" y="115"/>
                </a:cxn>
                <a:cxn ang="0">
                  <a:pos x="1" y="118"/>
                </a:cxn>
                <a:cxn ang="0">
                  <a:pos x="5" y="119"/>
                </a:cxn>
                <a:cxn ang="0">
                  <a:pos x="8" y="119"/>
                </a:cxn>
                <a:cxn ang="0">
                  <a:pos x="10" y="118"/>
                </a:cxn>
                <a:cxn ang="0">
                  <a:pos x="10" y="118"/>
                </a:cxn>
                <a:cxn ang="0">
                  <a:pos x="30" y="102"/>
                </a:cxn>
                <a:cxn ang="0">
                  <a:pos x="51" y="89"/>
                </a:cxn>
                <a:cxn ang="0">
                  <a:pos x="93" y="62"/>
                </a:cxn>
                <a:cxn ang="0">
                  <a:pos x="93" y="62"/>
                </a:cxn>
                <a:cxn ang="0">
                  <a:pos x="116" y="46"/>
                </a:cxn>
                <a:cxn ang="0">
                  <a:pos x="141" y="29"/>
                </a:cxn>
                <a:cxn ang="0">
                  <a:pos x="154" y="23"/>
                </a:cxn>
                <a:cxn ang="0">
                  <a:pos x="167" y="16"/>
                </a:cxn>
                <a:cxn ang="0">
                  <a:pos x="180" y="12"/>
                </a:cxn>
                <a:cxn ang="0">
                  <a:pos x="195" y="11"/>
                </a:cxn>
                <a:cxn ang="0">
                  <a:pos x="195" y="11"/>
                </a:cxn>
                <a:cxn ang="0">
                  <a:pos x="196" y="11"/>
                </a:cxn>
                <a:cxn ang="0">
                  <a:pos x="199" y="10"/>
                </a:cxn>
                <a:cxn ang="0">
                  <a:pos x="200" y="6"/>
                </a:cxn>
                <a:cxn ang="0">
                  <a:pos x="199" y="2"/>
                </a:cxn>
                <a:cxn ang="0">
                  <a:pos x="196" y="0"/>
                </a:cxn>
                <a:cxn ang="0">
                  <a:pos x="195" y="0"/>
                </a:cxn>
                <a:cxn ang="0">
                  <a:pos x="195" y="0"/>
                </a:cxn>
              </a:cxnLst>
              <a:rect l="0" t="0" r="r" b="b"/>
              <a:pathLst>
                <a:path w="200" h="119">
                  <a:moveTo>
                    <a:pt x="195" y="0"/>
                  </a:moveTo>
                  <a:lnTo>
                    <a:pt x="195" y="0"/>
                  </a:lnTo>
                  <a:lnTo>
                    <a:pt x="180" y="0"/>
                  </a:lnTo>
                  <a:lnTo>
                    <a:pt x="167" y="4"/>
                  </a:lnTo>
                  <a:lnTo>
                    <a:pt x="154" y="10"/>
                  </a:lnTo>
                  <a:lnTo>
                    <a:pt x="142" y="16"/>
                  </a:lnTo>
                  <a:lnTo>
                    <a:pt x="119" y="30"/>
                  </a:lnTo>
                  <a:lnTo>
                    <a:pt x="95" y="46"/>
                  </a:lnTo>
                  <a:lnTo>
                    <a:pt x="95" y="46"/>
                  </a:lnTo>
                  <a:lnTo>
                    <a:pt x="48" y="76"/>
                  </a:lnTo>
                  <a:lnTo>
                    <a:pt x="23" y="92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0" y="115"/>
                  </a:lnTo>
                  <a:lnTo>
                    <a:pt x="1" y="118"/>
                  </a:lnTo>
                  <a:lnTo>
                    <a:pt x="5" y="119"/>
                  </a:lnTo>
                  <a:lnTo>
                    <a:pt x="8" y="119"/>
                  </a:lnTo>
                  <a:lnTo>
                    <a:pt x="10" y="118"/>
                  </a:lnTo>
                  <a:lnTo>
                    <a:pt x="10" y="118"/>
                  </a:lnTo>
                  <a:lnTo>
                    <a:pt x="30" y="102"/>
                  </a:lnTo>
                  <a:lnTo>
                    <a:pt x="51" y="89"/>
                  </a:lnTo>
                  <a:lnTo>
                    <a:pt x="93" y="62"/>
                  </a:lnTo>
                  <a:lnTo>
                    <a:pt x="93" y="62"/>
                  </a:lnTo>
                  <a:lnTo>
                    <a:pt x="116" y="46"/>
                  </a:lnTo>
                  <a:lnTo>
                    <a:pt x="141" y="29"/>
                  </a:lnTo>
                  <a:lnTo>
                    <a:pt x="154" y="23"/>
                  </a:lnTo>
                  <a:lnTo>
                    <a:pt x="167" y="16"/>
                  </a:lnTo>
                  <a:lnTo>
                    <a:pt x="180" y="12"/>
                  </a:lnTo>
                  <a:lnTo>
                    <a:pt x="195" y="11"/>
                  </a:lnTo>
                  <a:lnTo>
                    <a:pt x="195" y="11"/>
                  </a:lnTo>
                  <a:lnTo>
                    <a:pt x="196" y="11"/>
                  </a:lnTo>
                  <a:lnTo>
                    <a:pt x="199" y="10"/>
                  </a:lnTo>
                  <a:lnTo>
                    <a:pt x="200" y="6"/>
                  </a:lnTo>
                  <a:lnTo>
                    <a:pt x="199" y="2"/>
                  </a:lnTo>
                  <a:lnTo>
                    <a:pt x="196" y="0"/>
                  </a:lnTo>
                  <a:lnTo>
                    <a:pt x="195" y="0"/>
                  </a:lnTo>
                  <a:lnTo>
                    <a:pt x="195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5" name="Freeform 1055"/>
            <p:cNvSpPr/>
            <p:nvPr/>
          </p:nvSpPr>
          <p:spPr bwMode="auto">
            <a:xfrm>
              <a:off x="4786313" y="4189413"/>
              <a:ext cx="90488" cy="57150"/>
            </a:xfrm>
            <a:custGeom>
              <a:avLst/>
              <a:gdLst/>
              <a:ahLst/>
              <a:cxnLst>
                <a:cxn ang="0">
                  <a:pos x="223" y="0"/>
                </a:cxn>
                <a:cxn ang="0">
                  <a:pos x="223" y="0"/>
                </a:cxn>
                <a:cxn ang="0">
                  <a:pos x="210" y="2"/>
                </a:cxn>
                <a:cxn ang="0">
                  <a:pos x="198" y="7"/>
                </a:cxn>
                <a:cxn ang="0">
                  <a:pos x="176" y="21"/>
                </a:cxn>
                <a:cxn ang="0">
                  <a:pos x="176" y="21"/>
                </a:cxn>
                <a:cxn ang="0">
                  <a:pos x="157" y="31"/>
                </a:cxn>
                <a:cxn ang="0">
                  <a:pos x="139" y="41"/>
                </a:cxn>
                <a:cxn ang="0">
                  <a:pos x="121" y="49"/>
                </a:cxn>
                <a:cxn ang="0">
                  <a:pos x="101" y="57"/>
                </a:cxn>
                <a:cxn ang="0">
                  <a:pos x="101" y="57"/>
                </a:cxn>
                <a:cxn ang="0">
                  <a:pos x="87" y="62"/>
                </a:cxn>
                <a:cxn ang="0">
                  <a:pos x="72" y="69"/>
                </a:cxn>
                <a:cxn ang="0">
                  <a:pos x="58" y="78"/>
                </a:cxn>
                <a:cxn ang="0">
                  <a:pos x="45" y="87"/>
                </a:cxn>
                <a:cxn ang="0">
                  <a:pos x="32" y="98"/>
                </a:cxn>
                <a:cxn ang="0">
                  <a:pos x="20" y="109"/>
                </a:cxn>
                <a:cxn ang="0">
                  <a:pos x="9" y="121"/>
                </a:cxn>
                <a:cxn ang="0">
                  <a:pos x="0" y="134"/>
                </a:cxn>
                <a:cxn ang="0">
                  <a:pos x="0" y="134"/>
                </a:cxn>
                <a:cxn ang="0">
                  <a:pos x="0" y="136"/>
                </a:cxn>
                <a:cxn ang="0">
                  <a:pos x="0" y="138"/>
                </a:cxn>
                <a:cxn ang="0">
                  <a:pos x="3" y="141"/>
                </a:cxn>
                <a:cxn ang="0">
                  <a:pos x="7" y="142"/>
                </a:cxn>
                <a:cxn ang="0">
                  <a:pos x="8" y="141"/>
                </a:cxn>
                <a:cxn ang="0">
                  <a:pos x="11" y="140"/>
                </a:cxn>
                <a:cxn ang="0">
                  <a:pos x="11" y="140"/>
                </a:cxn>
                <a:cxn ang="0">
                  <a:pos x="19" y="126"/>
                </a:cxn>
                <a:cxn ang="0">
                  <a:pos x="29" y="115"/>
                </a:cxn>
                <a:cxn ang="0">
                  <a:pos x="42" y="104"/>
                </a:cxn>
                <a:cxn ang="0">
                  <a:pos x="55" y="94"/>
                </a:cxn>
                <a:cxn ang="0">
                  <a:pos x="70" y="85"/>
                </a:cxn>
                <a:cxn ang="0">
                  <a:pos x="84" y="77"/>
                </a:cxn>
                <a:cxn ang="0">
                  <a:pos x="98" y="70"/>
                </a:cxn>
                <a:cxn ang="0">
                  <a:pos x="113" y="65"/>
                </a:cxn>
                <a:cxn ang="0">
                  <a:pos x="113" y="65"/>
                </a:cxn>
                <a:cxn ang="0">
                  <a:pos x="135" y="56"/>
                </a:cxn>
                <a:cxn ang="0">
                  <a:pos x="157" y="44"/>
                </a:cxn>
                <a:cxn ang="0">
                  <a:pos x="157" y="44"/>
                </a:cxn>
                <a:cxn ang="0">
                  <a:pos x="173" y="35"/>
                </a:cxn>
                <a:cxn ang="0">
                  <a:pos x="189" y="24"/>
                </a:cxn>
                <a:cxn ang="0">
                  <a:pos x="206" y="17"/>
                </a:cxn>
                <a:cxn ang="0">
                  <a:pos x="213" y="13"/>
                </a:cxn>
                <a:cxn ang="0">
                  <a:pos x="223" y="11"/>
                </a:cxn>
                <a:cxn ang="0">
                  <a:pos x="223" y="11"/>
                </a:cxn>
                <a:cxn ang="0">
                  <a:pos x="225" y="10"/>
                </a:cxn>
                <a:cxn ang="0">
                  <a:pos x="227" y="9"/>
                </a:cxn>
                <a:cxn ang="0">
                  <a:pos x="228" y="5"/>
                </a:cxn>
                <a:cxn ang="0">
                  <a:pos x="228" y="2"/>
                </a:cxn>
                <a:cxn ang="0">
                  <a:pos x="227" y="1"/>
                </a:cxn>
                <a:cxn ang="0">
                  <a:pos x="225" y="0"/>
                </a:cxn>
                <a:cxn ang="0">
                  <a:pos x="223" y="0"/>
                </a:cxn>
                <a:cxn ang="0">
                  <a:pos x="223" y="0"/>
                </a:cxn>
              </a:cxnLst>
              <a:rect l="0" t="0" r="r" b="b"/>
              <a:pathLst>
                <a:path w="228" h="142">
                  <a:moveTo>
                    <a:pt x="223" y="0"/>
                  </a:moveTo>
                  <a:lnTo>
                    <a:pt x="223" y="0"/>
                  </a:lnTo>
                  <a:lnTo>
                    <a:pt x="210" y="2"/>
                  </a:lnTo>
                  <a:lnTo>
                    <a:pt x="198" y="7"/>
                  </a:lnTo>
                  <a:lnTo>
                    <a:pt x="176" y="21"/>
                  </a:lnTo>
                  <a:lnTo>
                    <a:pt x="176" y="21"/>
                  </a:lnTo>
                  <a:lnTo>
                    <a:pt x="157" y="31"/>
                  </a:lnTo>
                  <a:lnTo>
                    <a:pt x="139" y="41"/>
                  </a:lnTo>
                  <a:lnTo>
                    <a:pt x="121" y="49"/>
                  </a:lnTo>
                  <a:lnTo>
                    <a:pt x="101" y="57"/>
                  </a:lnTo>
                  <a:lnTo>
                    <a:pt x="101" y="57"/>
                  </a:lnTo>
                  <a:lnTo>
                    <a:pt x="87" y="62"/>
                  </a:lnTo>
                  <a:lnTo>
                    <a:pt x="72" y="69"/>
                  </a:lnTo>
                  <a:lnTo>
                    <a:pt x="58" y="78"/>
                  </a:lnTo>
                  <a:lnTo>
                    <a:pt x="45" y="87"/>
                  </a:lnTo>
                  <a:lnTo>
                    <a:pt x="32" y="98"/>
                  </a:lnTo>
                  <a:lnTo>
                    <a:pt x="20" y="109"/>
                  </a:lnTo>
                  <a:lnTo>
                    <a:pt x="9" y="121"/>
                  </a:lnTo>
                  <a:lnTo>
                    <a:pt x="0" y="134"/>
                  </a:lnTo>
                  <a:lnTo>
                    <a:pt x="0" y="134"/>
                  </a:lnTo>
                  <a:lnTo>
                    <a:pt x="0" y="136"/>
                  </a:lnTo>
                  <a:lnTo>
                    <a:pt x="0" y="138"/>
                  </a:lnTo>
                  <a:lnTo>
                    <a:pt x="3" y="141"/>
                  </a:lnTo>
                  <a:lnTo>
                    <a:pt x="7" y="142"/>
                  </a:lnTo>
                  <a:lnTo>
                    <a:pt x="8" y="141"/>
                  </a:lnTo>
                  <a:lnTo>
                    <a:pt x="11" y="140"/>
                  </a:lnTo>
                  <a:lnTo>
                    <a:pt x="11" y="140"/>
                  </a:lnTo>
                  <a:lnTo>
                    <a:pt x="19" y="126"/>
                  </a:lnTo>
                  <a:lnTo>
                    <a:pt x="29" y="115"/>
                  </a:lnTo>
                  <a:lnTo>
                    <a:pt x="42" y="104"/>
                  </a:lnTo>
                  <a:lnTo>
                    <a:pt x="55" y="94"/>
                  </a:lnTo>
                  <a:lnTo>
                    <a:pt x="70" y="85"/>
                  </a:lnTo>
                  <a:lnTo>
                    <a:pt x="84" y="77"/>
                  </a:lnTo>
                  <a:lnTo>
                    <a:pt x="98" y="70"/>
                  </a:lnTo>
                  <a:lnTo>
                    <a:pt x="113" y="65"/>
                  </a:lnTo>
                  <a:lnTo>
                    <a:pt x="113" y="65"/>
                  </a:lnTo>
                  <a:lnTo>
                    <a:pt x="135" y="56"/>
                  </a:lnTo>
                  <a:lnTo>
                    <a:pt x="157" y="44"/>
                  </a:lnTo>
                  <a:lnTo>
                    <a:pt x="157" y="44"/>
                  </a:lnTo>
                  <a:lnTo>
                    <a:pt x="173" y="35"/>
                  </a:lnTo>
                  <a:lnTo>
                    <a:pt x="189" y="24"/>
                  </a:lnTo>
                  <a:lnTo>
                    <a:pt x="206" y="17"/>
                  </a:lnTo>
                  <a:lnTo>
                    <a:pt x="213" y="13"/>
                  </a:lnTo>
                  <a:lnTo>
                    <a:pt x="223" y="11"/>
                  </a:lnTo>
                  <a:lnTo>
                    <a:pt x="223" y="11"/>
                  </a:lnTo>
                  <a:lnTo>
                    <a:pt x="225" y="10"/>
                  </a:lnTo>
                  <a:lnTo>
                    <a:pt x="227" y="9"/>
                  </a:lnTo>
                  <a:lnTo>
                    <a:pt x="228" y="5"/>
                  </a:lnTo>
                  <a:lnTo>
                    <a:pt x="228" y="2"/>
                  </a:lnTo>
                  <a:lnTo>
                    <a:pt x="227" y="1"/>
                  </a:lnTo>
                  <a:lnTo>
                    <a:pt x="225" y="0"/>
                  </a:lnTo>
                  <a:lnTo>
                    <a:pt x="223" y="0"/>
                  </a:lnTo>
                  <a:lnTo>
                    <a:pt x="223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6" name="Freeform 1056"/>
            <p:cNvSpPr/>
            <p:nvPr/>
          </p:nvSpPr>
          <p:spPr bwMode="auto">
            <a:xfrm>
              <a:off x="4797426" y="4221163"/>
              <a:ext cx="88900" cy="47625"/>
            </a:xfrm>
            <a:custGeom>
              <a:avLst/>
              <a:gdLst/>
              <a:ahLst/>
              <a:cxnLst>
                <a:cxn ang="0">
                  <a:pos x="213" y="2"/>
                </a:cxn>
                <a:cxn ang="0">
                  <a:pos x="213" y="2"/>
                </a:cxn>
                <a:cxn ang="0">
                  <a:pos x="202" y="10"/>
                </a:cxn>
                <a:cxn ang="0">
                  <a:pos x="191" y="15"/>
                </a:cxn>
                <a:cxn ang="0">
                  <a:pos x="167" y="25"/>
                </a:cxn>
                <a:cxn ang="0">
                  <a:pos x="167" y="25"/>
                </a:cxn>
                <a:cxn ang="0">
                  <a:pos x="151" y="33"/>
                </a:cxn>
                <a:cxn ang="0">
                  <a:pos x="134" y="40"/>
                </a:cxn>
                <a:cxn ang="0">
                  <a:pos x="102" y="53"/>
                </a:cxn>
                <a:cxn ang="0">
                  <a:pos x="102" y="53"/>
                </a:cxn>
                <a:cxn ang="0">
                  <a:pos x="90" y="58"/>
                </a:cxn>
                <a:cxn ang="0">
                  <a:pos x="80" y="64"/>
                </a:cxn>
                <a:cxn ang="0">
                  <a:pos x="68" y="72"/>
                </a:cxn>
                <a:cxn ang="0">
                  <a:pos x="57" y="79"/>
                </a:cxn>
                <a:cxn ang="0">
                  <a:pos x="57" y="79"/>
                </a:cxn>
                <a:cxn ang="0">
                  <a:pos x="31" y="93"/>
                </a:cxn>
                <a:cxn ang="0">
                  <a:pos x="31" y="93"/>
                </a:cxn>
                <a:cxn ang="0">
                  <a:pos x="25" y="97"/>
                </a:cxn>
                <a:cxn ang="0">
                  <a:pos x="19" y="102"/>
                </a:cxn>
                <a:cxn ang="0">
                  <a:pos x="13" y="106"/>
                </a:cxn>
                <a:cxn ang="0">
                  <a:pos x="5" y="109"/>
                </a:cxn>
                <a:cxn ang="0">
                  <a:pos x="5" y="109"/>
                </a:cxn>
                <a:cxn ang="0">
                  <a:pos x="2" y="110"/>
                </a:cxn>
                <a:cxn ang="0">
                  <a:pos x="1" y="112"/>
                </a:cxn>
                <a:cxn ang="0">
                  <a:pos x="0" y="114"/>
                </a:cxn>
                <a:cxn ang="0">
                  <a:pos x="1" y="115"/>
                </a:cxn>
                <a:cxn ang="0">
                  <a:pos x="2" y="119"/>
                </a:cxn>
                <a:cxn ang="0">
                  <a:pos x="5" y="121"/>
                </a:cxn>
                <a:cxn ang="0">
                  <a:pos x="8" y="121"/>
                </a:cxn>
                <a:cxn ang="0">
                  <a:pos x="8" y="121"/>
                </a:cxn>
                <a:cxn ang="0">
                  <a:pos x="13" y="118"/>
                </a:cxn>
                <a:cxn ang="0">
                  <a:pos x="18" y="117"/>
                </a:cxn>
                <a:cxn ang="0">
                  <a:pos x="27" y="110"/>
                </a:cxn>
                <a:cxn ang="0">
                  <a:pos x="36" y="104"/>
                </a:cxn>
                <a:cxn ang="0">
                  <a:pos x="45" y="98"/>
                </a:cxn>
                <a:cxn ang="0">
                  <a:pos x="45" y="98"/>
                </a:cxn>
                <a:cxn ang="0">
                  <a:pos x="65" y="88"/>
                </a:cxn>
                <a:cxn ang="0">
                  <a:pos x="83" y="76"/>
                </a:cxn>
                <a:cxn ang="0">
                  <a:pos x="102" y="66"/>
                </a:cxn>
                <a:cxn ang="0">
                  <a:pos x="120" y="57"/>
                </a:cxn>
                <a:cxn ang="0">
                  <a:pos x="120" y="57"/>
                </a:cxn>
                <a:cxn ang="0">
                  <a:pos x="146" y="47"/>
                </a:cxn>
                <a:cxn ang="0">
                  <a:pos x="172" y="37"/>
                </a:cxn>
                <a:cxn ang="0">
                  <a:pos x="185" y="32"/>
                </a:cxn>
                <a:cxn ang="0">
                  <a:pos x="199" y="25"/>
                </a:cxn>
                <a:cxn ang="0">
                  <a:pos x="210" y="19"/>
                </a:cxn>
                <a:cxn ang="0">
                  <a:pos x="221" y="11"/>
                </a:cxn>
                <a:cxn ang="0">
                  <a:pos x="221" y="11"/>
                </a:cxn>
                <a:cxn ang="0">
                  <a:pos x="223" y="8"/>
                </a:cxn>
                <a:cxn ang="0">
                  <a:pos x="223" y="7"/>
                </a:cxn>
                <a:cxn ang="0">
                  <a:pos x="222" y="4"/>
                </a:cxn>
                <a:cxn ang="0">
                  <a:pos x="222" y="3"/>
                </a:cxn>
                <a:cxn ang="0">
                  <a:pos x="218" y="0"/>
                </a:cxn>
                <a:cxn ang="0">
                  <a:pos x="216" y="0"/>
                </a:cxn>
                <a:cxn ang="0">
                  <a:pos x="213" y="2"/>
                </a:cxn>
                <a:cxn ang="0">
                  <a:pos x="213" y="2"/>
                </a:cxn>
              </a:cxnLst>
              <a:rect l="0" t="0" r="r" b="b"/>
              <a:pathLst>
                <a:path w="223" h="121">
                  <a:moveTo>
                    <a:pt x="213" y="2"/>
                  </a:moveTo>
                  <a:lnTo>
                    <a:pt x="213" y="2"/>
                  </a:lnTo>
                  <a:lnTo>
                    <a:pt x="202" y="10"/>
                  </a:lnTo>
                  <a:lnTo>
                    <a:pt x="191" y="15"/>
                  </a:lnTo>
                  <a:lnTo>
                    <a:pt x="167" y="25"/>
                  </a:lnTo>
                  <a:lnTo>
                    <a:pt x="167" y="25"/>
                  </a:lnTo>
                  <a:lnTo>
                    <a:pt x="151" y="33"/>
                  </a:lnTo>
                  <a:lnTo>
                    <a:pt x="134" y="40"/>
                  </a:lnTo>
                  <a:lnTo>
                    <a:pt x="102" y="53"/>
                  </a:lnTo>
                  <a:lnTo>
                    <a:pt x="102" y="53"/>
                  </a:lnTo>
                  <a:lnTo>
                    <a:pt x="90" y="58"/>
                  </a:lnTo>
                  <a:lnTo>
                    <a:pt x="80" y="64"/>
                  </a:lnTo>
                  <a:lnTo>
                    <a:pt x="68" y="72"/>
                  </a:lnTo>
                  <a:lnTo>
                    <a:pt x="57" y="79"/>
                  </a:lnTo>
                  <a:lnTo>
                    <a:pt x="57" y="79"/>
                  </a:lnTo>
                  <a:lnTo>
                    <a:pt x="31" y="93"/>
                  </a:lnTo>
                  <a:lnTo>
                    <a:pt x="31" y="93"/>
                  </a:lnTo>
                  <a:lnTo>
                    <a:pt x="25" y="97"/>
                  </a:lnTo>
                  <a:lnTo>
                    <a:pt x="19" y="102"/>
                  </a:lnTo>
                  <a:lnTo>
                    <a:pt x="13" y="106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2" y="110"/>
                  </a:lnTo>
                  <a:lnTo>
                    <a:pt x="1" y="112"/>
                  </a:lnTo>
                  <a:lnTo>
                    <a:pt x="0" y="114"/>
                  </a:lnTo>
                  <a:lnTo>
                    <a:pt x="1" y="115"/>
                  </a:lnTo>
                  <a:lnTo>
                    <a:pt x="2" y="119"/>
                  </a:lnTo>
                  <a:lnTo>
                    <a:pt x="5" y="121"/>
                  </a:lnTo>
                  <a:lnTo>
                    <a:pt x="8" y="121"/>
                  </a:lnTo>
                  <a:lnTo>
                    <a:pt x="8" y="121"/>
                  </a:lnTo>
                  <a:lnTo>
                    <a:pt x="13" y="118"/>
                  </a:lnTo>
                  <a:lnTo>
                    <a:pt x="18" y="117"/>
                  </a:lnTo>
                  <a:lnTo>
                    <a:pt x="27" y="110"/>
                  </a:lnTo>
                  <a:lnTo>
                    <a:pt x="36" y="104"/>
                  </a:lnTo>
                  <a:lnTo>
                    <a:pt x="45" y="98"/>
                  </a:lnTo>
                  <a:lnTo>
                    <a:pt x="45" y="98"/>
                  </a:lnTo>
                  <a:lnTo>
                    <a:pt x="65" y="88"/>
                  </a:lnTo>
                  <a:lnTo>
                    <a:pt x="83" y="76"/>
                  </a:lnTo>
                  <a:lnTo>
                    <a:pt x="102" y="66"/>
                  </a:lnTo>
                  <a:lnTo>
                    <a:pt x="120" y="57"/>
                  </a:lnTo>
                  <a:lnTo>
                    <a:pt x="120" y="57"/>
                  </a:lnTo>
                  <a:lnTo>
                    <a:pt x="146" y="47"/>
                  </a:lnTo>
                  <a:lnTo>
                    <a:pt x="172" y="37"/>
                  </a:lnTo>
                  <a:lnTo>
                    <a:pt x="185" y="32"/>
                  </a:lnTo>
                  <a:lnTo>
                    <a:pt x="199" y="25"/>
                  </a:lnTo>
                  <a:lnTo>
                    <a:pt x="210" y="19"/>
                  </a:lnTo>
                  <a:lnTo>
                    <a:pt x="221" y="11"/>
                  </a:lnTo>
                  <a:lnTo>
                    <a:pt x="221" y="11"/>
                  </a:lnTo>
                  <a:lnTo>
                    <a:pt x="223" y="8"/>
                  </a:lnTo>
                  <a:lnTo>
                    <a:pt x="223" y="7"/>
                  </a:lnTo>
                  <a:lnTo>
                    <a:pt x="222" y="4"/>
                  </a:lnTo>
                  <a:lnTo>
                    <a:pt x="222" y="3"/>
                  </a:lnTo>
                  <a:lnTo>
                    <a:pt x="218" y="0"/>
                  </a:lnTo>
                  <a:lnTo>
                    <a:pt x="216" y="0"/>
                  </a:lnTo>
                  <a:lnTo>
                    <a:pt x="213" y="2"/>
                  </a:lnTo>
                  <a:lnTo>
                    <a:pt x="21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7" name="Freeform 1057"/>
            <p:cNvSpPr/>
            <p:nvPr/>
          </p:nvSpPr>
          <p:spPr bwMode="auto">
            <a:xfrm>
              <a:off x="4805363" y="4244975"/>
              <a:ext cx="92075" cy="49213"/>
            </a:xfrm>
            <a:custGeom>
              <a:avLst/>
              <a:gdLst/>
              <a:ahLst/>
              <a:cxnLst>
                <a:cxn ang="0">
                  <a:pos x="228" y="0"/>
                </a:cxn>
                <a:cxn ang="0">
                  <a:pos x="228" y="0"/>
                </a:cxn>
                <a:cxn ang="0">
                  <a:pos x="221" y="0"/>
                </a:cxn>
                <a:cxn ang="0">
                  <a:pos x="213" y="3"/>
                </a:cxn>
                <a:cxn ang="0">
                  <a:pos x="199" y="8"/>
                </a:cxn>
                <a:cxn ang="0">
                  <a:pos x="171" y="21"/>
                </a:cxn>
                <a:cxn ang="0">
                  <a:pos x="171" y="21"/>
                </a:cxn>
                <a:cxn ang="0">
                  <a:pos x="105" y="50"/>
                </a:cxn>
                <a:cxn ang="0">
                  <a:pos x="105" y="50"/>
                </a:cxn>
                <a:cxn ang="0">
                  <a:pos x="76" y="61"/>
                </a:cxn>
                <a:cxn ang="0">
                  <a:pos x="63" y="69"/>
                </a:cxn>
                <a:cxn ang="0">
                  <a:pos x="48" y="77"/>
                </a:cxn>
                <a:cxn ang="0">
                  <a:pos x="35" y="85"/>
                </a:cxn>
                <a:cxn ang="0">
                  <a:pos x="24" y="94"/>
                </a:cxn>
                <a:cxn ang="0">
                  <a:pos x="12" y="105"/>
                </a:cxn>
                <a:cxn ang="0">
                  <a:pos x="1" y="115"/>
                </a:cxn>
                <a:cxn ang="0">
                  <a:pos x="1" y="115"/>
                </a:cxn>
                <a:cxn ang="0">
                  <a:pos x="0" y="118"/>
                </a:cxn>
                <a:cxn ang="0">
                  <a:pos x="0" y="120"/>
                </a:cxn>
                <a:cxn ang="0">
                  <a:pos x="1" y="124"/>
                </a:cxn>
                <a:cxn ang="0">
                  <a:pos x="5" y="125"/>
                </a:cxn>
                <a:cxn ang="0">
                  <a:pos x="7" y="125"/>
                </a:cxn>
                <a:cxn ang="0">
                  <a:pos x="9" y="124"/>
                </a:cxn>
                <a:cxn ang="0">
                  <a:pos x="9" y="124"/>
                </a:cxn>
                <a:cxn ang="0">
                  <a:pos x="20" y="112"/>
                </a:cxn>
                <a:cxn ang="0">
                  <a:pos x="33" y="102"/>
                </a:cxn>
                <a:cxn ang="0">
                  <a:pos x="44" y="93"/>
                </a:cxn>
                <a:cxn ang="0">
                  <a:pos x="59" y="84"/>
                </a:cxn>
                <a:cxn ang="0">
                  <a:pos x="72" y="77"/>
                </a:cxn>
                <a:cxn ang="0">
                  <a:pos x="86" y="69"/>
                </a:cxn>
                <a:cxn ang="0">
                  <a:pos x="116" y="57"/>
                </a:cxn>
                <a:cxn ang="0">
                  <a:pos x="116" y="57"/>
                </a:cxn>
                <a:cxn ang="0">
                  <a:pos x="158" y="39"/>
                </a:cxn>
                <a:cxn ang="0">
                  <a:pos x="158" y="39"/>
                </a:cxn>
                <a:cxn ang="0">
                  <a:pos x="192" y="22"/>
                </a:cxn>
                <a:cxn ang="0">
                  <a:pos x="211" y="14"/>
                </a:cxn>
                <a:cxn ang="0">
                  <a:pos x="220" y="12"/>
                </a:cxn>
                <a:cxn ang="0">
                  <a:pos x="228" y="10"/>
                </a:cxn>
                <a:cxn ang="0">
                  <a:pos x="228" y="10"/>
                </a:cxn>
                <a:cxn ang="0">
                  <a:pos x="230" y="10"/>
                </a:cxn>
                <a:cxn ang="0">
                  <a:pos x="232" y="9"/>
                </a:cxn>
                <a:cxn ang="0">
                  <a:pos x="233" y="5"/>
                </a:cxn>
                <a:cxn ang="0">
                  <a:pos x="232" y="1"/>
                </a:cxn>
                <a:cxn ang="0">
                  <a:pos x="230" y="0"/>
                </a:cxn>
                <a:cxn ang="0">
                  <a:pos x="228" y="0"/>
                </a:cxn>
                <a:cxn ang="0">
                  <a:pos x="228" y="0"/>
                </a:cxn>
              </a:cxnLst>
              <a:rect l="0" t="0" r="r" b="b"/>
              <a:pathLst>
                <a:path w="233" h="125">
                  <a:moveTo>
                    <a:pt x="228" y="0"/>
                  </a:moveTo>
                  <a:lnTo>
                    <a:pt x="228" y="0"/>
                  </a:lnTo>
                  <a:lnTo>
                    <a:pt x="221" y="0"/>
                  </a:lnTo>
                  <a:lnTo>
                    <a:pt x="213" y="3"/>
                  </a:lnTo>
                  <a:lnTo>
                    <a:pt x="199" y="8"/>
                  </a:lnTo>
                  <a:lnTo>
                    <a:pt x="171" y="21"/>
                  </a:lnTo>
                  <a:lnTo>
                    <a:pt x="171" y="21"/>
                  </a:lnTo>
                  <a:lnTo>
                    <a:pt x="105" y="50"/>
                  </a:lnTo>
                  <a:lnTo>
                    <a:pt x="105" y="50"/>
                  </a:lnTo>
                  <a:lnTo>
                    <a:pt x="76" y="61"/>
                  </a:lnTo>
                  <a:lnTo>
                    <a:pt x="63" y="69"/>
                  </a:lnTo>
                  <a:lnTo>
                    <a:pt x="48" y="77"/>
                  </a:lnTo>
                  <a:lnTo>
                    <a:pt x="35" y="85"/>
                  </a:lnTo>
                  <a:lnTo>
                    <a:pt x="24" y="94"/>
                  </a:lnTo>
                  <a:lnTo>
                    <a:pt x="12" y="105"/>
                  </a:lnTo>
                  <a:lnTo>
                    <a:pt x="1" y="115"/>
                  </a:lnTo>
                  <a:lnTo>
                    <a:pt x="1" y="115"/>
                  </a:lnTo>
                  <a:lnTo>
                    <a:pt x="0" y="118"/>
                  </a:lnTo>
                  <a:lnTo>
                    <a:pt x="0" y="120"/>
                  </a:lnTo>
                  <a:lnTo>
                    <a:pt x="1" y="124"/>
                  </a:lnTo>
                  <a:lnTo>
                    <a:pt x="5" y="125"/>
                  </a:lnTo>
                  <a:lnTo>
                    <a:pt x="7" y="125"/>
                  </a:lnTo>
                  <a:lnTo>
                    <a:pt x="9" y="124"/>
                  </a:lnTo>
                  <a:lnTo>
                    <a:pt x="9" y="124"/>
                  </a:lnTo>
                  <a:lnTo>
                    <a:pt x="20" y="112"/>
                  </a:lnTo>
                  <a:lnTo>
                    <a:pt x="33" y="102"/>
                  </a:lnTo>
                  <a:lnTo>
                    <a:pt x="44" y="93"/>
                  </a:lnTo>
                  <a:lnTo>
                    <a:pt x="59" y="84"/>
                  </a:lnTo>
                  <a:lnTo>
                    <a:pt x="72" y="77"/>
                  </a:lnTo>
                  <a:lnTo>
                    <a:pt x="86" y="69"/>
                  </a:lnTo>
                  <a:lnTo>
                    <a:pt x="116" y="57"/>
                  </a:lnTo>
                  <a:lnTo>
                    <a:pt x="116" y="57"/>
                  </a:lnTo>
                  <a:lnTo>
                    <a:pt x="158" y="39"/>
                  </a:lnTo>
                  <a:lnTo>
                    <a:pt x="158" y="39"/>
                  </a:lnTo>
                  <a:lnTo>
                    <a:pt x="192" y="22"/>
                  </a:lnTo>
                  <a:lnTo>
                    <a:pt x="211" y="14"/>
                  </a:lnTo>
                  <a:lnTo>
                    <a:pt x="220" y="12"/>
                  </a:lnTo>
                  <a:lnTo>
                    <a:pt x="228" y="10"/>
                  </a:lnTo>
                  <a:lnTo>
                    <a:pt x="228" y="10"/>
                  </a:lnTo>
                  <a:lnTo>
                    <a:pt x="230" y="10"/>
                  </a:lnTo>
                  <a:lnTo>
                    <a:pt x="232" y="9"/>
                  </a:lnTo>
                  <a:lnTo>
                    <a:pt x="233" y="5"/>
                  </a:lnTo>
                  <a:lnTo>
                    <a:pt x="232" y="1"/>
                  </a:lnTo>
                  <a:lnTo>
                    <a:pt x="230" y="0"/>
                  </a:lnTo>
                  <a:lnTo>
                    <a:pt x="228" y="0"/>
                  </a:lnTo>
                  <a:lnTo>
                    <a:pt x="2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8" name="Freeform 1058"/>
            <p:cNvSpPr/>
            <p:nvPr/>
          </p:nvSpPr>
          <p:spPr bwMode="auto">
            <a:xfrm>
              <a:off x="4822826" y="4260850"/>
              <a:ext cx="85725" cy="53975"/>
            </a:xfrm>
            <a:custGeom>
              <a:avLst/>
              <a:gdLst/>
              <a:ahLst/>
              <a:cxnLst>
                <a:cxn ang="0">
                  <a:pos x="210" y="1"/>
                </a:cxn>
                <a:cxn ang="0">
                  <a:pos x="210" y="1"/>
                </a:cxn>
                <a:cxn ang="0">
                  <a:pos x="182" y="16"/>
                </a:cxn>
                <a:cxn ang="0">
                  <a:pos x="156" y="29"/>
                </a:cxn>
                <a:cxn ang="0">
                  <a:pos x="101" y="58"/>
                </a:cxn>
                <a:cxn ang="0">
                  <a:pos x="75" y="73"/>
                </a:cxn>
                <a:cxn ang="0">
                  <a:pos x="49" y="89"/>
                </a:cxn>
                <a:cxn ang="0">
                  <a:pos x="25" y="107"/>
                </a:cxn>
                <a:cxn ang="0">
                  <a:pos x="3" y="128"/>
                </a:cxn>
                <a:cxn ang="0">
                  <a:pos x="3" y="128"/>
                </a:cxn>
                <a:cxn ang="0">
                  <a:pos x="2" y="130"/>
                </a:cxn>
                <a:cxn ang="0">
                  <a:pos x="0" y="132"/>
                </a:cxn>
                <a:cxn ang="0">
                  <a:pos x="3" y="136"/>
                </a:cxn>
                <a:cxn ang="0">
                  <a:pos x="7" y="137"/>
                </a:cxn>
                <a:cxn ang="0">
                  <a:pos x="8" y="137"/>
                </a:cxn>
                <a:cxn ang="0">
                  <a:pos x="11" y="136"/>
                </a:cxn>
                <a:cxn ang="0">
                  <a:pos x="11" y="136"/>
                </a:cxn>
                <a:cxn ang="0">
                  <a:pos x="33" y="115"/>
                </a:cxn>
                <a:cxn ang="0">
                  <a:pos x="57" y="98"/>
                </a:cxn>
                <a:cxn ang="0">
                  <a:pos x="83" y="81"/>
                </a:cxn>
                <a:cxn ang="0">
                  <a:pos x="109" y="67"/>
                </a:cxn>
                <a:cxn ang="0">
                  <a:pos x="163" y="39"/>
                </a:cxn>
                <a:cxn ang="0">
                  <a:pos x="189" y="25"/>
                </a:cxn>
                <a:cxn ang="0">
                  <a:pos x="215" y="11"/>
                </a:cxn>
                <a:cxn ang="0">
                  <a:pos x="215" y="11"/>
                </a:cxn>
                <a:cxn ang="0">
                  <a:pos x="218" y="9"/>
                </a:cxn>
                <a:cxn ang="0">
                  <a:pos x="218" y="8"/>
                </a:cxn>
                <a:cxn ang="0">
                  <a:pos x="218" y="4"/>
                </a:cxn>
                <a:cxn ang="0">
                  <a:pos x="214" y="1"/>
                </a:cxn>
                <a:cxn ang="0">
                  <a:pos x="212" y="0"/>
                </a:cxn>
                <a:cxn ang="0">
                  <a:pos x="210" y="1"/>
                </a:cxn>
                <a:cxn ang="0">
                  <a:pos x="210" y="1"/>
                </a:cxn>
              </a:cxnLst>
              <a:rect l="0" t="0" r="r" b="b"/>
              <a:pathLst>
                <a:path w="218" h="137">
                  <a:moveTo>
                    <a:pt x="210" y="1"/>
                  </a:moveTo>
                  <a:lnTo>
                    <a:pt x="210" y="1"/>
                  </a:lnTo>
                  <a:lnTo>
                    <a:pt x="182" y="16"/>
                  </a:lnTo>
                  <a:lnTo>
                    <a:pt x="156" y="29"/>
                  </a:lnTo>
                  <a:lnTo>
                    <a:pt x="101" y="58"/>
                  </a:lnTo>
                  <a:lnTo>
                    <a:pt x="75" y="73"/>
                  </a:lnTo>
                  <a:lnTo>
                    <a:pt x="49" y="89"/>
                  </a:lnTo>
                  <a:lnTo>
                    <a:pt x="25" y="107"/>
                  </a:lnTo>
                  <a:lnTo>
                    <a:pt x="3" y="128"/>
                  </a:lnTo>
                  <a:lnTo>
                    <a:pt x="3" y="128"/>
                  </a:lnTo>
                  <a:lnTo>
                    <a:pt x="2" y="130"/>
                  </a:lnTo>
                  <a:lnTo>
                    <a:pt x="0" y="132"/>
                  </a:lnTo>
                  <a:lnTo>
                    <a:pt x="3" y="136"/>
                  </a:lnTo>
                  <a:lnTo>
                    <a:pt x="7" y="137"/>
                  </a:lnTo>
                  <a:lnTo>
                    <a:pt x="8" y="137"/>
                  </a:lnTo>
                  <a:lnTo>
                    <a:pt x="11" y="136"/>
                  </a:lnTo>
                  <a:lnTo>
                    <a:pt x="11" y="136"/>
                  </a:lnTo>
                  <a:lnTo>
                    <a:pt x="33" y="115"/>
                  </a:lnTo>
                  <a:lnTo>
                    <a:pt x="57" y="98"/>
                  </a:lnTo>
                  <a:lnTo>
                    <a:pt x="83" y="81"/>
                  </a:lnTo>
                  <a:lnTo>
                    <a:pt x="109" y="67"/>
                  </a:lnTo>
                  <a:lnTo>
                    <a:pt x="163" y="39"/>
                  </a:lnTo>
                  <a:lnTo>
                    <a:pt x="189" y="25"/>
                  </a:lnTo>
                  <a:lnTo>
                    <a:pt x="215" y="11"/>
                  </a:lnTo>
                  <a:lnTo>
                    <a:pt x="215" y="11"/>
                  </a:lnTo>
                  <a:lnTo>
                    <a:pt x="218" y="9"/>
                  </a:lnTo>
                  <a:lnTo>
                    <a:pt x="218" y="8"/>
                  </a:lnTo>
                  <a:lnTo>
                    <a:pt x="218" y="4"/>
                  </a:lnTo>
                  <a:lnTo>
                    <a:pt x="214" y="1"/>
                  </a:lnTo>
                  <a:lnTo>
                    <a:pt x="212" y="0"/>
                  </a:lnTo>
                  <a:lnTo>
                    <a:pt x="210" y="1"/>
                  </a:lnTo>
                  <a:lnTo>
                    <a:pt x="21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9" name="Freeform 1059"/>
            <p:cNvSpPr/>
            <p:nvPr/>
          </p:nvSpPr>
          <p:spPr bwMode="auto">
            <a:xfrm>
              <a:off x="4814888" y="4289425"/>
              <a:ext cx="93663" cy="69850"/>
            </a:xfrm>
            <a:custGeom>
              <a:avLst/>
              <a:gdLst/>
              <a:ahLst/>
              <a:cxnLst>
                <a:cxn ang="0">
                  <a:pos x="228" y="0"/>
                </a:cxn>
                <a:cxn ang="0">
                  <a:pos x="228" y="0"/>
                </a:cxn>
                <a:cxn ang="0">
                  <a:pos x="214" y="6"/>
                </a:cxn>
                <a:cxn ang="0">
                  <a:pos x="199" y="14"/>
                </a:cxn>
                <a:cxn ang="0">
                  <a:pos x="173" y="31"/>
                </a:cxn>
                <a:cxn ang="0">
                  <a:pos x="122" y="69"/>
                </a:cxn>
                <a:cxn ang="0">
                  <a:pos x="122" y="69"/>
                </a:cxn>
                <a:cxn ang="0">
                  <a:pos x="91" y="91"/>
                </a:cxn>
                <a:cxn ang="0">
                  <a:pos x="61" y="116"/>
                </a:cxn>
                <a:cxn ang="0">
                  <a:pos x="31" y="141"/>
                </a:cxn>
                <a:cxn ang="0">
                  <a:pos x="3" y="167"/>
                </a:cxn>
                <a:cxn ang="0">
                  <a:pos x="3" y="167"/>
                </a:cxn>
                <a:cxn ang="0">
                  <a:pos x="2" y="168"/>
                </a:cxn>
                <a:cxn ang="0">
                  <a:pos x="0" y="171"/>
                </a:cxn>
                <a:cxn ang="0">
                  <a:pos x="3" y="175"/>
                </a:cxn>
                <a:cxn ang="0">
                  <a:pos x="7" y="176"/>
                </a:cxn>
                <a:cxn ang="0">
                  <a:pos x="8" y="176"/>
                </a:cxn>
                <a:cxn ang="0">
                  <a:pos x="11" y="175"/>
                </a:cxn>
                <a:cxn ang="0">
                  <a:pos x="11" y="175"/>
                </a:cxn>
                <a:cxn ang="0">
                  <a:pos x="36" y="153"/>
                </a:cxn>
                <a:cxn ang="0">
                  <a:pos x="62" y="132"/>
                </a:cxn>
                <a:cxn ang="0">
                  <a:pos x="88" y="111"/>
                </a:cxn>
                <a:cxn ang="0">
                  <a:pos x="114" y="89"/>
                </a:cxn>
                <a:cxn ang="0">
                  <a:pos x="114" y="89"/>
                </a:cxn>
                <a:cxn ang="0">
                  <a:pos x="129" y="77"/>
                </a:cxn>
                <a:cxn ang="0">
                  <a:pos x="144" y="66"/>
                </a:cxn>
                <a:cxn ang="0">
                  <a:pos x="176" y="45"/>
                </a:cxn>
                <a:cxn ang="0">
                  <a:pos x="176" y="45"/>
                </a:cxn>
                <a:cxn ang="0">
                  <a:pos x="202" y="27"/>
                </a:cxn>
                <a:cxn ang="0">
                  <a:pos x="216" y="18"/>
                </a:cxn>
                <a:cxn ang="0">
                  <a:pos x="231" y="11"/>
                </a:cxn>
                <a:cxn ang="0">
                  <a:pos x="231" y="11"/>
                </a:cxn>
                <a:cxn ang="0">
                  <a:pos x="233" y="10"/>
                </a:cxn>
                <a:cxn ang="0">
                  <a:pos x="235" y="8"/>
                </a:cxn>
                <a:cxn ang="0">
                  <a:pos x="235" y="4"/>
                </a:cxn>
                <a:cxn ang="0">
                  <a:pos x="233" y="1"/>
                </a:cxn>
                <a:cxn ang="0">
                  <a:pos x="232" y="0"/>
                </a:cxn>
                <a:cxn ang="0">
                  <a:pos x="231" y="0"/>
                </a:cxn>
                <a:cxn ang="0">
                  <a:pos x="228" y="0"/>
                </a:cxn>
                <a:cxn ang="0">
                  <a:pos x="228" y="0"/>
                </a:cxn>
              </a:cxnLst>
              <a:rect l="0" t="0" r="r" b="b"/>
              <a:pathLst>
                <a:path w="235" h="176">
                  <a:moveTo>
                    <a:pt x="228" y="0"/>
                  </a:moveTo>
                  <a:lnTo>
                    <a:pt x="228" y="0"/>
                  </a:lnTo>
                  <a:lnTo>
                    <a:pt x="214" y="6"/>
                  </a:lnTo>
                  <a:lnTo>
                    <a:pt x="199" y="14"/>
                  </a:lnTo>
                  <a:lnTo>
                    <a:pt x="173" y="31"/>
                  </a:lnTo>
                  <a:lnTo>
                    <a:pt x="122" y="69"/>
                  </a:lnTo>
                  <a:lnTo>
                    <a:pt x="122" y="69"/>
                  </a:lnTo>
                  <a:lnTo>
                    <a:pt x="91" y="91"/>
                  </a:lnTo>
                  <a:lnTo>
                    <a:pt x="61" y="116"/>
                  </a:lnTo>
                  <a:lnTo>
                    <a:pt x="31" y="141"/>
                  </a:lnTo>
                  <a:lnTo>
                    <a:pt x="3" y="167"/>
                  </a:lnTo>
                  <a:lnTo>
                    <a:pt x="3" y="167"/>
                  </a:lnTo>
                  <a:lnTo>
                    <a:pt x="2" y="168"/>
                  </a:lnTo>
                  <a:lnTo>
                    <a:pt x="0" y="171"/>
                  </a:lnTo>
                  <a:lnTo>
                    <a:pt x="3" y="175"/>
                  </a:lnTo>
                  <a:lnTo>
                    <a:pt x="7" y="176"/>
                  </a:lnTo>
                  <a:lnTo>
                    <a:pt x="8" y="176"/>
                  </a:lnTo>
                  <a:lnTo>
                    <a:pt x="11" y="175"/>
                  </a:lnTo>
                  <a:lnTo>
                    <a:pt x="11" y="175"/>
                  </a:lnTo>
                  <a:lnTo>
                    <a:pt x="36" y="153"/>
                  </a:lnTo>
                  <a:lnTo>
                    <a:pt x="62" y="132"/>
                  </a:lnTo>
                  <a:lnTo>
                    <a:pt x="88" y="111"/>
                  </a:lnTo>
                  <a:lnTo>
                    <a:pt x="114" y="89"/>
                  </a:lnTo>
                  <a:lnTo>
                    <a:pt x="114" y="89"/>
                  </a:lnTo>
                  <a:lnTo>
                    <a:pt x="129" y="77"/>
                  </a:lnTo>
                  <a:lnTo>
                    <a:pt x="144" y="66"/>
                  </a:lnTo>
                  <a:lnTo>
                    <a:pt x="176" y="45"/>
                  </a:lnTo>
                  <a:lnTo>
                    <a:pt x="176" y="45"/>
                  </a:lnTo>
                  <a:lnTo>
                    <a:pt x="202" y="27"/>
                  </a:lnTo>
                  <a:lnTo>
                    <a:pt x="216" y="18"/>
                  </a:lnTo>
                  <a:lnTo>
                    <a:pt x="231" y="11"/>
                  </a:lnTo>
                  <a:lnTo>
                    <a:pt x="231" y="11"/>
                  </a:lnTo>
                  <a:lnTo>
                    <a:pt x="233" y="10"/>
                  </a:lnTo>
                  <a:lnTo>
                    <a:pt x="235" y="8"/>
                  </a:lnTo>
                  <a:lnTo>
                    <a:pt x="235" y="4"/>
                  </a:lnTo>
                  <a:lnTo>
                    <a:pt x="233" y="1"/>
                  </a:lnTo>
                  <a:lnTo>
                    <a:pt x="232" y="0"/>
                  </a:lnTo>
                  <a:lnTo>
                    <a:pt x="231" y="0"/>
                  </a:lnTo>
                  <a:lnTo>
                    <a:pt x="228" y="0"/>
                  </a:lnTo>
                  <a:lnTo>
                    <a:pt x="2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0" name="Freeform 1060"/>
            <p:cNvSpPr/>
            <p:nvPr/>
          </p:nvSpPr>
          <p:spPr bwMode="auto">
            <a:xfrm>
              <a:off x="4819651" y="4319588"/>
              <a:ext cx="98425" cy="66675"/>
            </a:xfrm>
            <a:custGeom>
              <a:avLst/>
              <a:gdLst/>
              <a:ahLst/>
              <a:cxnLst>
                <a:cxn ang="0">
                  <a:pos x="236" y="2"/>
                </a:cxn>
                <a:cxn ang="0">
                  <a:pos x="236" y="2"/>
                </a:cxn>
                <a:cxn ang="0">
                  <a:pos x="221" y="13"/>
                </a:cxn>
                <a:cxn ang="0">
                  <a:pos x="207" y="22"/>
                </a:cxn>
                <a:cxn ang="0">
                  <a:pos x="174" y="41"/>
                </a:cxn>
                <a:cxn ang="0">
                  <a:pos x="174" y="41"/>
                </a:cxn>
                <a:cxn ang="0">
                  <a:pos x="101" y="84"/>
                </a:cxn>
                <a:cxn ang="0">
                  <a:pos x="101" y="84"/>
                </a:cxn>
                <a:cxn ang="0">
                  <a:pos x="75" y="102"/>
                </a:cxn>
                <a:cxn ang="0">
                  <a:pos x="50" y="121"/>
                </a:cxn>
                <a:cxn ang="0">
                  <a:pos x="2" y="161"/>
                </a:cxn>
                <a:cxn ang="0">
                  <a:pos x="2" y="161"/>
                </a:cxn>
                <a:cxn ang="0">
                  <a:pos x="0" y="164"/>
                </a:cxn>
                <a:cxn ang="0">
                  <a:pos x="0" y="165"/>
                </a:cxn>
                <a:cxn ang="0">
                  <a:pos x="0" y="168"/>
                </a:cxn>
                <a:cxn ang="0">
                  <a:pos x="2" y="169"/>
                </a:cxn>
                <a:cxn ang="0">
                  <a:pos x="5" y="170"/>
                </a:cxn>
                <a:cxn ang="0">
                  <a:pos x="8" y="170"/>
                </a:cxn>
                <a:cxn ang="0">
                  <a:pos x="11" y="169"/>
                </a:cxn>
                <a:cxn ang="0">
                  <a:pos x="11" y="169"/>
                </a:cxn>
                <a:cxn ang="0">
                  <a:pos x="37" y="147"/>
                </a:cxn>
                <a:cxn ang="0">
                  <a:pos x="64" y="124"/>
                </a:cxn>
                <a:cxn ang="0">
                  <a:pos x="93" y="104"/>
                </a:cxn>
                <a:cxn ang="0">
                  <a:pos x="108" y="93"/>
                </a:cxn>
                <a:cxn ang="0">
                  <a:pos x="123" y="85"/>
                </a:cxn>
                <a:cxn ang="0">
                  <a:pos x="123" y="85"/>
                </a:cxn>
                <a:cxn ang="0">
                  <a:pos x="157" y="66"/>
                </a:cxn>
                <a:cxn ang="0">
                  <a:pos x="190" y="45"/>
                </a:cxn>
                <a:cxn ang="0">
                  <a:pos x="190" y="45"/>
                </a:cxn>
                <a:cxn ang="0">
                  <a:pos x="217" y="29"/>
                </a:cxn>
                <a:cxn ang="0">
                  <a:pos x="232" y="20"/>
                </a:cxn>
                <a:cxn ang="0">
                  <a:pos x="244" y="9"/>
                </a:cxn>
                <a:cxn ang="0">
                  <a:pos x="244" y="9"/>
                </a:cxn>
                <a:cxn ang="0">
                  <a:pos x="246" y="8"/>
                </a:cxn>
                <a:cxn ang="0">
                  <a:pos x="246" y="5"/>
                </a:cxn>
                <a:cxn ang="0">
                  <a:pos x="245" y="2"/>
                </a:cxn>
                <a:cxn ang="0">
                  <a:pos x="241" y="0"/>
                </a:cxn>
                <a:cxn ang="0">
                  <a:pos x="238" y="0"/>
                </a:cxn>
                <a:cxn ang="0">
                  <a:pos x="236" y="2"/>
                </a:cxn>
                <a:cxn ang="0">
                  <a:pos x="236" y="2"/>
                </a:cxn>
              </a:cxnLst>
              <a:rect l="0" t="0" r="r" b="b"/>
              <a:pathLst>
                <a:path w="246" h="170">
                  <a:moveTo>
                    <a:pt x="236" y="2"/>
                  </a:moveTo>
                  <a:lnTo>
                    <a:pt x="236" y="2"/>
                  </a:lnTo>
                  <a:lnTo>
                    <a:pt x="221" y="13"/>
                  </a:lnTo>
                  <a:lnTo>
                    <a:pt x="207" y="22"/>
                  </a:lnTo>
                  <a:lnTo>
                    <a:pt x="174" y="41"/>
                  </a:lnTo>
                  <a:lnTo>
                    <a:pt x="174" y="41"/>
                  </a:lnTo>
                  <a:lnTo>
                    <a:pt x="101" y="84"/>
                  </a:lnTo>
                  <a:lnTo>
                    <a:pt x="101" y="84"/>
                  </a:lnTo>
                  <a:lnTo>
                    <a:pt x="75" y="102"/>
                  </a:lnTo>
                  <a:lnTo>
                    <a:pt x="50" y="121"/>
                  </a:lnTo>
                  <a:lnTo>
                    <a:pt x="2" y="161"/>
                  </a:lnTo>
                  <a:lnTo>
                    <a:pt x="2" y="161"/>
                  </a:lnTo>
                  <a:lnTo>
                    <a:pt x="0" y="164"/>
                  </a:lnTo>
                  <a:lnTo>
                    <a:pt x="0" y="165"/>
                  </a:lnTo>
                  <a:lnTo>
                    <a:pt x="0" y="168"/>
                  </a:lnTo>
                  <a:lnTo>
                    <a:pt x="2" y="169"/>
                  </a:lnTo>
                  <a:lnTo>
                    <a:pt x="5" y="170"/>
                  </a:lnTo>
                  <a:lnTo>
                    <a:pt x="8" y="170"/>
                  </a:lnTo>
                  <a:lnTo>
                    <a:pt x="11" y="169"/>
                  </a:lnTo>
                  <a:lnTo>
                    <a:pt x="11" y="169"/>
                  </a:lnTo>
                  <a:lnTo>
                    <a:pt x="37" y="147"/>
                  </a:lnTo>
                  <a:lnTo>
                    <a:pt x="64" y="124"/>
                  </a:lnTo>
                  <a:lnTo>
                    <a:pt x="93" y="104"/>
                  </a:lnTo>
                  <a:lnTo>
                    <a:pt x="108" y="93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57" y="66"/>
                  </a:lnTo>
                  <a:lnTo>
                    <a:pt x="190" y="45"/>
                  </a:lnTo>
                  <a:lnTo>
                    <a:pt x="190" y="45"/>
                  </a:lnTo>
                  <a:lnTo>
                    <a:pt x="217" y="29"/>
                  </a:lnTo>
                  <a:lnTo>
                    <a:pt x="232" y="20"/>
                  </a:lnTo>
                  <a:lnTo>
                    <a:pt x="244" y="9"/>
                  </a:lnTo>
                  <a:lnTo>
                    <a:pt x="244" y="9"/>
                  </a:lnTo>
                  <a:lnTo>
                    <a:pt x="246" y="8"/>
                  </a:lnTo>
                  <a:lnTo>
                    <a:pt x="246" y="5"/>
                  </a:lnTo>
                  <a:lnTo>
                    <a:pt x="245" y="2"/>
                  </a:lnTo>
                  <a:lnTo>
                    <a:pt x="241" y="0"/>
                  </a:lnTo>
                  <a:lnTo>
                    <a:pt x="238" y="0"/>
                  </a:lnTo>
                  <a:lnTo>
                    <a:pt x="236" y="2"/>
                  </a:lnTo>
                  <a:lnTo>
                    <a:pt x="2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1" name="Freeform 1061"/>
            <p:cNvSpPr/>
            <p:nvPr/>
          </p:nvSpPr>
          <p:spPr bwMode="auto">
            <a:xfrm>
              <a:off x="4827588" y="4351338"/>
              <a:ext cx="95250" cy="65088"/>
            </a:xfrm>
            <a:custGeom>
              <a:avLst/>
              <a:gdLst/>
              <a:ahLst/>
              <a:cxnLst>
                <a:cxn ang="0">
                  <a:pos x="230" y="1"/>
                </a:cxn>
                <a:cxn ang="0">
                  <a:pos x="230" y="1"/>
                </a:cxn>
                <a:cxn ang="0">
                  <a:pos x="224" y="7"/>
                </a:cxn>
                <a:cxn ang="0">
                  <a:pos x="217" y="12"/>
                </a:cxn>
                <a:cxn ang="0">
                  <a:pos x="202" y="22"/>
                </a:cxn>
                <a:cxn ang="0">
                  <a:pos x="186" y="31"/>
                </a:cxn>
                <a:cxn ang="0">
                  <a:pos x="170" y="41"/>
                </a:cxn>
                <a:cxn ang="0">
                  <a:pos x="170" y="41"/>
                </a:cxn>
                <a:cxn ang="0">
                  <a:pos x="152" y="52"/>
                </a:cxn>
                <a:cxn ang="0">
                  <a:pos x="132" y="64"/>
                </a:cxn>
                <a:cxn ang="0">
                  <a:pos x="114" y="75"/>
                </a:cxn>
                <a:cxn ang="0">
                  <a:pos x="94" y="86"/>
                </a:cxn>
                <a:cxn ang="0">
                  <a:pos x="94" y="86"/>
                </a:cxn>
                <a:cxn ang="0">
                  <a:pos x="60" y="109"/>
                </a:cxn>
                <a:cxn ang="0">
                  <a:pos x="26" y="132"/>
                </a:cxn>
                <a:cxn ang="0">
                  <a:pos x="26" y="132"/>
                </a:cxn>
                <a:cxn ang="0">
                  <a:pos x="19" y="137"/>
                </a:cxn>
                <a:cxn ang="0">
                  <a:pos x="11" y="143"/>
                </a:cxn>
                <a:cxn ang="0">
                  <a:pos x="4" y="149"/>
                </a:cxn>
                <a:cxn ang="0">
                  <a:pos x="3" y="153"/>
                </a:cxn>
                <a:cxn ang="0">
                  <a:pos x="0" y="158"/>
                </a:cxn>
                <a:cxn ang="0">
                  <a:pos x="0" y="158"/>
                </a:cxn>
                <a:cxn ang="0">
                  <a:pos x="0" y="161"/>
                </a:cxn>
                <a:cxn ang="0">
                  <a:pos x="2" y="162"/>
                </a:cxn>
                <a:cxn ang="0">
                  <a:pos x="6" y="165"/>
                </a:cxn>
                <a:cxn ang="0">
                  <a:pos x="9" y="165"/>
                </a:cxn>
                <a:cxn ang="0">
                  <a:pos x="11" y="164"/>
                </a:cxn>
                <a:cxn ang="0">
                  <a:pos x="12" y="161"/>
                </a:cxn>
                <a:cxn ang="0">
                  <a:pos x="12" y="161"/>
                </a:cxn>
                <a:cxn ang="0">
                  <a:pos x="15" y="154"/>
                </a:cxn>
                <a:cxn ang="0">
                  <a:pos x="20" y="149"/>
                </a:cxn>
                <a:cxn ang="0">
                  <a:pos x="28" y="143"/>
                </a:cxn>
                <a:cxn ang="0">
                  <a:pos x="36" y="137"/>
                </a:cxn>
                <a:cxn ang="0">
                  <a:pos x="53" y="127"/>
                </a:cxn>
                <a:cxn ang="0">
                  <a:pos x="66" y="119"/>
                </a:cxn>
                <a:cxn ang="0">
                  <a:pos x="66" y="119"/>
                </a:cxn>
                <a:cxn ang="0">
                  <a:pos x="100" y="97"/>
                </a:cxn>
                <a:cxn ang="0">
                  <a:pos x="118" y="86"/>
                </a:cxn>
                <a:cxn ang="0">
                  <a:pos x="136" y="76"/>
                </a:cxn>
                <a:cxn ang="0">
                  <a:pos x="136" y="76"/>
                </a:cxn>
                <a:cxn ang="0">
                  <a:pos x="151" y="68"/>
                </a:cxn>
                <a:cxn ang="0">
                  <a:pos x="165" y="59"/>
                </a:cxn>
                <a:cxn ang="0">
                  <a:pos x="191" y="39"/>
                </a:cxn>
                <a:cxn ang="0">
                  <a:pos x="191" y="39"/>
                </a:cxn>
                <a:cxn ang="0">
                  <a:pos x="203" y="31"/>
                </a:cxn>
                <a:cxn ang="0">
                  <a:pos x="216" y="25"/>
                </a:cxn>
                <a:cxn ang="0">
                  <a:pos x="228" y="18"/>
                </a:cxn>
                <a:cxn ang="0">
                  <a:pos x="238" y="9"/>
                </a:cxn>
                <a:cxn ang="0">
                  <a:pos x="238" y="9"/>
                </a:cxn>
                <a:cxn ang="0">
                  <a:pos x="240" y="8"/>
                </a:cxn>
                <a:cxn ang="0">
                  <a:pos x="241" y="5"/>
                </a:cxn>
                <a:cxn ang="0">
                  <a:pos x="238" y="1"/>
                </a:cxn>
                <a:cxn ang="0">
                  <a:pos x="234" y="0"/>
                </a:cxn>
                <a:cxn ang="0">
                  <a:pos x="233" y="0"/>
                </a:cxn>
                <a:cxn ang="0">
                  <a:pos x="230" y="1"/>
                </a:cxn>
                <a:cxn ang="0">
                  <a:pos x="230" y="1"/>
                </a:cxn>
              </a:cxnLst>
              <a:rect l="0" t="0" r="r" b="b"/>
              <a:pathLst>
                <a:path w="241" h="165">
                  <a:moveTo>
                    <a:pt x="230" y="1"/>
                  </a:moveTo>
                  <a:lnTo>
                    <a:pt x="230" y="1"/>
                  </a:lnTo>
                  <a:lnTo>
                    <a:pt x="224" y="7"/>
                  </a:lnTo>
                  <a:lnTo>
                    <a:pt x="217" y="12"/>
                  </a:lnTo>
                  <a:lnTo>
                    <a:pt x="202" y="22"/>
                  </a:lnTo>
                  <a:lnTo>
                    <a:pt x="186" y="3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52" y="52"/>
                  </a:lnTo>
                  <a:lnTo>
                    <a:pt x="132" y="64"/>
                  </a:lnTo>
                  <a:lnTo>
                    <a:pt x="114" y="75"/>
                  </a:lnTo>
                  <a:lnTo>
                    <a:pt x="94" y="86"/>
                  </a:lnTo>
                  <a:lnTo>
                    <a:pt x="94" y="86"/>
                  </a:lnTo>
                  <a:lnTo>
                    <a:pt x="60" y="109"/>
                  </a:lnTo>
                  <a:lnTo>
                    <a:pt x="26" y="132"/>
                  </a:lnTo>
                  <a:lnTo>
                    <a:pt x="26" y="132"/>
                  </a:lnTo>
                  <a:lnTo>
                    <a:pt x="19" y="137"/>
                  </a:lnTo>
                  <a:lnTo>
                    <a:pt x="11" y="143"/>
                  </a:lnTo>
                  <a:lnTo>
                    <a:pt x="4" y="149"/>
                  </a:lnTo>
                  <a:lnTo>
                    <a:pt x="3" y="153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61"/>
                  </a:lnTo>
                  <a:lnTo>
                    <a:pt x="2" y="162"/>
                  </a:lnTo>
                  <a:lnTo>
                    <a:pt x="6" y="165"/>
                  </a:lnTo>
                  <a:lnTo>
                    <a:pt x="9" y="165"/>
                  </a:lnTo>
                  <a:lnTo>
                    <a:pt x="11" y="164"/>
                  </a:lnTo>
                  <a:lnTo>
                    <a:pt x="12" y="161"/>
                  </a:lnTo>
                  <a:lnTo>
                    <a:pt x="12" y="161"/>
                  </a:lnTo>
                  <a:lnTo>
                    <a:pt x="15" y="154"/>
                  </a:lnTo>
                  <a:lnTo>
                    <a:pt x="20" y="149"/>
                  </a:lnTo>
                  <a:lnTo>
                    <a:pt x="28" y="143"/>
                  </a:lnTo>
                  <a:lnTo>
                    <a:pt x="36" y="137"/>
                  </a:lnTo>
                  <a:lnTo>
                    <a:pt x="53" y="127"/>
                  </a:lnTo>
                  <a:lnTo>
                    <a:pt x="66" y="119"/>
                  </a:lnTo>
                  <a:lnTo>
                    <a:pt x="66" y="119"/>
                  </a:lnTo>
                  <a:lnTo>
                    <a:pt x="100" y="97"/>
                  </a:lnTo>
                  <a:lnTo>
                    <a:pt x="118" y="86"/>
                  </a:lnTo>
                  <a:lnTo>
                    <a:pt x="136" y="76"/>
                  </a:lnTo>
                  <a:lnTo>
                    <a:pt x="136" y="76"/>
                  </a:lnTo>
                  <a:lnTo>
                    <a:pt x="151" y="68"/>
                  </a:lnTo>
                  <a:lnTo>
                    <a:pt x="165" y="59"/>
                  </a:lnTo>
                  <a:lnTo>
                    <a:pt x="191" y="39"/>
                  </a:lnTo>
                  <a:lnTo>
                    <a:pt x="191" y="39"/>
                  </a:lnTo>
                  <a:lnTo>
                    <a:pt x="203" y="31"/>
                  </a:lnTo>
                  <a:lnTo>
                    <a:pt x="216" y="25"/>
                  </a:lnTo>
                  <a:lnTo>
                    <a:pt x="228" y="18"/>
                  </a:lnTo>
                  <a:lnTo>
                    <a:pt x="238" y="9"/>
                  </a:lnTo>
                  <a:lnTo>
                    <a:pt x="238" y="9"/>
                  </a:lnTo>
                  <a:lnTo>
                    <a:pt x="240" y="8"/>
                  </a:lnTo>
                  <a:lnTo>
                    <a:pt x="241" y="5"/>
                  </a:lnTo>
                  <a:lnTo>
                    <a:pt x="238" y="1"/>
                  </a:lnTo>
                  <a:lnTo>
                    <a:pt x="234" y="0"/>
                  </a:lnTo>
                  <a:lnTo>
                    <a:pt x="233" y="0"/>
                  </a:lnTo>
                  <a:lnTo>
                    <a:pt x="230" y="1"/>
                  </a:lnTo>
                  <a:lnTo>
                    <a:pt x="230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2" name="Freeform 1062"/>
            <p:cNvSpPr/>
            <p:nvPr/>
          </p:nvSpPr>
          <p:spPr bwMode="auto">
            <a:xfrm>
              <a:off x="4822826" y="4378325"/>
              <a:ext cx="101600" cy="68263"/>
            </a:xfrm>
            <a:custGeom>
              <a:avLst/>
              <a:gdLst/>
              <a:ahLst/>
              <a:cxnLst>
                <a:cxn ang="0">
                  <a:pos x="249" y="1"/>
                </a:cxn>
                <a:cxn ang="0">
                  <a:pos x="249" y="1"/>
                </a:cxn>
                <a:cxn ang="0">
                  <a:pos x="219" y="17"/>
                </a:cxn>
                <a:cxn ang="0">
                  <a:pos x="188" y="33"/>
                </a:cxn>
                <a:cxn ang="0">
                  <a:pos x="157" y="51"/>
                </a:cxn>
                <a:cxn ang="0">
                  <a:pos x="129" y="69"/>
                </a:cxn>
                <a:cxn ang="0">
                  <a:pos x="129" y="69"/>
                </a:cxn>
                <a:cxn ang="0">
                  <a:pos x="99" y="89"/>
                </a:cxn>
                <a:cxn ang="0">
                  <a:pos x="69" y="111"/>
                </a:cxn>
                <a:cxn ang="0">
                  <a:pos x="69" y="111"/>
                </a:cxn>
                <a:cxn ang="0">
                  <a:pos x="54" y="124"/>
                </a:cxn>
                <a:cxn ang="0">
                  <a:pos x="40" y="140"/>
                </a:cxn>
                <a:cxn ang="0">
                  <a:pos x="31" y="147"/>
                </a:cxn>
                <a:cxn ang="0">
                  <a:pos x="23" y="153"/>
                </a:cxn>
                <a:cxn ang="0">
                  <a:pos x="14" y="158"/>
                </a:cxn>
                <a:cxn ang="0">
                  <a:pos x="6" y="161"/>
                </a:cxn>
                <a:cxn ang="0">
                  <a:pos x="6" y="161"/>
                </a:cxn>
                <a:cxn ang="0">
                  <a:pos x="3" y="161"/>
                </a:cxn>
                <a:cxn ang="0">
                  <a:pos x="2" y="164"/>
                </a:cxn>
                <a:cxn ang="0">
                  <a:pos x="0" y="165"/>
                </a:cxn>
                <a:cxn ang="0">
                  <a:pos x="2" y="167"/>
                </a:cxn>
                <a:cxn ang="0">
                  <a:pos x="3" y="170"/>
                </a:cxn>
                <a:cxn ang="0">
                  <a:pos x="6" y="171"/>
                </a:cxn>
                <a:cxn ang="0">
                  <a:pos x="8" y="171"/>
                </a:cxn>
                <a:cxn ang="0">
                  <a:pos x="8" y="171"/>
                </a:cxn>
                <a:cxn ang="0">
                  <a:pos x="14" y="170"/>
                </a:cxn>
                <a:cxn ang="0">
                  <a:pos x="20" y="167"/>
                </a:cxn>
                <a:cxn ang="0">
                  <a:pos x="29" y="162"/>
                </a:cxn>
                <a:cxn ang="0">
                  <a:pos x="38" y="154"/>
                </a:cxn>
                <a:cxn ang="0">
                  <a:pos x="46" y="147"/>
                </a:cxn>
                <a:cxn ang="0">
                  <a:pos x="46" y="147"/>
                </a:cxn>
                <a:cxn ang="0">
                  <a:pos x="66" y="130"/>
                </a:cxn>
                <a:cxn ang="0">
                  <a:pos x="86" y="114"/>
                </a:cxn>
                <a:cxn ang="0">
                  <a:pos x="126" y="85"/>
                </a:cxn>
                <a:cxn ang="0">
                  <a:pos x="126" y="85"/>
                </a:cxn>
                <a:cxn ang="0">
                  <a:pos x="140" y="75"/>
                </a:cxn>
                <a:cxn ang="0">
                  <a:pos x="156" y="64"/>
                </a:cxn>
                <a:cxn ang="0">
                  <a:pos x="189" y="45"/>
                </a:cxn>
                <a:cxn ang="0">
                  <a:pos x="222" y="28"/>
                </a:cxn>
                <a:cxn ang="0">
                  <a:pos x="256" y="11"/>
                </a:cxn>
                <a:cxn ang="0">
                  <a:pos x="256" y="11"/>
                </a:cxn>
                <a:cxn ang="0">
                  <a:pos x="257" y="9"/>
                </a:cxn>
                <a:cxn ang="0">
                  <a:pos x="258" y="8"/>
                </a:cxn>
                <a:cxn ang="0">
                  <a:pos x="257" y="4"/>
                </a:cxn>
                <a:cxn ang="0">
                  <a:pos x="254" y="1"/>
                </a:cxn>
                <a:cxn ang="0">
                  <a:pos x="252" y="0"/>
                </a:cxn>
                <a:cxn ang="0">
                  <a:pos x="249" y="1"/>
                </a:cxn>
                <a:cxn ang="0">
                  <a:pos x="249" y="1"/>
                </a:cxn>
              </a:cxnLst>
              <a:rect l="0" t="0" r="r" b="b"/>
              <a:pathLst>
                <a:path w="258" h="171">
                  <a:moveTo>
                    <a:pt x="249" y="1"/>
                  </a:moveTo>
                  <a:lnTo>
                    <a:pt x="249" y="1"/>
                  </a:lnTo>
                  <a:lnTo>
                    <a:pt x="219" y="17"/>
                  </a:lnTo>
                  <a:lnTo>
                    <a:pt x="188" y="33"/>
                  </a:lnTo>
                  <a:lnTo>
                    <a:pt x="157" y="51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99" y="89"/>
                  </a:lnTo>
                  <a:lnTo>
                    <a:pt x="69" y="111"/>
                  </a:lnTo>
                  <a:lnTo>
                    <a:pt x="69" y="111"/>
                  </a:lnTo>
                  <a:lnTo>
                    <a:pt x="54" y="124"/>
                  </a:lnTo>
                  <a:lnTo>
                    <a:pt x="40" y="140"/>
                  </a:lnTo>
                  <a:lnTo>
                    <a:pt x="31" y="147"/>
                  </a:lnTo>
                  <a:lnTo>
                    <a:pt x="23" y="153"/>
                  </a:lnTo>
                  <a:lnTo>
                    <a:pt x="14" y="158"/>
                  </a:lnTo>
                  <a:lnTo>
                    <a:pt x="6" y="161"/>
                  </a:lnTo>
                  <a:lnTo>
                    <a:pt x="6" y="161"/>
                  </a:lnTo>
                  <a:lnTo>
                    <a:pt x="3" y="161"/>
                  </a:lnTo>
                  <a:lnTo>
                    <a:pt x="2" y="164"/>
                  </a:lnTo>
                  <a:lnTo>
                    <a:pt x="0" y="165"/>
                  </a:lnTo>
                  <a:lnTo>
                    <a:pt x="2" y="167"/>
                  </a:lnTo>
                  <a:lnTo>
                    <a:pt x="3" y="170"/>
                  </a:lnTo>
                  <a:lnTo>
                    <a:pt x="6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4" y="170"/>
                  </a:lnTo>
                  <a:lnTo>
                    <a:pt x="20" y="167"/>
                  </a:lnTo>
                  <a:lnTo>
                    <a:pt x="29" y="162"/>
                  </a:lnTo>
                  <a:lnTo>
                    <a:pt x="38" y="154"/>
                  </a:lnTo>
                  <a:lnTo>
                    <a:pt x="46" y="147"/>
                  </a:lnTo>
                  <a:lnTo>
                    <a:pt x="46" y="147"/>
                  </a:lnTo>
                  <a:lnTo>
                    <a:pt x="66" y="130"/>
                  </a:lnTo>
                  <a:lnTo>
                    <a:pt x="86" y="114"/>
                  </a:lnTo>
                  <a:lnTo>
                    <a:pt x="126" y="85"/>
                  </a:lnTo>
                  <a:lnTo>
                    <a:pt x="126" y="85"/>
                  </a:lnTo>
                  <a:lnTo>
                    <a:pt x="140" y="75"/>
                  </a:lnTo>
                  <a:lnTo>
                    <a:pt x="156" y="64"/>
                  </a:lnTo>
                  <a:lnTo>
                    <a:pt x="189" y="45"/>
                  </a:lnTo>
                  <a:lnTo>
                    <a:pt x="222" y="28"/>
                  </a:lnTo>
                  <a:lnTo>
                    <a:pt x="256" y="11"/>
                  </a:lnTo>
                  <a:lnTo>
                    <a:pt x="256" y="11"/>
                  </a:lnTo>
                  <a:lnTo>
                    <a:pt x="257" y="9"/>
                  </a:lnTo>
                  <a:lnTo>
                    <a:pt x="258" y="8"/>
                  </a:lnTo>
                  <a:lnTo>
                    <a:pt x="257" y="4"/>
                  </a:lnTo>
                  <a:lnTo>
                    <a:pt x="254" y="1"/>
                  </a:lnTo>
                  <a:lnTo>
                    <a:pt x="252" y="0"/>
                  </a:lnTo>
                  <a:lnTo>
                    <a:pt x="249" y="1"/>
                  </a:lnTo>
                  <a:lnTo>
                    <a:pt x="24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3" name="Freeform 1063"/>
            <p:cNvSpPr/>
            <p:nvPr/>
          </p:nvSpPr>
          <p:spPr bwMode="auto">
            <a:xfrm>
              <a:off x="4827588" y="4410075"/>
              <a:ext cx="85725" cy="63500"/>
            </a:xfrm>
            <a:custGeom>
              <a:avLst/>
              <a:gdLst/>
              <a:ahLst/>
              <a:cxnLst>
                <a:cxn ang="0">
                  <a:pos x="208" y="1"/>
                </a:cxn>
                <a:cxn ang="0">
                  <a:pos x="208" y="1"/>
                </a:cxn>
                <a:cxn ang="0">
                  <a:pos x="155" y="34"/>
                </a:cxn>
                <a:cxn ang="0">
                  <a:pos x="127" y="52"/>
                </a:cxn>
                <a:cxn ang="0">
                  <a:pos x="101" y="69"/>
                </a:cxn>
                <a:cxn ang="0">
                  <a:pos x="75" y="89"/>
                </a:cxn>
                <a:cxn ang="0">
                  <a:pos x="50" y="108"/>
                </a:cxn>
                <a:cxn ang="0">
                  <a:pos x="25" y="129"/>
                </a:cxn>
                <a:cxn ang="0">
                  <a:pos x="2" y="150"/>
                </a:cxn>
                <a:cxn ang="0">
                  <a:pos x="2" y="150"/>
                </a:cxn>
                <a:cxn ang="0">
                  <a:pos x="0" y="153"/>
                </a:cxn>
                <a:cxn ang="0">
                  <a:pos x="0" y="154"/>
                </a:cxn>
                <a:cxn ang="0">
                  <a:pos x="2" y="158"/>
                </a:cxn>
                <a:cxn ang="0">
                  <a:pos x="6" y="161"/>
                </a:cxn>
                <a:cxn ang="0">
                  <a:pos x="8" y="159"/>
                </a:cxn>
                <a:cxn ang="0">
                  <a:pos x="11" y="158"/>
                </a:cxn>
                <a:cxn ang="0">
                  <a:pos x="11" y="158"/>
                </a:cxn>
                <a:cxn ang="0">
                  <a:pos x="33" y="137"/>
                </a:cxn>
                <a:cxn ang="0">
                  <a:pos x="58" y="116"/>
                </a:cxn>
                <a:cxn ang="0">
                  <a:pos x="83" y="98"/>
                </a:cxn>
                <a:cxn ang="0">
                  <a:pos x="108" y="78"/>
                </a:cxn>
                <a:cxn ang="0">
                  <a:pos x="134" y="61"/>
                </a:cxn>
                <a:cxn ang="0">
                  <a:pos x="161" y="43"/>
                </a:cxn>
                <a:cxn ang="0">
                  <a:pos x="215" y="12"/>
                </a:cxn>
                <a:cxn ang="0">
                  <a:pos x="215" y="12"/>
                </a:cxn>
                <a:cxn ang="0">
                  <a:pos x="216" y="9"/>
                </a:cxn>
                <a:cxn ang="0">
                  <a:pos x="217" y="8"/>
                </a:cxn>
                <a:cxn ang="0">
                  <a:pos x="216" y="4"/>
                </a:cxn>
                <a:cxn ang="0">
                  <a:pos x="213" y="1"/>
                </a:cxn>
                <a:cxn ang="0">
                  <a:pos x="211" y="0"/>
                </a:cxn>
                <a:cxn ang="0">
                  <a:pos x="208" y="1"/>
                </a:cxn>
                <a:cxn ang="0">
                  <a:pos x="208" y="1"/>
                </a:cxn>
              </a:cxnLst>
              <a:rect l="0" t="0" r="r" b="b"/>
              <a:pathLst>
                <a:path w="217" h="161">
                  <a:moveTo>
                    <a:pt x="208" y="1"/>
                  </a:moveTo>
                  <a:lnTo>
                    <a:pt x="208" y="1"/>
                  </a:lnTo>
                  <a:lnTo>
                    <a:pt x="155" y="34"/>
                  </a:lnTo>
                  <a:lnTo>
                    <a:pt x="127" y="52"/>
                  </a:lnTo>
                  <a:lnTo>
                    <a:pt x="101" y="69"/>
                  </a:lnTo>
                  <a:lnTo>
                    <a:pt x="75" y="89"/>
                  </a:lnTo>
                  <a:lnTo>
                    <a:pt x="50" y="108"/>
                  </a:lnTo>
                  <a:lnTo>
                    <a:pt x="25" y="129"/>
                  </a:lnTo>
                  <a:lnTo>
                    <a:pt x="2" y="150"/>
                  </a:lnTo>
                  <a:lnTo>
                    <a:pt x="2" y="150"/>
                  </a:lnTo>
                  <a:lnTo>
                    <a:pt x="0" y="153"/>
                  </a:lnTo>
                  <a:lnTo>
                    <a:pt x="0" y="154"/>
                  </a:lnTo>
                  <a:lnTo>
                    <a:pt x="2" y="158"/>
                  </a:lnTo>
                  <a:lnTo>
                    <a:pt x="6" y="161"/>
                  </a:lnTo>
                  <a:lnTo>
                    <a:pt x="8" y="159"/>
                  </a:lnTo>
                  <a:lnTo>
                    <a:pt x="11" y="158"/>
                  </a:lnTo>
                  <a:lnTo>
                    <a:pt x="11" y="158"/>
                  </a:lnTo>
                  <a:lnTo>
                    <a:pt x="33" y="137"/>
                  </a:lnTo>
                  <a:lnTo>
                    <a:pt x="58" y="116"/>
                  </a:lnTo>
                  <a:lnTo>
                    <a:pt x="83" y="98"/>
                  </a:lnTo>
                  <a:lnTo>
                    <a:pt x="108" y="78"/>
                  </a:lnTo>
                  <a:lnTo>
                    <a:pt x="134" y="61"/>
                  </a:lnTo>
                  <a:lnTo>
                    <a:pt x="161" y="43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6" y="9"/>
                  </a:lnTo>
                  <a:lnTo>
                    <a:pt x="217" y="8"/>
                  </a:lnTo>
                  <a:lnTo>
                    <a:pt x="216" y="4"/>
                  </a:lnTo>
                  <a:lnTo>
                    <a:pt x="213" y="1"/>
                  </a:lnTo>
                  <a:lnTo>
                    <a:pt x="211" y="0"/>
                  </a:lnTo>
                  <a:lnTo>
                    <a:pt x="208" y="1"/>
                  </a:lnTo>
                  <a:lnTo>
                    <a:pt x="208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4" name="Freeform 1064"/>
            <p:cNvSpPr/>
            <p:nvPr/>
          </p:nvSpPr>
          <p:spPr bwMode="auto">
            <a:xfrm>
              <a:off x="4806951" y="4443413"/>
              <a:ext cx="107950" cy="73025"/>
            </a:xfrm>
            <a:custGeom>
              <a:avLst/>
              <a:gdLst/>
              <a:ahLst/>
              <a:cxnLst>
                <a:cxn ang="0">
                  <a:pos x="266" y="0"/>
                </a:cxn>
                <a:cxn ang="0">
                  <a:pos x="266" y="0"/>
                </a:cxn>
                <a:cxn ang="0">
                  <a:pos x="232" y="25"/>
                </a:cxn>
                <a:cxn ang="0">
                  <a:pos x="195" y="49"/>
                </a:cxn>
                <a:cxn ang="0">
                  <a:pos x="123" y="94"/>
                </a:cxn>
                <a:cxn ang="0">
                  <a:pos x="123" y="94"/>
                </a:cxn>
                <a:cxn ang="0">
                  <a:pos x="62" y="131"/>
                </a:cxn>
                <a:cxn ang="0">
                  <a:pos x="30" y="152"/>
                </a:cxn>
                <a:cxn ang="0">
                  <a:pos x="16" y="162"/>
                </a:cxn>
                <a:cxn ang="0">
                  <a:pos x="2" y="173"/>
                </a:cxn>
                <a:cxn ang="0">
                  <a:pos x="2" y="173"/>
                </a:cxn>
                <a:cxn ang="0">
                  <a:pos x="0" y="175"/>
                </a:cxn>
                <a:cxn ang="0">
                  <a:pos x="0" y="179"/>
                </a:cxn>
                <a:cxn ang="0">
                  <a:pos x="3" y="182"/>
                </a:cxn>
                <a:cxn ang="0">
                  <a:pos x="5" y="183"/>
                </a:cxn>
                <a:cxn ang="0">
                  <a:pos x="12" y="183"/>
                </a:cxn>
                <a:cxn ang="0">
                  <a:pos x="12" y="183"/>
                </a:cxn>
                <a:cxn ang="0">
                  <a:pos x="16" y="182"/>
                </a:cxn>
                <a:cxn ang="0">
                  <a:pos x="17" y="179"/>
                </a:cxn>
                <a:cxn ang="0">
                  <a:pos x="19" y="178"/>
                </a:cxn>
                <a:cxn ang="0">
                  <a:pos x="17" y="175"/>
                </a:cxn>
                <a:cxn ang="0">
                  <a:pos x="17" y="175"/>
                </a:cxn>
                <a:cxn ang="0">
                  <a:pos x="46" y="154"/>
                </a:cxn>
                <a:cxn ang="0">
                  <a:pos x="77" y="135"/>
                </a:cxn>
                <a:cxn ang="0">
                  <a:pos x="138" y="98"/>
                </a:cxn>
                <a:cxn ang="0">
                  <a:pos x="138" y="98"/>
                </a:cxn>
                <a:cxn ang="0">
                  <a:pos x="206" y="56"/>
                </a:cxn>
                <a:cxn ang="0">
                  <a:pos x="238" y="34"/>
                </a:cxn>
                <a:cxn ang="0">
                  <a:pos x="271" y="11"/>
                </a:cxn>
                <a:cxn ang="0">
                  <a:pos x="271" y="11"/>
                </a:cxn>
                <a:cxn ang="0">
                  <a:pos x="272" y="9"/>
                </a:cxn>
                <a:cxn ang="0">
                  <a:pos x="274" y="7"/>
                </a:cxn>
                <a:cxn ang="0">
                  <a:pos x="272" y="3"/>
                </a:cxn>
                <a:cxn ang="0">
                  <a:pos x="271" y="0"/>
                </a:cxn>
                <a:cxn ang="0">
                  <a:pos x="270" y="0"/>
                </a:cxn>
                <a:cxn ang="0">
                  <a:pos x="267" y="0"/>
                </a:cxn>
                <a:cxn ang="0">
                  <a:pos x="266" y="0"/>
                </a:cxn>
                <a:cxn ang="0">
                  <a:pos x="266" y="0"/>
                </a:cxn>
              </a:cxnLst>
              <a:rect l="0" t="0" r="r" b="b"/>
              <a:pathLst>
                <a:path w="274" h="183">
                  <a:moveTo>
                    <a:pt x="266" y="0"/>
                  </a:moveTo>
                  <a:lnTo>
                    <a:pt x="266" y="0"/>
                  </a:lnTo>
                  <a:lnTo>
                    <a:pt x="232" y="25"/>
                  </a:lnTo>
                  <a:lnTo>
                    <a:pt x="195" y="49"/>
                  </a:lnTo>
                  <a:lnTo>
                    <a:pt x="123" y="94"/>
                  </a:lnTo>
                  <a:lnTo>
                    <a:pt x="123" y="94"/>
                  </a:lnTo>
                  <a:lnTo>
                    <a:pt x="62" y="131"/>
                  </a:lnTo>
                  <a:lnTo>
                    <a:pt x="30" y="152"/>
                  </a:lnTo>
                  <a:lnTo>
                    <a:pt x="16" y="162"/>
                  </a:lnTo>
                  <a:lnTo>
                    <a:pt x="2" y="173"/>
                  </a:lnTo>
                  <a:lnTo>
                    <a:pt x="2" y="173"/>
                  </a:lnTo>
                  <a:lnTo>
                    <a:pt x="0" y="175"/>
                  </a:lnTo>
                  <a:lnTo>
                    <a:pt x="0" y="179"/>
                  </a:lnTo>
                  <a:lnTo>
                    <a:pt x="3" y="182"/>
                  </a:lnTo>
                  <a:lnTo>
                    <a:pt x="5" y="183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6" y="182"/>
                  </a:lnTo>
                  <a:lnTo>
                    <a:pt x="17" y="179"/>
                  </a:lnTo>
                  <a:lnTo>
                    <a:pt x="19" y="178"/>
                  </a:lnTo>
                  <a:lnTo>
                    <a:pt x="17" y="175"/>
                  </a:lnTo>
                  <a:lnTo>
                    <a:pt x="17" y="175"/>
                  </a:lnTo>
                  <a:lnTo>
                    <a:pt x="46" y="154"/>
                  </a:lnTo>
                  <a:lnTo>
                    <a:pt x="77" y="135"/>
                  </a:lnTo>
                  <a:lnTo>
                    <a:pt x="138" y="98"/>
                  </a:lnTo>
                  <a:lnTo>
                    <a:pt x="138" y="98"/>
                  </a:lnTo>
                  <a:lnTo>
                    <a:pt x="206" y="56"/>
                  </a:lnTo>
                  <a:lnTo>
                    <a:pt x="238" y="34"/>
                  </a:lnTo>
                  <a:lnTo>
                    <a:pt x="271" y="11"/>
                  </a:lnTo>
                  <a:lnTo>
                    <a:pt x="271" y="11"/>
                  </a:lnTo>
                  <a:lnTo>
                    <a:pt x="272" y="9"/>
                  </a:lnTo>
                  <a:lnTo>
                    <a:pt x="274" y="7"/>
                  </a:lnTo>
                  <a:lnTo>
                    <a:pt x="272" y="3"/>
                  </a:lnTo>
                  <a:lnTo>
                    <a:pt x="271" y="0"/>
                  </a:lnTo>
                  <a:lnTo>
                    <a:pt x="270" y="0"/>
                  </a:lnTo>
                  <a:lnTo>
                    <a:pt x="267" y="0"/>
                  </a:lnTo>
                  <a:lnTo>
                    <a:pt x="266" y="0"/>
                  </a:lnTo>
                  <a:lnTo>
                    <a:pt x="2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5" name="Freeform 1065"/>
            <p:cNvSpPr/>
            <p:nvPr/>
          </p:nvSpPr>
          <p:spPr bwMode="auto">
            <a:xfrm>
              <a:off x="4784726" y="4462463"/>
              <a:ext cx="139700" cy="87313"/>
            </a:xfrm>
            <a:custGeom>
              <a:avLst/>
              <a:gdLst/>
              <a:ahLst/>
              <a:cxnLst>
                <a:cxn ang="0">
                  <a:pos x="343" y="3"/>
                </a:cxn>
                <a:cxn ang="0">
                  <a:pos x="339" y="4"/>
                </a:cxn>
                <a:cxn ang="0">
                  <a:pos x="334" y="6"/>
                </a:cxn>
                <a:cxn ang="0">
                  <a:pos x="317" y="17"/>
                </a:cxn>
                <a:cxn ang="0">
                  <a:pos x="301" y="30"/>
                </a:cxn>
                <a:cxn ang="0">
                  <a:pos x="250" y="67"/>
                </a:cxn>
                <a:cxn ang="0">
                  <a:pos x="196" y="98"/>
                </a:cxn>
                <a:cxn ang="0">
                  <a:pos x="147" y="123"/>
                </a:cxn>
                <a:cxn ang="0">
                  <a:pos x="98" y="150"/>
                </a:cxn>
                <a:cxn ang="0">
                  <a:pos x="75" y="167"/>
                </a:cxn>
                <a:cxn ang="0">
                  <a:pos x="29" y="199"/>
                </a:cxn>
                <a:cxn ang="0">
                  <a:pos x="3" y="210"/>
                </a:cxn>
                <a:cxn ang="0">
                  <a:pos x="1" y="212"/>
                </a:cxn>
                <a:cxn ang="0">
                  <a:pos x="0" y="218"/>
                </a:cxn>
                <a:cxn ang="0">
                  <a:pos x="1" y="222"/>
                </a:cxn>
                <a:cxn ang="0">
                  <a:pos x="7" y="222"/>
                </a:cxn>
                <a:cxn ang="0">
                  <a:pos x="18" y="217"/>
                </a:cxn>
                <a:cxn ang="0">
                  <a:pos x="52" y="195"/>
                </a:cxn>
                <a:cxn ang="0">
                  <a:pos x="84" y="173"/>
                </a:cxn>
                <a:cxn ang="0">
                  <a:pos x="95" y="166"/>
                </a:cxn>
                <a:cxn ang="0">
                  <a:pos x="119" y="150"/>
                </a:cxn>
                <a:cxn ang="0">
                  <a:pos x="143" y="135"/>
                </a:cxn>
                <a:cxn ang="0">
                  <a:pos x="171" y="120"/>
                </a:cxn>
                <a:cxn ang="0">
                  <a:pos x="201" y="107"/>
                </a:cxn>
                <a:cxn ang="0">
                  <a:pos x="254" y="78"/>
                </a:cxn>
                <a:cxn ang="0">
                  <a:pos x="301" y="44"/>
                </a:cxn>
                <a:cxn ang="0">
                  <a:pos x="320" y="29"/>
                </a:cxn>
                <a:cxn ang="0">
                  <a:pos x="337" y="17"/>
                </a:cxn>
                <a:cxn ang="0">
                  <a:pos x="340" y="16"/>
                </a:cxn>
                <a:cxn ang="0">
                  <a:pos x="348" y="14"/>
                </a:cxn>
                <a:cxn ang="0">
                  <a:pos x="352" y="8"/>
                </a:cxn>
                <a:cxn ang="0">
                  <a:pos x="353" y="4"/>
                </a:cxn>
                <a:cxn ang="0">
                  <a:pos x="351" y="1"/>
                </a:cxn>
                <a:cxn ang="0">
                  <a:pos x="344" y="1"/>
                </a:cxn>
                <a:cxn ang="0">
                  <a:pos x="343" y="3"/>
                </a:cxn>
              </a:cxnLst>
              <a:rect l="0" t="0" r="r" b="b"/>
              <a:pathLst>
                <a:path w="353" h="222">
                  <a:moveTo>
                    <a:pt x="343" y="3"/>
                  </a:moveTo>
                  <a:lnTo>
                    <a:pt x="343" y="3"/>
                  </a:lnTo>
                  <a:lnTo>
                    <a:pt x="341" y="4"/>
                  </a:lnTo>
                  <a:lnTo>
                    <a:pt x="339" y="4"/>
                  </a:lnTo>
                  <a:lnTo>
                    <a:pt x="334" y="6"/>
                  </a:lnTo>
                  <a:lnTo>
                    <a:pt x="334" y="6"/>
                  </a:lnTo>
                  <a:lnTo>
                    <a:pt x="324" y="10"/>
                  </a:lnTo>
                  <a:lnTo>
                    <a:pt x="317" y="17"/>
                  </a:lnTo>
                  <a:lnTo>
                    <a:pt x="301" y="30"/>
                  </a:lnTo>
                  <a:lnTo>
                    <a:pt x="301" y="30"/>
                  </a:lnTo>
                  <a:lnTo>
                    <a:pt x="276" y="50"/>
                  </a:lnTo>
                  <a:lnTo>
                    <a:pt x="250" y="67"/>
                  </a:lnTo>
                  <a:lnTo>
                    <a:pt x="224" y="82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47" y="123"/>
                  </a:lnTo>
                  <a:lnTo>
                    <a:pt x="122" y="136"/>
                  </a:lnTo>
                  <a:lnTo>
                    <a:pt x="98" y="150"/>
                  </a:lnTo>
                  <a:lnTo>
                    <a:pt x="98" y="150"/>
                  </a:lnTo>
                  <a:lnTo>
                    <a:pt x="75" y="167"/>
                  </a:lnTo>
                  <a:lnTo>
                    <a:pt x="52" y="184"/>
                  </a:lnTo>
                  <a:lnTo>
                    <a:pt x="29" y="199"/>
                  </a:lnTo>
                  <a:lnTo>
                    <a:pt x="16" y="205"/>
                  </a:lnTo>
                  <a:lnTo>
                    <a:pt x="3" y="210"/>
                  </a:lnTo>
                  <a:lnTo>
                    <a:pt x="3" y="210"/>
                  </a:lnTo>
                  <a:lnTo>
                    <a:pt x="1" y="212"/>
                  </a:lnTo>
                  <a:lnTo>
                    <a:pt x="0" y="214"/>
                  </a:lnTo>
                  <a:lnTo>
                    <a:pt x="0" y="218"/>
                  </a:lnTo>
                  <a:lnTo>
                    <a:pt x="0" y="221"/>
                  </a:lnTo>
                  <a:lnTo>
                    <a:pt x="1" y="222"/>
                  </a:lnTo>
                  <a:lnTo>
                    <a:pt x="4" y="222"/>
                  </a:lnTo>
                  <a:lnTo>
                    <a:pt x="7" y="222"/>
                  </a:lnTo>
                  <a:lnTo>
                    <a:pt x="7" y="222"/>
                  </a:lnTo>
                  <a:lnTo>
                    <a:pt x="18" y="217"/>
                  </a:lnTo>
                  <a:lnTo>
                    <a:pt x="30" y="210"/>
                  </a:lnTo>
                  <a:lnTo>
                    <a:pt x="52" y="195"/>
                  </a:lnTo>
                  <a:lnTo>
                    <a:pt x="73" y="180"/>
                  </a:lnTo>
                  <a:lnTo>
                    <a:pt x="84" y="173"/>
                  </a:lnTo>
                  <a:lnTo>
                    <a:pt x="95" y="166"/>
                  </a:lnTo>
                  <a:lnTo>
                    <a:pt x="95" y="166"/>
                  </a:lnTo>
                  <a:lnTo>
                    <a:pt x="107" y="158"/>
                  </a:lnTo>
                  <a:lnTo>
                    <a:pt x="119" y="150"/>
                  </a:lnTo>
                  <a:lnTo>
                    <a:pt x="143" y="135"/>
                  </a:lnTo>
                  <a:lnTo>
                    <a:pt x="143" y="135"/>
                  </a:lnTo>
                  <a:lnTo>
                    <a:pt x="156" y="127"/>
                  </a:lnTo>
                  <a:lnTo>
                    <a:pt x="171" y="120"/>
                  </a:lnTo>
                  <a:lnTo>
                    <a:pt x="201" y="107"/>
                  </a:lnTo>
                  <a:lnTo>
                    <a:pt x="201" y="107"/>
                  </a:lnTo>
                  <a:lnTo>
                    <a:pt x="228" y="94"/>
                  </a:lnTo>
                  <a:lnTo>
                    <a:pt x="254" y="78"/>
                  </a:lnTo>
                  <a:lnTo>
                    <a:pt x="277" y="63"/>
                  </a:lnTo>
                  <a:lnTo>
                    <a:pt x="301" y="44"/>
                  </a:lnTo>
                  <a:lnTo>
                    <a:pt x="301" y="44"/>
                  </a:lnTo>
                  <a:lnTo>
                    <a:pt x="320" y="29"/>
                  </a:lnTo>
                  <a:lnTo>
                    <a:pt x="332" y="20"/>
                  </a:lnTo>
                  <a:lnTo>
                    <a:pt x="337" y="17"/>
                  </a:lnTo>
                  <a:lnTo>
                    <a:pt x="340" y="16"/>
                  </a:lnTo>
                  <a:lnTo>
                    <a:pt x="340" y="16"/>
                  </a:lnTo>
                  <a:lnTo>
                    <a:pt x="344" y="16"/>
                  </a:lnTo>
                  <a:lnTo>
                    <a:pt x="348" y="14"/>
                  </a:lnTo>
                  <a:lnTo>
                    <a:pt x="352" y="8"/>
                  </a:lnTo>
                  <a:lnTo>
                    <a:pt x="352" y="8"/>
                  </a:lnTo>
                  <a:lnTo>
                    <a:pt x="353" y="6"/>
                  </a:lnTo>
                  <a:lnTo>
                    <a:pt x="353" y="4"/>
                  </a:lnTo>
                  <a:lnTo>
                    <a:pt x="352" y="3"/>
                  </a:lnTo>
                  <a:lnTo>
                    <a:pt x="351" y="1"/>
                  </a:lnTo>
                  <a:lnTo>
                    <a:pt x="347" y="0"/>
                  </a:lnTo>
                  <a:lnTo>
                    <a:pt x="344" y="1"/>
                  </a:lnTo>
                  <a:lnTo>
                    <a:pt x="343" y="3"/>
                  </a:lnTo>
                  <a:lnTo>
                    <a:pt x="34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6" name="Freeform 1066"/>
            <p:cNvSpPr/>
            <p:nvPr/>
          </p:nvSpPr>
          <p:spPr bwMode="auto">
            <a:xfrm>
              <a:off x="4519613" y="4484688"/>
              <a:ext cx="400050" cy="227013"/>
            </a:xfrm>
            <a:custGeom>
              <a:avLst/>
              <a:gdLst/>
              <a:ahLst/>
              <a:cxnLst>
                <a:cxn ang="0">
                  <a:pos x="1000" y="3"/>
                </a:cxn>
                <a:cxn ang="0">
                  <a:pos x="973" y="26"/>
                </a:cxn>
                <a:cxn ang="0">
                  <a:pos x="914" y="68"/>
                </a:cxn>
                <a:cxn ang="0">
                  <a:pos x="884" y="86"/>
                </a:cxn>
                <a:cxn ang="0">
                  <a:pos x="791" y="144"/>
                </a:cxn>
                <a:cxn ang="0">
                  <a:pos x="760" y="162"/>
                </a:cxn>
                <a:cxn ang="0">
                  <a:pos x="699" y="192"/>
                </a:cxn>
                <a:cxn ang="0">
                  <a:pos x="638" y="224"/>
                </a:cxn>
                <a:cxn ang="0">
                  <a:pos x="607" y="241"/>
                </a:cxn>
                <a:cxn ang="0">
                  <a:pos x="544" y="273"/>
                </a:cxn>
                <a:cxn ang="0">
                  <a:pos x="510" y="287"/>
                </a:cxn>
                <a:cxn ang="0">
                  <a:pos x="447" y="314"/>
                </a:cxn>
                <a:cxn ang="0">
                  <a:pos x="385" y="348"/>
                </a:cxn>
                <a:cxn ang="0">
                  <a:pos x="327" y="386"/>
                </a:cxn>
                <a:cxn ang="0">
                  <a:pos x="270" y="424"/>
                </a:cxn>
                <a:cxn ang="0">
                  <a:pos x="236" y="442"/>
                </a:cxn>
                <a:cxn ang="0">
                  <a:pos x="201" y="458"/>
                </a:cxn>
                <a:cxn ang="0">
                  <a:pos x="170" y="476"/>
                </a:cxn>
                <a:cxn ang="0">
                  <a:pos x="138" y="494"/>
                </a:cxn>
                <a:cxn ang="0">
                  <a:pos x="74" y="531"/>
                </a:cxn>
                <a:cxn ang="0">
                  <a:pos x="58" y="540"/>
                </a:cxn>
                <a:cxn ang="0">
                  <a:pos x="32" y="553"/>
                </a:cxn>
                <a:cxn ang="0">
                  <a:pos x="14" y="559"/>
                </a:cxn>
                <a:cxn ang="0">
                  <a:pos x="5" y="560"/>
                </a:cxn>
                <a:cxn ang="0">
                  <a:pos x="1" y="562"/>
                </a:cxn>
                <a:cxn ang="0">
                  <a:pos x="1" y="570"/>
                </a:cxn>
                <a:cxn ang="0">
                  <a:pos x="5" y="572"/>
                </a:cxn>
                <a:cxn ang="0">
                  <a:pos x="10" y="572"/>
                </a:cxn>
                <a:cxn ang="0">
                  <a:pos x="14" y="570"/>
                </a:cxn>
                <a:cxn ang="0">
                  <a:pos x="39" y="564"/>
                </a:cxn>
                <a:cxn ang="0">
                  <a:pos x="62" y="552"/>
                </a:cxn>
                <a:cxn ang="0">
                  <a:pos x="108" y="526"/>
                </a:cxn>
                <a:cxn ang="0">
                  <a:pos x="176" y="487"/>
                </a:cxn>
                <a:cxn ang="0">
                  <a:pos x="247" y="449"/>
                </a:cxn>
                <a:cxn ang="0">
                  <a:pos x="264" y="440"/>
                </a:cxn>
                <a:cxn ang="0">
                  <a:pos x="315" y="408"/>
                </a:cxn>
                <a:cxn ang="0">
                  <a:pos x="382" y="366"/>
                </a:cxn>
                <a:cxn ang="0">
                  <a:pos x="416" y="347"/>
                </a:cxn>
                <a:cxn ang="0">
                  <a:pos x="485" y="310"/>
                </a:cxn>
                <a:cxn ang="0">
                  <a:pos x="522" y="294"/>
                </a:cxn>
                <a:cxn ang="0">
                  <a:pos x="552" y="283"/>
                </a:cxn>
                <a:cxn ang="0">
                  <a:pos x="608" y="254"/>
                </a:cxn>
                <a:cxn ang="0">
                  <a:pos x="637" y="238"/>
                </a:cxn>
                <a:cxn ang="0">
                  <a:pos x="701" y="204"/>
                </a:cxn>
                <a:cxn ang="0">
                  <a:pos x="766" y="171"/>
                </a:cxn>
                <a:cxn ang="0">
                  <a:pos x="799" y="153"/>
                </a:cxn>
                <a:cxn ang="0">
                  <a:pos x="898" y="92"/>
                </a:cxn>
                <a:cxn ang="0">
                  <a:pos x="928" y="73"/>
                </a:cxn>
                <a:cxn ang="0">
                  <a:pos x="983" y="33"/>
                </a:cxn>
                <a:cxn ang="0">
                  <a:pos x="1008" y="11"/>
                </a:cxn>
                <a:cxn ang="0">
                  <a:pos x="1009" y="8"/>
                </a:cxn>
                <a:cxn ang="0">
                  <a:pos x="1008" y="3"/>
                </a:cxn>
                <a:cxn ang="0">
                  <a:pos x="1002" y="1"/>
                </a:cxn>
                <a:cxn ang="0">
                  <a:pos x="1000" y="3"/>
                </a:cxn>
              </a:cxnLst>
              <a:rect l="0" t="0" r="r" b="b"/>
              <a:pathLst>
                <a:path w="1009" h="572">
                  <a:moveTo>
                    <a:pt x="1000" y="3"/>
                  </a:moveTo>
                  <a:lnTo>
                    <a:pt x="1000" y="3"/>
                  </a:lnTo>
                  <a:lnTo>
                    <a:pt x="987" y="15"/>
                  </a:lnTo>
                  <a:lnTo>
                    <a:pt x="973" y="26"/>
                  </a:lnTo>
                  <a:lnTo>
                    <a:pt x="944" y="49"/>
                  </a:lnTo>
                  <a:lnTo>
                    <a:pt x="914" y="68"/>
                  </a:lnTo>
                  <a:lnTo>
                    <a:pt x="884" y="86"/>
                  </a:lnTo>
                  <a:lnTo>
                    <a:pt x="884" y="86"/>
                  </a:lnTo>
                  <a:lnTo>
                    <a:pt x="822" y="124"/>
                  </a:lnTo>
                  <a:lnTo>
                    <a:pt x="791" y="144"/>
                  </a:lnTo>
                  <a:lnTo>
                    <a:pt x="760" y="162"/>
                  </a:lnTo>
                  <a:lnTo>
                    <a:pt x="760" y="162"/>
                  </a:lnTo>
                  <a:lnTo>
                    <a:pt x="729" y="178"/>
                  </a:lnTo>
                  <a:lnTo>
                    <a:pt x="699" y="192"/>
                  </a:lnTo>
                  <a:lnTo>
                    <a:pt x="668" y="207"/>
                  </a:lnTo>
                  <a:lnTo>
                    <a:pt x="638" y="224"/>
                  </a:lnTo>
                  <a:lnTo>
                    <a:pt x="638" y="224"/>
                  </a:lnTo>
                  <a:lnTo>
                    <a:pt x="607" y="241"/>
                  </a:lnTo>
                  <a:lnTo>
                    <a:pt x="575" y="258"/>
                  </a:lnTo>
                  <a:lnTo>
                    <a:pt x="544" y="273"/>
                  </a:lnTo>
                  <a:lnTo>
                    <a:pt x="510" y="287"/>
                  </a:lnTo>
                  <a:lnTo>
                    <a:pt x="510" y="287"/>
                  </a:lnTo>
                  <a:lnTo>
                    <a:pt x="478" y="300"/>
                  </a:lnTo>
                  <a:lnTo>
                    <a:pt x="447" y="314"/>
                  </a:lnTo>
                  <a:lnTo>
                    <a:pt x="416" y="330"/>
                  </a:lnTo>
                  <a:lnTo>
                    <a:pt x="385" y="348"/>
                  </a:lnTo>
                  <a:lnTo>
                    <a:pt x="357" y="366"/>
                  </a:lnTo>
                  <a:lnTo>
                    <a:pt x="327" y="386"/>
                  </a:lnTo>
                  <a:lnTo>
                    <a:pt x="270" y="424"/>
                  </a:lnTo>
                  <a:lnTo>
                    <a:pt x="270" y="424"/>
                  </a:lnTo>
                  <a:lnTo>
                    <a:pt x="253" y="433"/>
                  </a:lnTo>
                  <a:lnTo>
                    <a:pt x="236" y="442"/>
                  </a:lnTo>
                  <a:lnTo>
                    <a:pt x="201" y="458"/>
                  </a:lnTo>
                  <a:lnTo>
                    <a:pt x="201" y="458"/>
                  </a:lnTo>
                  <a:lnTo>
                    <a:pt x="185" y="467"/>
                  </a:lnTo>
                  <a:lnTo>
                    <a:pt x="170" y="476"/>
                  </a:lnTo>
                  <a:lnTo>
                    <a:pt x="138" y="494"/>
                  </a:lnTo>
                  <a:lnTo>
                    <a:pt x="138" y="494"/>
                  </a:lnTo>
                  <a:lnTo>
                    <a:pt x="107" y="513"/>
                  </a:lnTo>
                  <a:lnTo>
                    <a:pt x="74" y="531"/>
                  </a:lnTo>
                  <a:lnTo>
                    <a:pt x="74" y="531"/>
                  </a:lnTo>
                  <a:lnTo>
                    <a:pt x="58" y="540"/>
                  </a:lnTo>
                  <a:lnTo>
                    <a:pt x="41" y="549"/>
                  </a:lnTo>
                  <a:lnTo>
                    <a:pt x="32" y="553"/>
                  </a:lnTo>
                  <a:lnTo>
                    <a:pt x="23" y="556"/>
                  </a:lnTo>
                  <a:lnTo>
                    <a:pt x="14" y="559"/>
                  </a:lnTo>
                  <a:lnTo>
                    <a:pt x="5" y="560"/>
                  </a:lnTo>
                  <a:lnTo>
                    <a:pt x="5" y="560"/>
                  </a:lnTo>
                  <a:lnTo>
                    <a:pt x="2" y="561"/>
                  </a:lnTo>
                  <a:lnTo>
                    <a:pt x="1" y="562"/>
                  </a:lnTo>
                  <a:lnTo>
                    <a:pt x="0" y="566"/>
                  </a:lnTo>
                  <a:lnTo>
                    <a:pt x="1" y="570"/>
                  </a:lnTo>
                  <a:lnTo>
                    <a:pt x="2" y="572"/>
                  </a:lnTo>
                  <a:lnTo>
                    <a:pt x="5" y="572"/>
                  </a:lnTo>
                  <a:lnTo>
                    <a:pt x="10" y="572"/>
                  </a:lnTo>
                  <a:lnTo>
                    <a:pt x="10" y="572"/>
                  </a:lnTo>
                  <a:lnTo>
                    <a:pt x="14" y="570"/>
                  </a:lnTo>
                  <a:lnTo>
                    <a:pt x="14" y="570"/>
                  </a:lnTo>
                  <a:lnTo>
                    <a:pt x="26" y="568"/>
                  </a:lnTo>
                  <a:lnTo>
                    <a:pt x="39" y="564"/>
                  </a:lnTo>
                  <a:lnTo>
                    <a:pt x="51" y="559"/>
                  </a:lnTo>
                  <a:lnTo>
                    <a:pt x="62" y="552"/>
                  </a:lnTo>
                  <a:lnTo>
                    <a:pt x="86" y="539"/>
                  </a:lnTo>
                  <a:lnTo>
                    <a:pt x="108" y="526"/>
                  </a:lnTo>
                  <a:lnTo>
                    <a:pt x="108" y="526"/>
                  </a:lnTo>
                  <a:lnTo>
                    <a:pt x="176" y="487"/>
                  </a:lnTo>
                  <a:lnTo>
                    <a:pt x="211" y="467"/>
                  </a:lnTo>
                  <a:lnTo>
                    <a:pt x="247" y="449"/>
                  </a:lnTo>
                  <a:lnTo>
                    <a:pt x="247" y="449"/>
                  </a:lnTo>
                  <a:lnTo>
                    <a:pt x="264" y="440"/>
                  </a:lnTo>
                  <a:lnTo>
                    <a:pt x="281" y="429"/>
                  </a:lnTo>
                  <a:lnTo>
                    <a:pt x="315" y="408"/>
                  </a:lnTo>
                  <a:lnTo>
                    <a:pt x="348" y="386"/>
                  </a:lnTo>
                  <a:lnTo>
                    <a:pt x="382" y="366"/>
                  </a:lnTo>
                  <a:lnTo>
                    <a:pt x="382" y="366"/>
                  </a:lnTo>
                  <a:lnTo>
                    <a:pt x="416" y="347"/>
                  </a:lnTo>
                  <a:lnTo>
                    <a:pt x="451" y="327"/>
                  </a:lnTo>
                  <a:lnTo>
                    <a:pt x="485" y="310"/>
                  </a:lnTo>
                  <a:lnTo>
                    <a:pt x="503" y="302"/>
                  </a:lnTo>
                  <a:lnTo>
                    <a:pt x="522" y="294"/>
                  </a:lnTo>
                  <a:lnTo>
                    <a:pt x="522" y="294"/>
                  </a:lnTo>
                  <a:lnTo>
                    <a:pt x="552" y="283"/>
                  </a:lnTo>
                  <a:lnTo>
                    <a:pt x="580" y="270"/>
                  </a:lnTo>
                  <a:lnTo>
                    <a:pt x="608" y="254"/>
                  </a:lnTo>
                  <a:lnTo>
                    <a:pt x="637" y="238"/>
                  </a:lnTo>
                  <a:lnTo>
                    <a:pt x="637" y="238"/>
                  </a:lnTo>
                  <a:lnTo>
                    <a:pt x="668" y="221"/>
                  </a:lnTo>
                  <a:lnTo>
                    <a:pt x="701" y="204"/>
                  </a:lnTo>
                  <a:lnTo>
                    <a:pt x="733" y="188"/>
                  </a:lnTo>
                  <a:lnTo>
                    <a:pt x="766" y="171"/>
                  </a:lnTo>
                  <a:lnTo>
                    <a:pt x="766" y="171"/>
                  </a:lnTo>
                  <a:lnTo>
                    <a:pt x="799" y="153"/>
                  </a:lnTo>
                  <a:lnTo>
                    <a:pt x="833" y="132"/>
                  </a:lnTo>
                  <a:lnTo>
                    <a:pt x="898" y="92"/>
                  </a:lnTo>
                  <a:lnTo>
                    <a:pt x="898" y="92"/>
                  </a:lnTo>
                  <a:lnTo>
                    <a:pt x="928" y="73"/>
                  </a:lnTo>
                  <a:lnTo>
                    <a:pt x="956" y="54"/>
                  </a:lnTo>
                  <a:lnTo>
                    <a:pt x="983" y="33"/>
                  </a:lnTo>
                  <a:lnTo>
                    <a:pt x="995" y="22"/>
                  </a:lnTo>
                  <a:lnTo>
                    <a:pt x="1008" y="11"/>
                  </a:lnTo>
                  <a:lnTo>
                    <a:pt x="1008" y="11"/>
                  </a:lnTo>
                  <a:lnTo>
                    <a:pt x="1009" y="8"/>
                  </a:lnTo>
                  <a:lnTo>
                    <a:pt x="1009" y="7"/>
                  </a:lnTo>
                  <a:lnTo>
                    <a:pt x="1008" y="3"/>
                  </a:lnTo>
                  <a:lnTo>
                    <a:pt x="1004" y="0"/>
                  </a:lnTo>
                  <a:lnTo>
                    <a:pt x="1002" y="1"/>
                  </a:lnTo>
                  <a:lnTo>
                    <a:pt x="1000" y="3"/>
                  </a:lnTo>
                  <a:lnTo>
                    <a:pt x="1000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7" name="Freeform 1067"/>
            <p:cNvSpPr/>
            <p:nvPr/>
          </p:nvSpPr>
          <p:spPr bwMode="auto">
            <a:xfrm>
              <a:off x="4546601" y="4522788"/>
              <a:ext cx="357188" cy="195263"/>
            </a:xfrm>
            <a:custGeom>
              <a:avLst/>
              <a:gdLst/>
              <a:ahLst/>
              <a:cxnLst>
                <a:cxn ang="0">
                  <a:pos x="892" y="3"/>
                </a:cxn>
                <a:cxn ang="0">
                  <a:pos x="883" y="10"/>
                </a:cxn>
                <a:cxn ang="0">
                  <a:pos x="849" y="26"/>
                </a:cxn>
                <a:cxn ang="0">
                  <a:pos x="835" y="33"/>
                </a:cxn>
                <a:cxn ang="0">
                  <a:pos x="798" y="56"/>
                </a:cxn>
                <a:cxn ang="0">
                  <a:pos x="740" y="91"/>
                </a:cxn>
                <a:cxn ang="0">
                  <a:pos x="685" y="131"/>
                </a:cxn>
                <a:cxn ang="0">
                  <a:pos x="659" y="149"/>
                </a:cxn>
                <a:cxn ang="0">
                  <a:pos x="604" y="184"/>
                </a:cxn>
                <a:cxn ang="0">
                  <a:pos x="520" y="231"/>
                </a:cxn>
                <a:cxn ang="0">
                  <a:pos x="463" y="261"/>
                </a:cxn>
                <a:cxn ang="0">
                  <a:pos x="357" y="322"/>
                </a:cxn>
                <a:cxn ang="0">
                  <a:pos x="328" y="337"/>
                </a:cxn>
                <a:cxn ang="0">
                  <a:pos x="242" y="382"/>
                </a:cxn>
                <a:cxn ang="0">
                  <a:pos x="184" y="409"/>
                </a:cxn>
                <a:cxn ang="0">
                  <a:pos x="124" y="433"/>
                </a:cxn>
                <a:cxn ang="0">
                  <a:pos x="100" y="442"/>
                </a:cxn>
                <a:cxn ang="0">
                  <a:pos x="75" y="451"/>
                </a:cxn>
                <a:cxn ang="0">
                  <a:pos x="41" y="468"/>
                </a:cxn>
                <a:cxn ang="0">
                  <a:pos x="14" y="479"/>
                </a:cxn>
                <a:cxn ang="0">
                  <a:pos x="5" y="480"/>
                </a:cxn>
                <a:cxn ang="0">
                  <a:pos x="1" y="482"/>
                </a:cxn>
                <a:cxn ang="0">
                  <a:pos x="0" y="489"/>
                </a:cxn>
                <a:cxn ang="0">
                  <a:pos x="2" y="492"/>
                </a:cxn>
                <a:cxn ang="0">
                  <a:pos x="5" y="492"/>
                </a:cxn>
                <a:cxn ang="0">
                  <a:pos x="32" y="485"/>
                </a:cxn>
                <a:cxn ang="0">
                  <a:pos x="57" y="475"/>
                </a:cxn>
                <a:cxn ang="0">
                  <a:pos x="96" y="455"/>
                </a:cxn>
                <a:cxn ang="0">
                  <a:pos x="108" y="450"/>
                </a:cxn>
                <a:cxn ang="0">
                  <a:pos x="193" y="417"/>
                </a:cxn>
                <a:cxn ang="0">
                  <a:pos x="221" y="404"/>
                </a:cxn>
                <a:cxn ang="0">
                  <a:pos x="308" y="363"/>
                </a:cxn>
                <a:cxn ang="0">
                  <a:pos x="336" y="348"/>
                </a:cxn>
                <a:cxn ang="0">
                  <a:pos x="429" y="293"/>
                </a:cxn>
                <a:cxn ang="0">
                  <a:pos x="460" y="276"/>
                </a:cxn>
                <a:cxn ang="0">
                  <a:pos x="578" y="213"/>
                </a:cxn>
                <a:cxn ang="0">
                  <a:pos x="635" y="179"/>
                </a:cxn>
                <a:cxn ang="0">
                  <a:pos x="690" y="140"/>
                </a:cxn>
                <a:cxn ang="0">
                  <a:pos x="718" y="120"/>
                </a:cxn>
                <a:cxn ang="0">
                  <a:pos x="803" y="67"/>
                </a:cxn>
                <a:cxn ang="0">
                  <a:pos x="834" y="47"/>
                </a:cxn>
                <a:cxn ang="0">
                  <a:pos x="867" y="31"/>
                </a:cxn>
                <a:cxn ang="0">
                  <a:pos x="876" y="27"/>
                </a:cxn>
                <a:cxn ang="0">
                  <a:pos x="893" y="18"/>
                </a:cxn>
                <a:cxn ang="0">
                  <a:pos x="900" y="10"/>
                </a:cxn>
                <a:cxn ang="0">
                  <a:pos x="901" y="6"/>
                </a:cxn>
                <a:cxn ang="0">
                  <a:pos x="898" y="1"/>
                </a:cxn>
                <a:cxn ang="0">
                  <a:pos x="894" y="1"/>
                </a:cxn>
                <a:cxn ang="0">
                  <a:pos x="892" y="3"/>
                </a:cxn>
              </a:cxnLst>
              <a:rect l="0" t="0" r="r" b="b"/>
              <a:pathLst>
                <a:path w="901" h="492">
                  <a:moveTo>
                    <a:pt x="892" y="3"/>
                  </a:moveTo>
                  <a:lnTo>
                    <a:pt x="892" y="3"/>
                  </a:lnTo>
                  <a:lnTo>
                    <a:pt x="888" y="6"/>
                  </a:lnTo>
                  <a:lnTo>
                    <a:pt x="883" y="10"/>
                  </a:lnTo>
                  <a:lnTo>
                    <a:pt x="872" y="17"/>
                  </a:lnTo>
                  <a:lnTo>
                    <a:pt x="849" y="26"/>
                  </a:lnTo>
                  <a:lnTo>
                    <a:pt x="849" y="26"/>
                  </a:lnTo>
                  <a:lnTo>
                    <a:pt x="835" y="33"/>
                  </a:lnTo>
                  <a:lnTo>
                    <a:pt x="822" y="40"/>
                  </a:lnTo>
                  <a:lnTo>
                    <a:pt x="798" y="56"/>
                  </a:lnTo>
                  <a:lnTo>
                    <a:pt x="798" y="56"/>
                  </a:lnTo>
                  <a:lnTo>
                    <a:pt x="740" y="91"/>
                  </a:lnTo>
                  <a:lnTo>
                    <a:pt x="713" y="111"/>
                  </a:lnTo>
                  <a:lnTo>
                    <a:pt x="685" y="131"/>
                  </a:lnTo>
                  <a:lnTo>
                    <a:pt x="685" y="131"/>
                  </a:lnTo>
                  <a:lnTo>
                    <a:pt x="659" y="149"/>
                  </a:lnTo>
                  <a:lnTo>
                    <a:pt x="631" y="167"/>
                  </a:lnTo>
                  <a:lnTo>
                    <a:pt x="604" y="184"/>
                  </a:lnTo>
                  <a:lnTo>
                    <a:pt x="576" y="200"/>
                  </a:lnTo>
                  <a:lnTo>
                    <a:pt x="520" y="231"/>
                  </a:lnTo>
                  <a:lnTo>
                    <a:pt x="463" y="261"/>
                  </a:lnTo>
                  <a:lnTo>
                    <a:pt x="463" y="261"/>
                  </a:lnTo>
                  <a:lnTo>
                    <a:pt x="409" y="290"/>
                  </a:lnTo>
                  <a:lnTo>
                    <a:pt x="357" y="322"/>
                  </a:lnTo>
                  <a:lnTo>
                    <a:pt x="357" y="322"/>
                  </a:lnTo>
                  <a:lnTo>
                    <a:pt x="328" y="337"/>
                  </a:lnTo>
                  <a:lnTo>
                    <a:pt x="300" y="353"/>
                  </a:lnTo>
                  <a:lnTo>
                    <a:pt x="242" y="382"/>
                  </a:lnTo>
                  <a:lnTo>
                    <a:pt x="242" y="382"/>
                  </a:lnTo>
                  <a:lnTo>
                    <a:pt x="184" y="409"/>
                  </a:lnTo>
                  <a:lnTo>
                    <a:pt x="154" y="421"/>
                  </a:lnTo>
                  <a:lnTo>
                    <a:pt x="124" y="433"/>
                  </a:lnTo>
                  <a:lnTo>
                    <a:pt x="124" y="433"/>
                  </a:lnTo>
                  <a:lnTo>
                    <a:pt x="100" y="442"/>
                  </a:lnTo>
                  <a:lnTo>
                    <a:pt x="75" y="451"/>
                  </a:lnTo>
                  <a:lnTo>
                    <a:pt x="75" y="451"/>
                  </a:lnTo>
                  <a:lnTo>
                    <a:pt x="58" y="459"/>
                  </a:lnTo>
                  <a:lnTo>
                    <a:pt x="41" y="468"/>
                  </a:lnTo>
                  <a:lnTo>
                    <a:pt x="23" y="476"/>
                  </a:lnTo>
                  <a:lnTo>
                    <a:pt x="14" y="479"/>
                  </a:lnTo>
                  <a:lnTo>
                    <a:pt x="5" y="480"/>
                  </a:lnTo>
                  <a:lnTo>
                    <a:pt x="5" y="480"/>
                  </a:lnTo>
                  <a:lnTo>
                    <a:pt x="2" y="481"/>
                  </a:lnTo>
                  <a:lnTo>
                    <a:pt x="1" y="482"/>
                  </a:lnTo>
                  <a:lnTo>
                    <a:pt x="0" y="486"/>
                  </a:lnTo>
                  <a:lnTo>
                    <a:pt x="0" y="489"/>
                  </a:lnTo>
                  <a:lnTo>
                    <a:pt x="1" y="490"/>
                  </a:lnTo>
                  <a:lnTo>
                    <a:pt x="2" y="492"/>
                  </a:lnTo>
                  <a:lnTo>
                    <a:pt x="5" y="492"/>
                  </a:lnTo>
                  <a:lnTo>
                    <a:pt x="5" y="492"/>
                  </a:lnTo>
                  <a:lnTo>
                    <a:pt x="19" y="489"/>
                  </a:lnTo>
                  <a:lnTo>
                    <a:pt x="32" y="485"/>
                  </a:lnTo>
                  <a:lnTo>
                    <a:pt x="45" y="480"/>
                  </a:lnTo>
                  <a:lnTo>
                    <a:pt x="57" y="475"/>
                  </a:lnTo>
                  <a:lnTo>
                    <a:pt x="83" y="462"/>
                  </a:lnTo>
                  <a:lnTo>
                    <a:pt x="96" y="455"/>
                  </a:lnTo>
                  <a:lnTo>
                    <a:pt x="108" y="450"/>
                  </a:lnTo>
                  <a:lnTo>
                    <a:pt x="108" y="450"/>
                  </a:lnTo>
                  <a:lnTo>
                    <a:pt x="166" y="429"/>
                  </a:lnTo>
                  <a:lnTo>
                    <a:pt x="193" y="417"/>
                  </a:lnTo>
                  <a:lnTo>
                    <a:pt x="221" y="404"/>
                  </a:lnTo>
                  <a:lnTo>
                    <a:pt x="221" y="404"/>
                  </a:lnTo>
                  <a:lnTo>
                    <a:pt x="280" y="378"/>
                  </a:lnTo>
                  <a:lnTo>
                    <a:pt x="308" y="363"/>
                  </a:lnTo>
                  <a:lnTo>
                    <a:pt x="336" y="348"/>
                  </a:lnTo>
                  <a:lnTo>
                    <a:pt x="336" y="348"/>
                  </a:lnTo>
                  <a:lnTo>
                    <a:pt x="397" y="311"/>
                  </a:lnTo>
                  <a:lnTo>
                    <a:pt x="429" y="293"/>
                  </a:lnTo>
                  <a:lnTo>
                    <a:pt x="460" y="276"/>
                  </a:lnTo>
                  <a:lnTo>
                    <a:pt x="460" y="276"/>
                  </a:lnTo>
                  <a:lnTo>
                    <a:pt x="519" y="246"/>
                  </a:lnTo>
                  <a:lnTo>
                    <a:pt x="578" y="213"/>
                  </a:lnTo>
                  <a:lnTo>
                    <a:pt x="607" y="196"/>
                  </a:lnTo>
                  <a:lnTo>
                    <a:pt x="635" y="179"/>
                  </a:lnTo>
                  <a:lnTo>
                    <a:pt x="663" y="159"/>
                  </a:lnTo>
                  <a:lnTo>
                    <a:pt x="690" y="140"/>
                  </a:lnTo>
                  <a:lnTo>
                    <a:pt x="690" y="140"/>
                  </a:lnTo>
                  <a:lnTo>
                    <a:pt x="718" y="120"/>
                  </a:lnTo>
                  <a:lnTo>
                    <a:pt x="745" y="102"/>
                  </a:lnTo>
                  <a:lnTo>
                    <a:pt x="803" y="67"/>
                  </a:lnTo>
                  <a:lnTo>
                    <a:pt x="803" y="67"/>
                  </a:lnTo>
                  <a:lnTo>
                    <a:pt x="834" y="47"/>
                  </a:lnTo>
                  <a:lnTo>
                    <a:pt x="850" y="38"/>
                  </a:lnTo>
                  <a:lnTo>
                    <a:pt x="867" y="31"/>
                  </a:lnTo>
                  <a:lnTo>
                    <a:pt x="867" y="31"/>
                  </a:lnTo>
                  <a:lnTo>
                    <a:pt x="876" y="27"/>
                  </a:lnTo>
                  <a:lnTo>
                    <a:pt x="885" y="23"/>
                  </a:lnTo>
                  <a:lnTo>
                    <a:pt x="893" y="18"/>
                  </a:lnTo>
                  <a:lnTo>
                    <a:pt x="900" y="10"/>
                  </a:lnTo>
                  <a:lnTo>
                    <a:pt x="900" y="10"/>
                  </a:lnTo>
                  <a:lnTo>
                    <a:pt x="901" y="8"/>
                  </a:lnTo>
                  <a:lnTo>
                    <a:pt x="901" y="6"/>
                  </a:lnTo>
                  <a:lnTo>
                    <a:pt x="900" y="3"/>
                  </a:lnTo>
                  <a:lnTo>
                    <a:pt x="898" y="1"/>
                  </a:lnTo>
                  <a:lnTo>
                    <a:pt x="896" y="0"/>
                  </a:lnTo>
                  <a:lnTo>
                    <a:pt x="894" y="1"/>
                  </a:lnTo>
                  <a:lnTo>
                    <a:pt x="892" y="3"/>
                  </a:lnTo>
                  <a:lnTo>
                    <a:pt x="89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8" name="Freeform 1068"/>
            <p:cNvSpPr/>
            <p:nvPr/>
          </p:nvSpPr>
          <p:spPr bwMode="auto">
            <a:xfrm>
              <a:off x="4610101" y="4557713"/>
              <a:ext cx="282575" cy="153988"/>
            </a:xfrm>
            <a:custGeom>
              <a:avLst/>
              <a:gdLst/>
              <a:ahLst/>
              <a:cxnLst>
                <a:cxn ang="0">
                  <a:pos x="704" y="2"/>
                </a:cxn>
                <a:cxn ang="0">
                  <a:pos x="688" y="9"/>
                </a:cxn>
                <a:cxn ang="0">
                  <a:pos x="673" y="16"/>
                </a:cxn>
                <a:cxn ang="0">
                  <a:pos x="663" y="21"/>
                </a:cxn>
                <a:cxn ang="0">
                  <a:pos x="637" y="41"/>
                </a:cxn>
                <a:cxn ang="0">
                  <a:pos x="616" y="55"/>
                </a:cxn>
                <a:cxn ang="0">
                  <a:pos x="577" y="85"/>
                </a:cxn>
                <a:cxn ang="0">
                  <a:pos x="555" y="98"/>
                </a:cxn>
                <a:cxn ang="0">
                  <a:pos x="462" y="148"/>
                </a:cxn>
                <a:cxn ang="0">
                  <a:pos x="438" y="162"/>
                </a:cxn>
                <a:cxn ang="0">
                  <a:pos x="390" y="192"/>
                </a:cxn>
                <a:cxn ang="0">
                  <a:pos x="365" y="206"/>
                </a:cxn>
                <a:cxn ang="0">
                  <a:pos x="340" y="216"/>
                </a:cxn>
                <a:cxn ang="0">
                  <a:pos x="270" y="253"/>
                </a:cxn>
                <a:cxn ang="0">
                  <a:pos x="174" y="302"/>
                </a:cxn>
                <a:cxn ang="0">
                  <a:pos x="132" y="321"/>
                </a:cxn>
                <a:cxn ang="0">
                  <a:pos x="89" y="340"/>
                </a:cxn>
                <a:cxn ang="0">
                  <a:pos x="70" y="352"/>
                </a:cxn>
                <a:cxn ang="0">
                  <a:pos x="26" y="372"/>
                </a:cxn>
                <a:cxn ang="0">
                  <a:pos x="4" y="377"/>
                </a:cxn>
                <a:cxn ang="0">
                  <a:pos x="3" y="378"/>
                </a:cxn>
                <a:cxn ang="0">
                  <a:pos x="0" y="382"/>
                </a:cxn>
                <a:cxn ang="0">
                  <a:pos x="3" y="387"/>
                </a:cxn>
                <a:cxn ang="0">
                  <a:pos x="8" y="389"/>
                </a:cxn>
                <a:cxn ang="0">
                  <a:pos x="24" y="385"/>
                </a:cxn>
                <a:cxn ang="0">
                  <a:pos x="70" y="364"/>
                </a:cxn>
                <a:cxn ang="0">
                  <a:pos x="115" y="342"/>
                </a:cxn>
                <a:cxn ang="0">
                  <a:pos x="161" y="321"/>
                </a:cxn>
                <a:cxn ang="0">
                  <a:pos x="212" y="297"/>
                </a:cxn>
                <a:cxn ang="0">
                  <a:pos x="312" y="245"/>
                </a:cxn>
                <a:cxn ang="0">
                  <a:pos x="361" y="219"/>
                </a:cxn>
                <a:cxn ang="0">
                  <a:pos x="411" y="192"/>
                </a:cxn>
                <a:cxn ang="0">
                  <a:pos x="459" y="164"/>
                </a:cxn>
                <a:cxn ang="0">
                  <a:pos x="510" y="135"/>
                </a:cxn>
                <a:cxn ang="0">
                  <a:pos x="561" y="107"/>
                </a:cxn>
                <a:cxn ang="0">
                  <a:pos x="607" y="77"/>
                </a:cxn>
                <a:cxn ang="0">
                  <a:pos x="652" y="45"/>
                </a:cxn>
                <a:cxn ang="0">
                  <a:pos x="670" y="32"/>
                </a:cxn>
                <a:cxn ang="0">
                  <a:pos x="691" y="20"/>
                </a:cxn>
                <a:cxn ang="0">
                  <a:pos x="701" y="16"/>
                </a:cxn>
                <a:cxn ang="0">
                  <a:pos x="712" y="11"/>
                </a:cxn>
                <a:cxn ang="0">
                  <a:pos x="714" y="8"/>
                </a:cxn>
                <a:cxn ang="0">
                  <a:pos x="713" y="3"/>
                </a:cxn>
                <a:cxn ang="0">
                  <a:pos x="707" y="0"/>
                </a:cxn>
                <a:cxn ang="0">
                  <a:pos x="704" y="2"/>
                </a:cxn>
              </a:cxnLst>
              <a:rect l="0" t="0" r="r" b="b"/>
              <a:pathLst>
                <a:path w="714" h="389">
                  <a:moveTo>
                    <a:pt x="704" y="2"/>
                  </a:moveTo>
                  <a:lnTo>
                    <a:pt x="704" y="2"/>
                  </a:lnTo>
                  <a:lnTo>
                    <a:pt x="697" y="7"/>
                  </a:lnTo>
                  <a:lnTo>
                    <a:pt x="688" y="9"/>
                  </a:lnTo>
                  <a:lnTo>
                    <a:pt x="680" y="13"/>
                  </a:lnTo>
                  <a:lnTo>
                    <a:pt x="673" y="16"/>
                  </a:lnTo>
                  <a:lnTo>
                    <a:pt x="673" y="16"/>
                  </a:lnTo>
                  <a:lnTo>
                    <a:pt x="663" y="21"/>
                  </a:lnTo>
                  <a:lnTo>
                    <a:pt x="654" y="28"/>
                  </a:lnTo>
                  <a:lnTo>
                    <a:pt x="637" y="41"/>
                  </a:lnTo>
                  <a:lnTo>
                    <a:pt x="637" y="41"/>
                  </a:lnTo>
                  <a:lnTo>
                    <a:pt x="616" y="55"/>
                  </a:lnTo>
                  <a:lnTo>
                    <a:pt x="597" y="70"/>
                  </a:lnTo>
                  <a:lnTo>
                    <a:pt x="577" y="85"/>
                  </a:lnTo>
                  <a:lnTo>
                    <a:pt x="555" y="98"/>
                  </a:lnTo>
                  <a:lnTo>
                    <a:pt x="555" y="98"/>
                  </a:lnTo>
                  <a:lnTo>
                    <a:pt x="509" y="124"/>
                  </a:lnTo>
                  <a:lnTo>
                    <a:pt x="462" y="148"/>
                  </a:lnTo>
                  <a:lnTo>
                    <a:pt x="462" y="148"/>
                  </a:lnTo>
                  <a:lnTo>
                    <a:pt x="438" y="162"/>
                  </a:lnTo>
                  <a:lnTo>
                    <a:pt x="414" y="178"/>
                  </a:lnTo>
                  <a:lnTo>
                    <a:pt x="390" y="192"/>
                  </a:lnTo>
                  <a:lnTo>
                    <a:pt x="377" y="199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40" y="216"/>
                  </a:lnTo>
                  <a:lnTo>
                    <a:pt x="317" y="228"/>
                  </a:lnTo>
                  <a:lnTo>
                    <a:pt x="270" y="253"/>
                  </a:lnTo>
                  <a:lnTo>
                    <a:pt x="223" y="277"/>
                  </a:lnTo>
                  <a:lnTo>
                    <a:pt x="174" y="302"/>
                  </a:lnTo>
                  <a:lnTo>
                    <a:pt x="174" y="302"/>
                  </a:lnTo>
                  <a:lnTo>
                    <a:pt x="132" y="321"/>
                  </a:lnTo>
                  <a:lnTo>
                    <a:pt x="110" y="331"/>
                  </a:lnTo>
                  <a:lnTo>
                    <a:pt x="89" y="340"/>
                  </a:lnTo>
                  <a:lnTo>
                    <a:pt x="89" y="340"/>
                  </a:lnTo>
                  <a:lnTo>
                    <a:pt x="70" y="352"/>
                  </a:lnTo>
                  <a:lnTo>
                    <a:pt x="49" y="362"/>
                  </a:lnTo>
                  <a:lnTo>
                    <a:pt x="26" y="372"/>
                  </a:lnTo>
                  <a:lnTo>
                    <a:pt x="16" y="376"/>
                  </a:lnTo>
                  <a:lnTo>
                    <a:pt x="4" y="377"/>
                  </a:lnTo>
                  <a:lnTo>
                    <a:pt x="4" y="377"/>
                  </a:lnTo>
                  <a:lnTo>
                    <a:pt x="3" y="378"/>
                  </a:lnTo>
                  <a:lnTo>
                    <a:pt x="1" y="379"/>
                  </a:lnTo>
                  <a:lnTo>
                    <a:pt x="0" y="382"/>
                  </a:lnTo>
                  <a:lnTo>
                    <a:pt x="0" y="383"/>
                  </a:lnTo>
                  <a:lnTo>
                    <a:pt x="3" y="387"/>
                  </a:lnTo>
                  <a:lnTo>
                    <a:pt x="5" y="389"/>
                  </a:lnTo>
                  <a:lnTo>
                    <a:pt x="8" y="389"/>
                  </a:lnTo>
                  <a:lnTo>
                    <a:pt x="8" y="389"/>
                  </a:lnTo>
                  <a:lnTo>
                    <a:pt x="24" y="385"/>
                  </a:lnTo>
                  <a:lnTo>
                    <a:pt x="39" y="378"/>
                  </a:lnTo>
                  <a:lnTo>
                    <a:pt x="70" y="364"/>
                  </a:lnTo>
                  <a:lnTo>
                    <a:pt x="70" y="364"/>
                  </a:lnTo>
                  <a:lnTo>
                    <a:pt x="115" y="342"/>
                  </a:lnTo>
                  <a:lnTo>
                    <a:pt x="161" y="321"/>
                  </a:lnTo>
                  <a:lnTo>
                    <a:pt x="161" y="321"/>
                  </a:lnTo>
                  <a:lnTo>
                    <a:pt x="187" y="309"/>
                  </a:lnTo>
                  <a:lnTo>
                    <a:pt x="212" y="297"/>
                  </a:lnTo>
                  <a:lnTo>
                    <a:pt x="262" y="271"/>
                  </a:lnTo>
                  <a:lnTo>
                    <a:pt x="312" y="245"/>
                  </a:lnTo>
                  <a:lnTo>
                    <a:pt x="361" y="219"/>
                  </a:lnTo>
                  <a:lnTo>
                    <a:pt x="361" y="219"/>
                  </a:lnTo>
                  <a:lnTo>
                    <a:pt x="386" y="207"/>
                  </a:lnTo>
                  <a:lnTo>
                    <a:pt x="411" y="192"/>
                  </a:lnTo>
                  <a:lnTo>
                    <a:pt x="459" y="164"/>
                  </a:lnTo>
                  <a:lnTo>
                    <a:pt x="459" y="164"/>
                  </a:lnTo>
                  <a:lnTo>
                    <a:pt x="484" y="149"/>
                  </a:lnTo>
                  <a:lnTo>
                    <a:pt x="510" y="135"/>
                  </a:lnTo>
                  <a:lnTo>
                    <a:pt x="561" y="107"/>
                  </a:lnTo>
                  <a:lnTo>
                    <a:pt x="561" y="107"/>
                  </a:lnTo>
                  <a:lnTo>
                    <a:pt x="585" y="93"/>
                  </a:lnTo>
                  <a:lnTo>
                    <a:pt x="607" y="77"/>
                  </a:lnTo>
                  <a:lnTo>
                    <a:pt x="629" y="60"/>
                  </a:lnTo>
                  <a:lnTo>
                    <a:pt x="652" y="45"/>
                  </a:lnTo>
                  <a:lnTo>
                    <a:pt x="652" y="45"/>
                  </a:lnTo>
                  <a:lnTo>
                    <a:pt x="670" y="32"/>
                  </a:lnTo>
                  <a:lnTo>
                    <a:pt x="680" y="25"/>
                  </a:lnTo>
                  <a:lnTo>
                    <a:pt x="691" y="20"/>
                  </a:lnTo>
                  <a:lnTo>
                    <a:pt x="691" y="20"/>
                  </a:lnTo>
                  <a:lnTo>
                    <a:pt x="701" y="16"/>
                  </a:lnTo>
                  <a:lnTo>
                    <a:pt x="708" y="13"/>
                  </a:lnTo>
                  <a:lnTo>
                    <a:pt x="712" y="11"/>
                  </a:lnTo>
                  <a:lnTo>
                    <a:pt x="712" y="11"/>
                  </a:lnTo>
                  <a:lnTo>
                    <a:pt x="714" y="8"/>
                  </a:lnTo>
                  <a:lnTo>
                    <a:pt x="714" y="5"/>
                  </a:lnTo>
                  <a:lnTo>
                    <a:pt x="713" y="3"/>
                  </a:lnTo>
                  <a:lnTo>
                    <a:pt x="709" y="0"/>
                  </a:lnTo>
                  <a:lnTo>
                    <a:pt x="707" y="0"/>
                  </a:lnTo>
                  <a:lnTo>
                    <a:pt x="704" y="2"/>
                  </a:lnTo>
                  <a:lnTo>
                    <a:pt x="70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9" name="Freeform 1069"/>
            <p:cNvSpPr/>
            <p:nvPr/>
          </p:nvSpPr>
          <p:spPr bwMode="auto">
            <a:xfrm>
              <a:off x="4657726" y="4584700"/>
              <a:ext cx="220663" cy="123825"/>
            </a:xfrm>
            <a:custGeom>
              <a:avLst/>
              <a:gdLst/>
              <a:ahLst/>
              <a:cxnLst>
                <a:cxn ang="0">
                  <a:pos x="552" y="0"/>
                </a:cxn>
                <a:cxn ang="0">
                  <a:pos x="537" y="3"/>
                </a:cxn>
                <a:cxn ang="0">
                  <a:pos x="510" y="19"/>
                </a:cxn>
                <a:cxn ang="0">
                  <a:pos x="497" y="27"/>
                </a:cxn>
                <a:cxn ang="0">
                  <a:pos x="442" y="56"/>
                </a:cxn>
                <a:cxn ang="0">
                  <a:pos x="423" y="66"/>
                </a:cxn>
                <a:cxn ang="0">
                  <a:pos x="362" y="109"/>
                </a:cxn>
                <a:cxn ang="0">
                  <a:pos x="342" y="120"/>
                </a:cxn>
                <a:cxn ang="0">
                  <a:pos x="303" y="141"/>
                </a:cxn>
                <a:cxn ang="0">
                  <a:pos x="283" y="151"/>
                </a:cxn>
                <a:cxn ang="0">
                  <a:pos x="248" y="175"/>
                </a:cxn>
                <a:cxn ang="0">
                  <a:pos x="213" y="200"/>
                </a:cxn>
                <a:cxn ang="0">
                  <a:pos x="175" y="222"/>
                </a:cxn>
                <a:cxn ang="0">
                  <a:pos x="136" y="241"/>
                </a:cxn>
                <a:cxn ang="0">
                  <a:pos x="64" y="274"/>
                </a:cxn>
                <a:cxn ang="0">
                  <a:pos x="31" y="286"/>
                </a:cxn>
                <a:cxn ang="0">
                  <a:pos x="7" y="298"/>
                </a:cxn>
                <a:cxn ang="0">
                  <a:pos x="1" y="303"/>
                </a:cxn>
                <a:cxn ang="0">
                  <a:pos x="0" y="307"/>
                </a:cxn>
                <a:cxn ang="0">
                  <a:pos x="1" y="311"/>
                </a:cxn>
                <a:cxn ang="0">
                  <a:pos x="7" y="312"/>
                </a:cxn>
                <a:cxn ang="0">
                  <a:pos x="9" y="311"/>
                </a:cxn>
                <a:cxn ang="0">
                  <a:pos x="23" y="303"/>
                </a:cxn>
                <a:cxn ang="0">
                  <a:pos x="69" y="283"/>
                </a:cxn>
                <a:cxn ang="0">
                  <a:pos x="105" y="268"/>
                </a:cxn>
                <a:cxn ang="0">
                  <a:pos x="141" y="251"/>
                </a:cxn>
                <a:cxn ang="0">
                  <a:pos x="211" y="211"/>
                </a:cxn>
                <a:cxn ang="0">
                  <a:pos x="281" y="167"/>
                </a:cxn>
                <a:cxn ang="0">
                  <a:pos x="313" y="147"/>
                </a:cxn>
                <a:cxn ang="0">
                  <a:pos x="381" y="108"/>
                </a:cxn>
                <a:cxn ang="0">
                  <a:pos x="414" y="87"/>
                </a:cxn>
                <a:cxn ang="0">
                  <a:pos x="482" y="47"/>
                </a:cxn>
                <a:cxn ang="0">
                  <a:pos x="521" y="27"/>
                </a:cxn>
                <a:cxn ang="0">
                  <a:pos x="537" y="17"/>
                </a:cxn>
                <a:cxn ang="0">
                  <a:pos x="554" y="10"/>
                </a:cxn>
                <a:cxn ang="0">
                  <a:pos x="557" y="9"/>
                </a:cxn>
                <a:cxn ang="0">
                  <a:pos x="558" y="6"/>
                </a:cxn>
                <a:cxn ang="0">
                  <a:pos x="555" y="0"/>
                </a:cxn>
                <a:cxn ang="0">
                  <a:pos x="552" y="0"/>
                </a:cxn>
              </a:cxnLst>
              <a:rect l="0" t="0" r="r" b="b"/>
              <a:pathLst>
                <a:path w="558" h="312">
                  <a:moveTo>
                    <a:pt x="552" y="0"/>
                  </a:moveTo>
                  <a:lnTo>
                    <a:pt x="552" y="0"/>
                  </a:lnTo>
                  <a:lnTo>
                    <a:pt x="544" y="1"/>
                  </a:lnTo>
                  <a:lnTo>
                    <a:pt x="537" y="3"/>
                  </a:lnTo>
                  <a:lnTo>
                    <a:pt x="523" y="11"/>
                  </a:lnTo>
                  <a:lnTo>
                    <a:pt x="510" y="19"/>
                  </a:lnTo>
                  <a:lnTo>
                    <a:pt x="497" y="27"/>
                  </a:lnTo>
                  <a:lnTo>
                    <a:pt x="497" y="27"/>
                  </a:lnTo>
                  <a:lnTo>
                    <a:pt x="460" y="45"/>
                  </a:lnTo>
                  <a:lnTo>
                    <a:pt x="442" y="56"/>
                  </a:lnTo>
                  <a:lnTo>
                    <a:pt x="423" y="66"/>
                  </a:lnTo>
                  <a:lnTo>
                    <a:pt x="423" y="66"/>
                  </a:lnTo>
                  <a:lnTo>
                    <a:pt x="392" y="88"/>
                  </a:lnTo>
                  <a:lnTo>
                    <a:pt x="362" y="109"/>
                  </a:lnTo>
                  <a:lnTo>
                    <a:pt x="362" y="109"/>
                  </a:lnTo>
                  <a:lnTo>
                    <a:pt x="342" y="120"/>
                  </a:lnTo>
                  <a:lnTo>
                    <a:pt x="323" y="130"/>
                  </a:lnTo>
                  <a:lnTo>
                    <a:pt x="303" y="141"/>
                  </a:lnTo>
                  <a:lnTo>
                    <a:pt x="283" y="151"/>
                  </a:lnTo>
                  <a:lnTo>
                    <a:pt x="283" y="151"/>
                  </a:lnTo>
                  <a:lnTo>
                    <a:pt x="265" y="163"/>
                  </a:lnTo>
                  <a:lnTo>
                    <a:pt x="248" y="175"/>
                  </a:lnTo>
                  <a:lnTo>
                    <a:pt x="213" y="200"/>
                  </a:lnTo>
                  <a:lnTo>
                    <a:pt x="213" y="200"/>
                  </a:lnTo>
                  <a:lnTo>
                    <a:pt x="194" y="211"/>
                  </a:lnTo>
                  <a:lnTo>
                    <a:pt x="175" y="222"/>
                  </a:lnTo>
                  <a:lnTo>
                    <a:pt x="136" y="241"/>
                  </a:lnTo>
                  <a:lnTo>
                    <a:pt x="136" y="241"/>
                  </a:lnTo>
                  <a:lnTo>
                    <a:pt x="99" y="258"/>
                  </a:lnTo>
                  <a:lnTo>
                    <a:pt x="64" y="274"/>
                  </a:lnTo>
                  <a:lnTo>
                    <a:pt x="64" y="274"/>
                  </a:lnTo>
                  <a:lnTo>
                    <a:pt x="31" y="286"/>
                  </a:lnTo>
                  <a:lnTo>
                    <a:pt x="15" y="294"/>
                  </a:lnTo>
                  <a:lnTo>
                    <a:pt x="7" y="298"/>
                  </a:lnTo>
                  <a:lnTo>
                    <a:pt x="1" y="303"/>
                  </a:lnTo>
                  <a:lnTo>
                    <a:pt x="1" y="303"/>
                  </a:lnTo>
                  <a:lnTo>
                    <a:pt x="0" y="304"/>
                  </a:lnTo>
                  <a:lnTo>
                    <a:pt x="0" y="307"/>
                  </a:lnTo>
                  <a:lnTo>
                    <a:pt x="0" y="309"/>
                  </a:lnTo>
                  <a:lnTo>
                    <a:pt x="1" y="311"/>
                  </a:lnTo>
                  <a:lnTo>
                    <a:pt x="5" y="312"/>
                  </a:lnTo>
                  <a:lnTo>
                    <a:pt x="7" y="312"/>
                  </a:lnTo>
                  <a:lnTo>
                    <a:pt x="9" y="311"/>
                  </a:lnTo>
                  <a:lnTo>
                    <a:pt x="9" y="311"/>
                  </a:lnTo>
                  <a:lnTo>
                    <a:pt x="15" y="307"/>
                  </a:lnTo>
                  <a:lnTo>
                    <a:pt x="23" y="303"/>
                  </a:lnTo>
                  <a:lnTo>
                    <a:pt x="37" y="295"/>
                  </a:lnTo>
                  <a:lnTo>
                    <a:pt x="69" y="283"/>
                  </a:lnTo>
                  <a:lnTo>
                    <a:pt x="69" y="283"/>
                  </a:lnTo>
                  <a:lnTo>
                    <a:pt x="105" y="268"/>
                  </a:lnTo>
                  <a:lnTo>
                    <a:pt x="141" y="251"/>
                  </a:lnTo>
                  <a:lnTo>
                    <a:pt x="141" y="251"/>
                  </a:lnTo>
                  <a:lnTo>
                    <a:pt x="177" y="232"/>
                  </a:lnTo>
                  <a:lnTo>
                    <a:pt x="211" y="211"/>
                  </a:lnTo>
                  <a:lnTo>
                    <a:pt x="247" y="189"/>
                  </a:lnTo>
                  <a:lnTo>
                    <a:pt x="281" y="167"/>
                  </a:lnTo>
                  <a:lnTo>
                    <a:pt x="281" y="167"/>
                  </a:lnTo>
                  <a:lnTo>
                    <a:pt x="313" y="147"/>
                  </a:lnTo>
                  <a:lnTo>
                    <a:pt x="347" y="128"/>
                  </a:lnTo>
                  <a:lnTo>
                    <a:pt x="381" y="108"/>
                  </a:lnTo>
                  <a:lnTo>
                    <a:pt x="414" y="87"/>
                  </a:lnTo>
                  <a:lnTo>
                    <a:pt x="414" y="87"/>
                  </a:lnTo>
                  <a:lnTo>
                    <a:pt x="447" y="65"/>
                  </a:lnTo>
                  <a:lnTo>
                    <a:pt x="482" y="47"/>
                  </a:lnTo>
                  <a:lnTo>
                    <a:pt x="482" y="47"/>
                  </a:lnTo>
                  <a:lnTo>
                    <a:pt x="521" y="27"/>
                  </a:lnTo>
                  <a:lnTo>
                    <a:pt x="521" y="27"/>
                  </a:lnTo>
                  <a:lnTo>
                    <a:pt x="537" y="17"/>
                  </a:lnTo>
                  <a:lnTo>
                    <a:pt x="545" y="13"/>
                  </a:lnTo>
                  <a:lnTo>
                    <a:pt x="554" y="10"/>
                  </a:lnTo>
                  <a:lnTo>
                    <a:pt x="554" y="10"/>
                  </a:lnTo>
                  <a:lnTo>
                    <a:pt x="557" y="9"/>
                  </a:lnTo>
                  <a:lnTo>
                    <a:pt x="558" y="7"/>
                  </a:lnTo>
                  <a:lnTo>
                    <a:pt x="558" y="6"/>
                  </a:lnTo>
                  <a:lnTo>
                    <a:pt x="558" y="3"/>
                  </a:lnTo>
                  <a:lnTo>
                    <a:pt x="555" y="0"/>
                  </a:lnTo>
                  <a:lnTo>
                    <a:pt x="554" y="0"/>
                  </a:lnTo>
                  <a:lnTo>
                    <a:pt x="552" y="0"/>
                  </a:lnTo>
                  <a:lnTo>
                    <a:pt x="55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0" name="Freeform 1070"/>
            <p:cNvSpPr/>
            <p:nvPr/>
          </p:nvSpPr>
          <p:spPr bwMode="auto">
            <a:xfrm>
              <a:off x="4524376" y="4616450"/>
              <a:ext cx="53975" cy="33338"/>
            </a:xfrm>
            <a:custGeom>
              <a:avLst/>
              <a:gdLst/>
              <a:ahLst/>
              <a:cxnLst>
                <a:cxn ang="0">
                  <a:pos x="127" y="0"/>
                </a:cxn>
                <a:cxn ang="0">
                  <a:pos x="127" y="0"/>
                </a:cxn>
                <a:cxn ang="0">
                  <a:pos x="91" y="23"/>
                </a:cxn>
                <a:cxn ang="0">
                  <a:pos x="53" y="43"/>
                </a:cxn>
                <a:cxn ang="0">
                  <a:pos x="53" y="43"/>
                </a:cxn>
                <a:cxn ang="0">
                  <a:pos x="41" y="51"/>
                </a:cxn>
                <a:cxn ang="0">
                  <a:pos x="29" y="60"/>
                </a:cxn>
                <a:cxn ang="0">
                  <a:pos x="16" y="68"/>
                </a:cxn>
                <a:cxn ang="0">
                  <a:pos x="10" y="72"/>
                </a:cxn>
                <a:cxn ang="0">
                  <a:pos x="4" y="74"/>
                </a:cxn>
                <a:cxn ang="0">
                  <a:pos x="4" y="74"/>
                </a:cxn>
                <a:cxn ang="0">
                  <a:pos x="2" y="75"/>
                </a:cxn>
                <a:cxn ang="0">
                  <a:pos x="0" y="77"/>
                </a:cxn>
                <a:cxn ang="0">
                  <a:pos x="0" y="81"/>
                </a:cxn>
                <a:cxn ang="0">
                  <a:pos x="2" y="84"/>
                </a:cxn>
                <a:cxn ang="0">
                  <a:pos x="4" y="85"/>
                </a:cxn>
                <a:cxn ang="0">
                  <a:pos x="7" y="85"/>
                </a:cxn>
                <a:cxn ang="0">
                  <a:pos x="7" y="85"/>
                </a:cxn>
                <a:cxn ang="0">
                  <a:pos x="13" y="83"/>
                </a:cxn>
                <a:cxn ang="0">
                  <a:pos x="19" y="80"/>
                </a:cxn>
                <a:cxn ang="0">
                  <a:pos x="29" y="72"/>
                </a:cxn>
                <a:cxn ang="0">
                  <a:pos x="40" y="64"/>
                </a:cxn>
                <a:cxn ang="0">
                  <a:pos x="51" y="58"/>
                </a:cxn>
                <a:cxn ang="0">
                  <a:pos x="51" y="58"/>
                </a:cxn>
                <a:cxn ang="0">
                  <a:pos x="93" y="34"/>
                </a:cxn>
                <a:cxn ang="0">
                  <a:pos x="134" y="11"/>
                </a:cxn>
                <a:cxn ang="0">
                  <a:pos x="134" y="11"/>
                </a:cxn>
                <a:cxn ang="0">
                  <a:pos x="135" y="8"/>
                </a:cxn>
                <a:cxn ang="0">
                  <a:pos x="136" y="7"/>
                </a:cxn>
                <a:cxn ang="0">
                  <a:pos x="135" y="3"/>
                </a:cxn>
                <a:cxn ang="0">
                  <a:pos x="132" y="0"/>
                </a:cxn>
                <a:cxn ang="0">
                  <a:pos x="130" y="0"/>
                </a:cxn>
                <a:cxn ang="0">
                  <a:pos x="127" y="0"/>
                </a:cxn>
                <a:cxn ang="0">
                  <a:pos x="127" y="0"/>
                </a:cxn>
              </a:cxnLst>
              <a:rect l="0" t="0" r="r" b="b"/>
              <a:pathLst>
                <a:path w="136" h="85">
                  <a:moveTo>
                    <a:pt x="127" y="0"/>
                  </a:moveTo>
                  <a:lnTo>
                    <a:pt x="127" y="0"/>
                  </a:lnTo>
                  <a:lnTo>
                    <a:pt x="91" y="23"/>
                  </a:lnTo>
                  <a:lnTo>
                    <a:pt x="53" y="43"/>
                  </a:lnTo>
                  <a:lnTo>
                    <a:pt x="53" y="43"/>
                  </a:lnTo>
                  <a:lnTo>
                    <a:pt x="41" y="51"/>
                  </a:lnTo>
                  <a:lnTo>
                    <a:pt x="29" y="60"/>
                  </a:lnTo>
                  <a:lnTo>
                    <a:pt x="16" y="68"/>
                  </a:lnTo>
                  <a:lnTo>
                    <a:pt x="10" y="72"/>
                  </a:lnTo>
                  <a:lnTo>
                    <a:pt x="4" y="74"/>
                  </a:lnTo>
                  <a:lnTo>
                    <a:pt x="4" y="74"/>
                  </a:lnTo>
                  <a:lnTo>
                    <a:pt x="2" y="75"/>
                  </a:lnTo>
                  <a:lnTo>
                    <a:pt x="0" y="77"/>
                  </a:lnTo>
                  <a:lnTo>
                    <a:pt x="0" y="81"/>
                  </a:lnTo>
                  <a:lnTo>
                    <a:pt x="2" y="84"/>
                  </a:lnTo>
                  <a:lnTo>
                    <a:pt x="4" y="85"/>
                  </a:lnTo>
                  <a:lnTo>
                    <a:pt x="7" y="85"/>
                  </a:lnTo>
                  <a:lnTo>
                    <a:pt x="7" y="85"/>
                  </a:lnTo>
                  <a:lnTo>
                    <a:pt x="13" y="83"/>
                  </a:lnTo>
                  <a:lnTo>
                    <a:pt x="19" y="80"/>
                  </a:lnTo>
                  <a:lnTo>
                    <a:pt x="29" y="72"/>
                  </a:lnTo>
                  <a:lnTo>
                    <a:pt x="40" y="64"/>
                  </a:lnTo>
                  <a:lnTo>
                    <a:pt x="51" y="58"/>
                  </a:lnTo>
                  <a:lnTo>
                    <a:pt x="51" y="58"/>
                  </a:lnTo>
                  <a:lnTo>
                    <a:pt x="93" y="3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5" y="8"/>
                  </a:lnTo>
                  <a:lnTo>
                    <a:pt x="136" y="7"/>
                  </a:lnTo>
                  <a:lnTo>
                    <a:pt x="135" y="3"/>
                  </a:lnTo>
                  <a:lnTo>
                    <a:pt x="132" y="0"/>
                  </a:lnTo>
                  <a:lnTo>
                    <a:pt x="13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1" name="Freeform 1071"/>
            <p:cNvSpPr/>
            <p:nvPr/>
          </p:nvSpPr>
          <p:spPr bwMode="auto">
            <a:xfrm>
              <a:off x="4522788" y="4618038"/>
              <a:ext cx="84138" cy="57150"/>
            </a:xfrm>
            <a:custGeom>
              <a:avLst/>
              <a:gdLst/>
              <a:ahLst/>
              <a:cxnLst>
                <a:cxn ang="0">
                  <a:pos x="203" y="1"/>
                </a:cxn>
                <a:cxn ang="0">
                  <a:pos x="203" y="1"/>
                </a:cxn>
                <a:cxn ang="0">
                  <a:pos x="147" y="34"/>
                </a:cxn>
                <a:cxn ang="0">
                  <a:pos x="119" y="51"/>
                </a:cxn>
                <a:cxn ang="0">
                  <a:pos x="93" y="68"/>
                </a:cxn>
                <a:cxn ang="0">
                  <a:pos x="93" y="68"/>
                </a:cxn>
                <a:cxn ang="0">
                  <a:pos x="72" y="82"/>
                </a:cxn>
                <a:cxn ang="0">
                  <a:pos x="52" y="96"/>
                </a:cxn>
                <a:cxn ang="0">
                  <a:pos x="52" y="96"/>
                </a:cxn>
                <a:cxn ang="0">
                  <a:pos x="30" y="116"/>
                </a:cxn>
                <a:cxn ang="0">
                  <a:pos x="17" y="125"/>
                </a:cxn>
                <a:cxn ang="0">
                  <a:pos x="12" y="129"/>
                </a:cxn>
                <a:cxn ang="0">
                  <a:pos x="5" y="130"/>
                </a:cxn>
                <a:cxn ang="0">
                  <a:pos x="5" y="130"/>
                </a:cxn>
                <a:cxn ang="0">
                  <a:pos x="3" y="132"/>
                </a:cxn>
                <a:cxn ang="0">
                  <a:pos x="1" y="133"/>
                </a:cxn>
                <a:cxn ang="0">
                  <a:pos x="0" y="136"/>
                </a:cxn>
                <a:cxn ang="0">
                  <a:pos x="1" y="137"/>
                </a:cxn>
                <a:cxn ang="0">
                  <a:pos x="3" y="141"/>
                </a:cxn>
                <a:cxn ang="0">
                  <a:pos x="5" y="142"/>
                </a:cxn>
                <a:cxn ang="0">
                  <a:pos x="8" y="142"/>
                </a:cxn>
                <a:cxn ang="0">
                  <a:pos x="8" y="142"/>
                </a:cxn>
                <a:cxn ang="0">
                  <a:pos x="16" y="139"/>
                </a:cxn>
                <a:cxn ang="0">
                  <a:pos x="24" y="134"/>
                </a:cxn>
                <a:cxn ang="0">
                  <a:pos x="38" y="124"/>
                </a:cxn>
                <a:cxn ang="0">
                  <a:pos x="38" y="124"/>
                </a:cxn>
                <a:cxn ang="0">
                  <a:pos x="51" y="115"/>
                </a:cxn>
                <a:cxn ang="0">
                  <a:pos x="63" y="104"/>
                </a:cxn>
                <a:cxn ang="0">
                  <a:pos x="76" y="94"/>
                </a:cxn>
                <a:cxn ang="0">
                  <a:pos x="89" y="85"/>
                </a:cxn>
                <a:cxn ang="0">
                  <a:pos x="89" y="85"/>
                </a:cxn>
                <a:cxn ang="0">
                  <a:pos x="148" y="47"/>
                </a:cxn>
                <a:cxn ang="0">
                  <a:pos x="209" y="10"/>
                </a:cxn>
                <a:cxn ang="0">
                  <a:pos x="209" y="10"/>
                </a:cxn>
                <a:cxn ang="0">
                  <a:pos x="211" y="9"/>
                </a:cxn>
                <a:cxn ang="0">
                  <a:pos x="212" y="6"/>
                </a:cxn>
                <a:cxn ang="0">
                  <a:pos x="211" y="2"/>
                </a:cxn>
                <a:cxn ang="0">
                  <a:pos x="208" y="0"/>
                </a:cxn>
                <a:cxn ang="0">
                  <a:pos x="205" y="0"/>
                </a:cxn>
                <a:cxn ang="0">
                  <a:pos x="203" y="1"/>
                </a:cxn>
                <a:cxn ang="0">
                  <a:pos x="203" y="1"/>
                </a:cxn>
              </a:cxnLst>
              <a:rect l="0" t="0" r="r" b="b"/>
              <a:pathLst>
                <a:path w="212" h="142">
                  <a:moveTo>
                    <a:pt x="203" y="1"/>
                  </a:moveTo>
                  <a:lnTo>
                    <a:pt x="203" y="1"/>
                  </a:lnTo>
                  <a:lnTo>
                    <a:pt x="147" y="34"/>
                  </a:lnTo>
                  <a:lnTo>
                    <a:pt x="119" y="51"/>
                  </a:lnTo>
                  <a:lnTo>
                    <a:pt x="93" y="68"/>
                  </a:lnTo>
                  <a:lnTo>
                    <a:pt x="93" y="68"/>
                  </a:lnTo>
                  <a:lnTo>
                    <a:pt x="72" y="82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30" y="116"/>
                  </a:lnTo>
                  <a:lnTo>
                    <a:pt x="17" y="125"/>
                  </a:lnTo>
                  <a:lnTo>
                    <a:pt x="12" y="129"/>
                  </a:lnTo>
                  <a:lnTo>
                    <a:pt x="5" y="130"/>
                  </a:lnTo>
                  <a:lnTo>
                    <a:pt x="5" y="130"/>
                  </a:lnTo>
                  <a:lnTo>
                    <a:pt x="3" y="132"/>
                  </a:lnTo>
                  <a:lnTo>
                    <a:pt x="1" y="133"/>
                  </a:lnTo>
                  <a:lnTo>
                    <a:pt x="0" y="136"/>
                  </a:lnTo>
                  <a:lnTo>
                    <a:pt x="1" y="137"/>
                  </a:lnTo>
                  <a:lnTo>
                    <a:pt x="3" y="141"/>
                  </a:lnTo>
                  <a:lnTo>
                    <a:pt x="5" y="142"/>
                  </a:lnTo>
                  <a:lnTo>
                    <a:pt x="8" y="142"/>
                  </a:lnTo>
                  <a:lnTo>
                    <a:pt x="8" y="142"/>
                  </a:lnTo>
                  <a:lnTo>
                    <a:pt x="16" y="139"/>
                  </a:lnTo>
                  <a:lnTo>
                    <a:pt x="24" y="134"/>
                  </a:lnTo>
                  <a:lnTo>
                    <a:pt x="38" y="124"/>
                  </a:lnTo>
                  <a:lnTo>
                    <a:pt x="38" y="124"/>
                  </a:lnTo>
                  <a:lnTo>
                    <a:pt x="51" y="115"/>
                  </a:lnTo>
                  <a:lnTo>
                    <a:pt x="63" y="104"/>
                  </a:lnTo>
                  <a:lnTo>
                    <a:pt x="76" y="94"/>
                  </a:lnTo>
                  <a:lnTo>
                    <a:pt x="89" y="85"/>
                  </a:lnTo>
                  <a:lnTo>
                    <a:pt x="89" y="85"/>
                  </a:lnTo>
                  <a:lnTo>
                    <a:pt x="148" y="47"/>
                  </a:lnTo>
                  <a:lnTo>
                    <a:pt x="209" y="10"/>
                  </a:lnTo>
                  <a:lnTo>
                    <a:pt x="209" y="10"/>
                  </a:lnTo>
                  <a:lnTo>
                    <a:pt x="211" y="9"/>
                  </a:lnTo>
                  <a:lnTo>
                    <a:pt x="212" y="6"/>
                  </a:lnTo>
                  <a:lnTo>
                    <a:pt x="211" y="2"/>
                  </a:lnTo>
                  <a:lnTo>
                    <a:pt x="208" y="0"/>
                  </a:lnTo>
                  <a:lnTo>
                    <a:pt x="205" y="0"/>
                  </a:lnTo>
                  <a:lnTo>
                    <a:pt x="203" y="1"/>
                  </a:lnTo>
                  <a:lnTo>
                    <a:pt x="203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2" name="Freeform 1072"/>
            <p:cNvSpPr/>
            <p:nvPr/>
          </p:nvSpPr>
          <p:spPr bwMode="auto">
            <a:xfrm>
              <a:off x="4506913" y="4606925"/>
              <a:ext cx="138113" cy="92075"/>
            </a:xfrm>
            <a:custGeom>
              <a:avLst/>
              <a:gdLst/>
              <a:ahLst/>
              <a:cxnLst>
                <a:cxn ang="0">
                  <a:pos x="340" y="0"/>
                </a:cxn>
                <a:cxn ang="0">
                  <a:pos x="340" y="0"/>
                </a:cxn>
                <a:cxn ang="0">
                  <a:pos x="331" y="2"/>
                </a:cxn>
                <a:cxn ang="0">
                  <a:pos x="323" y="8"/>
                </a:cxn>
                <a:cxn ang="0">
                  <a:pos x="314" y="13"/>
                </a:cxn>
                <a:cxn ang="0">
                  <a:pos x="306" y="19"/>
                </a:cxn>
                <a:cxn ang="0">
                  <a:pos x="292" y="34"/>
                </a:cxn>
                <a:cxn ang="0">
                  <a:pos x="284" y="40"/>
                </a:cxn>
                <a:cxn ang="0">
                  <a:pos x="276" y="46"/>
                </a:cxn>
                <a:cxn ang="0">
                  <a:pos x="276" y="46"/>
                </a:cxn>
                <a:cxn ang="0">
                  <a:pos x="229" y="77"/>
                </a:cxn>
                <a:cxn ang="0">
                  <a:pos x="182" y="108"/>
                </a:cxn>
                <a:cxn ang="0">
                  <a:pos x="182" y="108"/>
                </a:cxn>
                <a:cxn ang="0">
                  <a:pos x="136" y="137"/>
                </a:cxn>
                <a:cxn ang="0">
                  <a:pos x="90" y="166"/>
                </a:cxn>
                <a:cxn ang="0">
                  <a:pos x="90" y="166"/>
                </a:cxn>
                <a:cxn ang="0">
                  <a:pos x="47" y="197"/>
                </a:cxn>
                <a:cxn ang="0">
                  <a:pos x="26" y="212"/>
                </a:cxn>
                <a:cxn ang="0">
                  <a:pos x="14" y="218"/>
                </a:cxn>
                <a:cxn ang="0">
                  <a:pos x="2" y="223"/>
                </a:cxn>
                <a:cxn ang="0">
                  <a:pos x="2" y="223"/>
                </a:cxn>
                <a:cxn ang="0">
                  <a:pos x="0" y="225"/>
                </a:cxn>
                <a:cxn ang="0">
                  <a:pos x="0" y="226"/>
                </a:cxn>
                <a:cxn ang="0">
                  <a:pos x="0" y="229"/>
                </a:cxn>
                <a:cxn ang="0">
                  <a:pos x="0" y="230"/>
                </a:cxn>
                <a:cxn ang="0">
                  <a:pos x="4" y="234"/>
                </a:cxn>
                <a:cxn ang="0">
                  <a:pos x="5" y="234"/>
                </a:cxn>
                <a:cxn ang="0">
                  <a:pos x="8" y="233"/>
                </a:cxn>
                <a:cxn ang="0">
                  <a:pos x="8" y="233"/>
                </a:cxn>
                <a:cxn ang="0">
                  <a:pos x="19" y="227"/>
                </a:cxn>
                <a:cxn ang="0">
                  <a:pos x="29" y="222"/>
                </a:cxn>
                <a:cxn ang="0">
                  <a:pos x="50" y="209"/>
                </a:cxn>
                <a:cxn ang="0">
                  <a:pos x="68" y="195"/>
                </a:cxn>
                <a:cxn ang="0">
                  <a:pos x="87" y="182"/>
                </a:cxn>
                <a:cxn ang="0">
                  <a:pos x="87" y="182"/>
                </a:cxn>
                <a:cxn ang="0">
                  <a:pos x="133" y="153"/>
                </a:cxn>
                <a:cxn ang="0">
                  <a:pos x="178" y="124"/>
                </a:cxn>
                <a:cxn ang="0">
                  <a:pos x="178" y="124"/>
                </a:cxn>
                <a:cxn ang="0">
                  <a:pos x="222" y="97"/>
                </a:cxn>
                <a:cxn ang="0">
                  <a:pos x="265" y="68"/>
                </a:cxn>
                <a:cxn ang="0">
                  <a:pos x="265" y="68"/>
                </a:cxn>
                <a:cxn ang="0">
                  <a:pos x="284" y="56"/>
                </a:cxn>
                <a:cxn ang="0">
                  <a:pos x="293" y="51"/>
                </a:cxn>
                <a:cxn ang="0">
                  <a:pos x="301" y="44"/>
                </a:cxn>
                <a:cxn ang="0">
                  <a:pos x="301" y="44"/>
                </a:cxn>
                <a:cxn ang="0">
                  <a:pos x="310" y="34"/>
                </a:cxn>
                <a:cxn ang="0">
                  <a:pos x="319" y="23"/>
                </a:cxn>
                <a:cxn ang="0">
                  <a:pos x="324" y="19"/>
                </a:cxn>
                <a:cxn ang="0">
                  <a:pos x="331" y="15"/>
                </a:cxn>
                <a:cxn ang="0">
                  <a:pos x="337" y="13"/>
                </a:cxn>
                <a:cxn ang="0">
                  <a:pos x="344" y="12"/>
                </a:cxn>
                <a:cxn ang="0">
                  <a:pos x="344" y="12"/>
                </a:cxn>
                <a:cxn ang="0">
                  <a:pos x="346" y="10"/>
                </a:cxn>
                <a:cxn ang="0">
                  <a:pos x="348" y="9"/>
                </a:cxn>
                <a:cxn ang="0">
                  <a:pos x="348" y="6"/>
                </a:cxn>
                <a:cxn ang="0">
                  <a:pos x="348" y="5"/>
                </a:cxn>
                <a:cxn ang="0">
                  <a:pos x="345" y="1"/>
                </a:cxn>
                <a:cxn ang="0">
                  <a:pos x="343" y="0"/>
                </a:cxn>
                <a:cxn ang="0">
                  <a:pos x="340" y="0"/>
                </a:cxn>
                <a:cxn ang="0">
                  <a:pos x="340" y="0"/>
                </a:cxn>
              </a:cxnLst>
              <a:rect l="0" t="0" r="r" b="b"/>
              <a:pathLst>
                <a:path w="348" h="234">
                  <a:moveTo>
                    <a:pt x="340" y="0"/>
                  </a:moveTo>
                  <a:lnTo>
                    <a:pt x="340" y="0"/>
                  </a:lnTo>
                  <a:lnTo>
                    <a:pt x="331" y="2"/>
                  </a:lnTo>
                  <a:lnTo>
                    <a:pt x="323" y="8"/>
                  </a:lnTo>
                  <a:lnTo>
                    <a:pt x="314" y="13"/>
                  </a:lnTo>
                  <a:lnTo>
                    <a:pt x="306" y="19"/>
                  </a:lnTo>
                  <a:lnTo>
                    <a:pt x="292" y="34"/>
                  </a:lnTo>
                  <a:lnTo>
                    <a:pt x="284" y="40"/>
                  </a:lnTo>
                  <a:lnTo>
                    <a:pt x="276" y="46"/>
                  </a:lnTo>
                  <a:lnTo>
                    <a:pt x="276" y="46"/>
                  </a:lnTo>
                  <a:lnTo>
                    <a:pt x="229" y="77"/>
                  </a:lnTo>
                  <a:lnTo>
                    <a:pt x="182" y="108"/>
                  </a:lnTo>
                  <a:lnTo>
                    <a:pt x="182" y="108"/>
                  </a:lnTo>
                  <a:lnTo>
                    <a:pt x="136" y="137"/>
                  </a:lnTo>
                  <a:lnTo>
                    <a:pt x="90" y="166"/>
                  </a:lnTo>
                  <a:lnTo>
                    <a:pt x="90" y="166"/>
                  </a:lnTo>
                  <a:lnTo>
                    <a:pt x="47" y="197"/>
                  </a:lnTo>
                  <a:lnTo>
                    <a:pt x="26" y="212"/>
                  </a:lnTo>
                  <a:lnTo>
                    <a:pt x="14" y="218"/>
                  </a:lnTo>
                  <a:lnTo>
                    <a:pt x="2" y="223"/>
                  </a:lnTo>
                  <a:lnTo>
                    <a:pt x="2" y="223"/>
                  </a:lnTo>
                  <a:lnTo>
                    <a:pt x="0" y="225"/>
                  </a:lnTo>
                  <a:lnTo>
                    <a:pt x="0" y="226"/>
                  </a:lnTo>
                  <a:lnTo>
                    <a:pt x="0" y="229"/>
                  </a:lnTo>
                  <a:lnTo>
                    <a:pt x="0" y="230"/>
                  </a:lnTo>
                  <a:lnTo>
                    <a:pt x="4" y="234"/>
                  </a:lnTo>
                  <a:lnTo>
                    <a:pt x="5" y="234"/>
                  </a:lnTo>
                  <a:lnTo>
                    <a:pt x="8" y="233"/>
                  </a:lnTo>
                  <a:lnTo>
                    <a:pt x="8" y="233"/>
                  </a:lnTo>
                  <a:lnTo>
                    <a:pt x="19" y="227"/>
                  </a:lnTo>
                  <a:lnTo>
                    <a:pt x="29" y="222"/>
                  </a:lnTo>
                  <a:lnTo>
                    <a:pt x="50" y="209"/>
                  </a:lnTo>
                  <a:lnTo>
                    <a:pt x="68" y="195"/>
                  </a:lnTo>
                  <a:lnTo>
                    <a:pt x="87" y="182"/>
                  </a:lnTo>
                  <a:lnTo>
                    <a:pt x="87" y="182"/>
                  </a:lnTo>
                  <a:lnTo>
                    <a:pt x="133" y="153"/>
                  </a:lnTo>
                  <a:lnTo>
                    <a:pt x="178" y="124"/>
                  </a:lnTo>
                  <a:lnTo>
                    <a:pt x="178" y="124"/>
                  </a:lnTo>
                  <a:lnTo>
                    <a:pt x="222" y="97"/>
                  </a:lnTo>
                  <a:lnTo>
                    <a:pt x="265" y="68"/>
                  </a:lnTo>
                  <a:lnTo>
                    <a:pt x="265" y="68"/>
                  </a:lnTo>
                  <a:lnTo>
                    <a:pt x="284" y="56"/>
                  </a:lnTo>
                  <a:lnTo>
                    <a:pt x="293" y="51"/>
                  </a:lnTo>
                  <a:lnTo>
                    <a:pt x="301" y="44"/>
                  </a:lnTo>
                  <a:lnTo>
                    <a:pt x="301" y="44"/>
                  </a:lnTo>
                  <a:lnTo>
                    <a:pt x="310" y="34"/>
                  </a:lnTo>
                  <a:lnTo>
                    <a:pt x="319" y="23"/>
                  </a:lnTo>
                  <a:lnTo>
                    <a:pt x="324" y="19"/>
                  </a:lnTo>
                  <a:lnTo>
                    <a:pt x="331" y="15"/>
                  </a:lnTo>
                  <a:lnTo>
                    <a:pt x="337" y="13"/>
                  </a:lnTo>
                  <a:lnTo>
                    <a:pt x="344" y="12"/>
                  </a:lnTo>
                  <a:lnTo>
                    <a:pt x="344" y="12"/>
                  </a:lnTo>
                  <a:lnTo>
                    <a:pt x="346" y="10"/>
                  </a:lnTo>
                  <a:lnTo>
                    <a:pt x="348" y="9"/>
                  </a:lnTo>
                  <a:lnTo>
                    <a:pt x="348" y="6"/>
                  </a:lnTo>
                  <a:lnTo>
                    <a:pt x="348" y="5"/>
                  </a:lnTo>
                  <a:lnTo>
                    <a:pt x="345" y="1"/>
                  </a:lnTo>
                  <a:lnTo>
                    <a:pt x="343" y="0"/>
                  </a:lnTo>
                  <a:lnTo>
                    <a:pt x="340" y="0"/>
                  </a:lnTo>
                  <a:lnTo>
                    <a:pt x="34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3" name="Freeform 1073"/>
            <p:cNvSpPr/>
            <p:nvPr/>
          </p:nvSpPr>
          <p:spPr bwMode="auto">
            <a:xfrm>
              <a:off x="4246563" y="4513263"/>
              <a:ext cx="49213" cy="77788"/>
            </a:xfrm>
            <a:custGeom>
              <a:avLst/>
              <a:gdLst/>
              <a:ahLst/>
              <a:cxnLst>
                <a:cxn ang="0">
                  <a:pos x="116" y="1"/>
                </a:cxn>
                <a:cxn ang="0">
                  <a:pos x="116" y="1"/>
                </a:cxn>
                <a:cxn ang="0">
                  <a:pos x="97" y="21"/>
                </a:cxn>
                <a:cxn ang="0">
                  <a:pos x="78" y="41"/>
                </a:cxn>
                <a:cxn ang="0">
                  <a:pos x="61" y="62"/>
                </a:cxn>
                <a:cxn ang="0">
                  <a:pos x="46" y="84"/>
                </a:cxn>
                <a:cxn ang="0">
                  <a:pos x="46" y="84"/>
                </a:cxn>
                <a:cxn ang="0">
                  <a:pos x="39" y="94"/>
                </a:cxn>
                <a:cxn ang="0">
                  <a:pos x="34" y="105"/>
                </a:cxn>
                <a:cxn ang="0">
                  <a:pos x="25" y="127"/>
                </a:cxn>
                <a:cxn ang="0">
                  <a:pos x="25" y="127"/>
                </a:cxn>
                <a:cxn ang="0">
                  <a:pos x="19" y="141"/>
                </a:cxn>
                <a:cxn ang="0">
                  <a:pos x="16" y="158"/>
                </a:cxn>
                <a:cxn ang="0">
                  <a:pos x="9" y="174"/>
                </a:cxn>
                <a:cxn ang="0">
                  <a:pos x="6" y="181"/>
                </a:cxn>
                <a:cxn ang="0">
                  <a:pos x="1" y="187"/>
                </a:cxn>
                <a:cxn ang="0">
                  <a:pos x="1" y="187"/>
                </a:cxn>
                <a:cxn ang="0">
                  <a:pos x="0" y="188"/>
                </a:cxn>
                <a:cxn ang="0">
                  <a:pos x="0" y="191"/>
                </a:cxn>
                <a:cxn ang="0">
                  <a:pos x="2" y="195"/>
                </a:cxn>
                <a:cxn ang="0">
                  <a:pos x="4" y="196"/>
                </a:cxn>
                <a:cxn ang="0">
                  <a:pos x="5" y="196"/>
                </a:cxn>
                <a:cxn ang="0">
                  <a:pos x="8" y="196"/>
                </a:cxn>
                <a:cxn ang="0">
                  <a:pos x="9" y="195"/>
                </a:cxn>
                <a:cxn ang="0">
                  <a:pos x="9" y="195"/>
                </a:cxn>
                <a:cxn ang="0">
                  <a:pos x="17" y="186"/>
                </a:cxn>
                <a:cxn ang="0">
                  <a:pos x="22" y="175"/>
                </a:cxn>
                <a:cxn ang="0">
                  <a:pos x="26" y="164"/>
                </a:cxn>
                <a:cxn ang="0">
                  <a:pos x="30" y="152"/>
                </a:cxn>
                <a:cxn ang="0">
                  <a:pos x="38" y="128"/>
                </a:cxn>
                <a:cxn ang="0">
                  <a:pos x="42" y="116"/>
                </a:cxn>
                <a:cxn ang="0">
                  <a:pos x="46" y="106"/>
                </a:cxn>
                <a:cxn ang="0">
                  <a:pos x="46" y="106"/>
                </a:cxn>
                <a:cxn ang="0">
                  <a:pos x="53" y="92"/>
                </a:cxn>
                <a:cxn ang="0">
                  <a:pos x="63" y="79"/>
                </a:cxn>
                <a:cxn ang="0">
                  <a:pos x="81" y="55"/>
                </a:cxn>
                <a:cxn ang="0">
                  <a:pos x="102" y="31"/>
                </a:cxn>
                <a:cxn ang="0">
                  <a:pos x="124" y="9"/>
                </a:cxn>
                <a:cxn ang="0">
                  <a:pos x="124" y="9"/>
                </a:cxn>
                <a:cxn ang="0">
                  <a:pos x="125" y="8"/>
                </a:cxn>
                <a:cxn ang="0">
                  <a:pos x="125" y="5"/>
                </a:cxn>
                <a:cxn ang="0">
                  <a:pos x="124" y="1"/>
                </a:cxn>
                <a:cxn ang="0">
                  <a:pos x="120" y="0"/>
                </a:cxn>
                <a:cxn ang="0">
                  <a:pos x="118" y="0"/>
                </a:cxn>
                <a:cxn ang="0">
                  <a:pos x="116" y="1"/>
                </a:cxn>
                <a:cxn ang="0">
                  <a:pos x="116" y="1"/>
                </a:cxn>
              </a:cxnLst>
              <a:rect l="0" t="0" r="r" b="b"/>
              <a:pathLst>
                <a:path w="125" h="196">
                  <a:moveTo>
                    <a:pt x="116" y="1"/>
                  </a:moveTo>
                  <a:lnTo>
                    <a:pt x="116" y="1"/>
                  </a:lnTo>
                  <a:lnTo>
                    <a:pt x="97" y="21"/>
                  </a:lnTo>
                  <a:lnTo>
                    <a:pt x="78" y="41"/>
                  </a:lnTo>
                  <a:lnTo>
                    <a:pt x="61" y="62"/>
                  </a:lnTo>
                  <a:lnTo>
                    <a:pt x="46" y="84"/>
                  </a:lnTo>
                  <a:lnTo>
                    <a:pt x="46" y="84"/>
                  </a:lnTo>
                  <a:lnTo>
                    <a:pt x="39" y="94"/>
                  </a:lnTo>
                  <a:lnTo>
                    <a:pt x="34" y="105"/>
                  </a:lnTo>
                  <a:lnTo>
                    <a:pt x="25" y="127"/>
                  </a:lnTo>
                  <a:lnTo>
                    <a:pt x="25" y="127"/>
                  </a:lnTo>
                  <a:lnTo>
                    <a:pt x="19" y="141"/>
                  </a:lnTo>
                  <a:lnTo>
                    <a:pt x="16" y="158"/>
                  </a:lnTo>
                  <a:lnTo>
                    <a:pt x="9" y="174"/>
                  </a:lnTo>
                  <a:lnTo>
                    <a:pt x="6" y="181"/>
                  </a:lnTo>
                  <a:lnTo>
                    <a:pt x="1" y="187"/>
                  </a:lnTo>
                  <a:lnTo>
                    <a:pt x="1" y="187"/>
                  </a:lnTo>
                  <a:lnTo>
                    <a:pt x="0" y="188"/>
                  </a:lnTo>
                  <a:lnTo>
                    <a:pt x="0" y="191"/>
                  </a:lnTo>
                  <a:lnTo>
                    <a:pt x="2" y="195"/>
                  </a:lnTo>
                  <a:lnTo>
                    <a:pt x="4" y="196"/>
                  </a:lnTo>
                  <a:lnTo>
                    <a:pt x="5" y="196"/>
                  </a:lnTo>
                  <a:lnTo>
                    <a:pt x="8" y="196"/>
                  </a:lnTo>
                  <a:lnTo>
                    <a:pt x="9" y="195"/>
                  </a:lnTo>
                  <a:lnTo>
                    <a:pt x="9" y="195"/>
                  </a:lnTo>
                  <a:lnTo>
                    <a:pt x="17" y="186"/>
                  </a:lnTo>
                  <a:lnTo>
                    <a:pt x="22" y="175"/>
                  </a:lnTo>
                  <a:lnTo>
                    <a:pt x="26" y="164"/>
                  </a:lnTo>
                  <a:lnTo>
                    <a:pt x="30" y="152"/>
                  </a:lnTo>
                  <a:lnTo>
                    <a:pt x="38" y="128"/>
                  </a:lnTo>
                  <a:lnTo>
                    <a:pt x="42" y="116"/>
                  </a:lnTo>
                  <a:lnTo>
                    <a:pt x="46" y="106"/>
                  </a:lnTo>
                  <a:lnTo>
                    <a:pt x="46" y="106"/>
                  </a:lnTo>
                  <a:lnTo>
                    <a:pt x="53" y="92"/>
                  </a:lnTo>
                  <a:lnTo>
                    <a:pt x="63" y="79"/>
                  </a:lnTo>
                  <a:lnTo>
                    <a:pt x="81" y="55"/>
                  </a:lnTo>
                  <a:lnTo>
                    <a:pt x="102" y="31"/>
                  </a:lnTo>
                  <a:lnTo>
                    <a:pt x="124" y="9"/>
                  </a:lnTo>
                  <a:lnTo>
                    <a:pt x="124" y="9"/>
                  </a:lnTo>
                  <a:lnTo>
                    <a:pt x="125" y="8"/>
                  </a:lnTo>
                  <a:lnTo>
                    <a:pt x="125" y="5"/>
                  </a:lnTo>
                  <a:lnTo>
                    <a:pt x="124" y="1"/>
                  </a:lnTo>
                  <a:lnTo>
                    <a:pt x="120" y="0"/>
                  </a:lnTo>
                  <a:lnTo>
                    <a:pt x="118" y="0"/>
                  </a:lnTo>
                  <a:lnTo>
                    <a:pt x="116" y="1"/>
                  </a:lnTo>
                  <a:lnTo>
                    <a:pt x="11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4" name="Freeform 1074"/>
            <p:cNvSpPr/>
            <p:nvPr/>
          </p:nvSpPr>
          <p:spPr bwMode="auto">
            <a:xfrm>
              <a:off x="4256088" y="4479925"/>
              <a:ext cx="82550" cy="133350"/>
            </a:xfrm>
            <a:custGeom>
              <a:avLst/>
              <a:gdLst/>
              <a:ahLst/>
              <a:cxnLst>
                <a:cxn ang="0">
                  <a:pos x="198" y="2"/>
                </a:cxn>
                <a:cxn ang="0">
                  <a:pos x="198" y="2"/>
                </a:cxn>
                <a:cxn ang="0">
                  <a:pos x="165" y="44"/>
                </a:cxn>
                <a:cxn ang="0">
                  <a:pos x="149" y="65"/>
                </a:cxn>
                <a:cxn ang="0">
                  <a:pos x="135" y="87"/>
                </a:cxn>
                <a:cxn ang="0">
                  <a:pos x="135" y="87"/>
                </a:cxn>
                <a:cxn ang="0">
                  <a:pos x="110" y="130"/>
                </a:cxn>
                <a:cxn ang="0">
                  <a:pos x="97" y="151"/>
                </a:cxn>
                <a:cxn ang="0">
                  <a:pos x="83" y="172"/>
                </a:cxn>
                <a:cxn ang="0">
                  <a:pos x="83" y="172"/>
                </a:cxn>
                <a:cxn ang="0">
                  <a:pos x="55" y="213"/>
                </a:cxn>
                <a:cxn ang="0">
                  <a:pos x="42" y="234"/>
                </a:cxn>
                <a:cxn ang="0">
                  <a:pos x="29" y="255"/>
                </a:cxn>
                <a:cxn ang="0">
                  <a:pos x="29" y="255"/>
                </a:cxn>
                <a:cxn ang="0">
                  <a:pos x="20" y="273"/>
                </a:cxn>
                <a:cxn ang="0">
                  <a:pos x="12" y="291"/>
                </a:cxn>
                <a:cxn ang="0">
                  <a:pos x="12" y="291"/>
                </a:cxn>
                <a:cxn ang="0">
                  <a:pos x="10" y="299"/>
                </a:cxn>
                <a:cxn ang="0">
                  <a:pos x="7" y="308"/>
                </a:cxn>
                <a:cxn ang="0">
                  <a:pos x="4" y="316"/>
                </a:cxn>
                <a:cxn ang="0">
                  <a:pos x="2" y="323"/>
                </a:cxn>
                <a:cxn ang="0">
                  <a:pos x="2" y="323"/>
                </a:cxn>
                <a:cxn ang="0">
                  <a:pos x="0" y="325"/>
                </a:cxn>
                <a:cxn ang="0">
                  <a:pos x="0" y="328"/>
                </a:cxn>
                <a:cxn ang="0">
                  <a:pos x="2" y="332"/>
                </a:cxn>
                <a:cxn ang="0">
                  <a:pos x="3" y="333"/>
                </a:cxn>
                <a:cxn ang="0">
                  <a:pos x="6" y="333"/>
                </a:cxn>
                <a:cxn ang="0">
                  <a:pos x="7" y="333"/>
                </a:cxn>
                <a:cxn ang="0">
                  <a:pos x="10" y="331"/>
                </a:cxn>
                <a:cxn ang="0">
                  <a:pos x="10" y="331"/>
                </a:cxn>
                <a:cxn ang="0">
                  <a:pos x="13" y="324"/>
                </a:cxn>
                <a:cxn ang="0">
                  <a:pos x="16" y="316"/>
                </a:cxn>
                <a:cxn ang="0">
                  <a:pos x="16" y="316"/>
                </a:cxn>
                <a:cxn ang="0">
                  <a:pos x="24" y="293"/>
                </a:cxn>
                <a:cxn ang="0">
                  <a:pos x="34" y="269"/>
                </a:cxn>
                <a:cxn ang="0">
                  <a:pos x="34" y="269"/>
                </a:cxn>
                <a:cxn ang="0">
                  <a:pos x="46" y="247"/>
                </a:cxn>
                <a:cxn ang="0">
                  <a:pos x="59" y="226"/>
                </a:cxn>
                <a:cxn ang="0">
                  <a:pos x="87" y="185"/>
                </a:cxn>
                <a:cxn ang="0">
                  <a:pos x="87" y="185"/>
                </a:cxn>
                <a:cxn ang="0">
                  <a:pos x="115" y="145"/>
                </a:cxn>
                <a:cxn ang="0">
                  <a:pos x="140" y="102"/>
                </a:cxn>
                <a:cxn ang="0">
                  <a:pos x="140" y="102"/>
                </a:cxn>
                <a:cxn ang="0">
                  <a:pos x="156" y="77"/>
                </a:cxn>
                <a:cxn ang="0">
                  <a:pos x="172" y="53"/>
                </a:cxn>
                <a:cxn ang="0">
                  <a:pos x="207" y="8"/>
                </a:cxn>
                <a:cxn ang="0">
                  <a:pos x="207" y="8"/>
                </a:cxn>
                <a:cxn ang="0">
                  <a:pos x="208" y="5"/>
                </a:cxn>
                <a:cxn ang="0">
                  <a:pos x="208" y="4"/>
                </a:cxn>
                <a:cxn ang="0">
                  <a:pos x="207" y="1"/>
                </a:cxn>
                <a:cxn ang="0">
                  <a:pos x="206" y="0"/>
                </a:cxn>
                <a:cxn ang="0">
                  <a:pos x="202" y="0"/>
                </a:cxn>
                <a:cxn ang="0">
                  <a:pos x="199" y="0"/>
                </a:cxn>
                <a:cxn ang="0">
                  <a:pos x="198" y="2"/>
                </a:cxn>
                <a:cxn ang="0">
                  <a:pos x="198" y="2"/>
                </a:cxn>
              </a:cxnLst>
              <a:rect l="0" t="0" r="r" b="b"/>
              <a:pathLst>
                <a:path w="208" h="333">
                  <a:moveTo>
                    <a:pt x="198" y="2"/>
                  </a:moveTo>
                  <a:lnTo>
                    <a:pt x="198" y="2"/>
                  </a:lnTo>
                  <a:lnTo>
                    <a:pt x="165" y="44"/>
                  </a:lnTo>
                  <a:lnTo>
                    <a:pt x="149" y="65"/>
                  </a:lnTo>
                  <a:lnTo>
                    <a:pt x="135" y="87"/>
                  </a:lnTo>
                  <a:lnTo>
                    <a:pt x="135" y="87"/>
                  </a:lnTo>
                  <a:lnTo>
                    <a:pt x="110" y="130"/>
                  </a:lnTo>
                  <a:lnTo>
                    <a:pt x="97" y="151"/>
                  </a:lnTo>
                  <a:lnTo>
                    <a:pt x="83" y="172"/>
                  </a:lnTo>
                  <a:lnTo>
                    <a:pt x="83" y="172"/>
                  </a:lnTo>
                  <a:lnTo>
                    <a:pt x="55" y="213"/>
                  </a:lnTo>
                  <a:lnTo>
                    <a:pt x="42" y="234"/>
                  </a:lnTo>
                  <a:lnTo>
                    <a:pt x="29" y="255"/>
                  </a:lnTo>
                  <a:lnTo>
                    <a:pt x="29" y="255"/>
                  </a:lnTo>
                  <a:lnTo>
                    <a:pt x="20" y="273"/>
                  </a:lnTo>
                  <a:lnTo>
                    <a:pt x="12" y="291"/>
                  </a:lnTo>
                  <a:lnTo>
                    <a:pt x="12" y="291"/>
                  </a:lnTo>
                  <a:lnTo>
                    <a:pt x="10" y="299"/>
                  </a:lnTo>
                  <a:lnTo>
                    <a:pt x="7" y="308"/>
                  </a:lnTo>
                  <a:lnTo>
                    <a:pt x="4" y="316"/>
                  </a:lnTo>
                  <a:lnTo>
                    <a:pt x="2" y="323"/>
                  </a:lnTo>
                  <a:lnTo>
                    <a:pt x="2" y="323"/>
                  </a:lnTo>
                  <a:lnTo>
                    <a:pt x="0" y="325"/>
                  </a:lnTo>
                  <a:lnTo>
                    <a:pt x="0" y="328"/>
                  </a:lnTo>
                  <a:lnTo>
                    <a:pt x="2" y="332"/>
                  </a:lnTo>
                  <a:lnTo>
                    <a:pt x="3" y="333"/>
                  </a:lnTo>
                  <a:lnTo>
                    <a:pt x="6" y="333"/>
                  </a:lnTo>
                  <a:lnTo>
                    <a:pt x="7" y="333"/>
                  </a:lnTo>
                  <a:lnTo>
                    <a:pt x="10" y="331"/>
                  </a:lnTo>
                  <a:lnTo>
                    <a:pt x="10" y="331"/>
                  </a:lnTo>
                  <a:lnTo>
                    <a:pt x="13" y="324"/>
                  </a:lnTo>
                  <a:lnTo>
                    <a:pt x="16" y="316"/>
                  </a:lnTo>
                  <a:lnTo>
                    <a:pt x="16" y="316"/>
                  </a:lnTo>
                  <a:lnTo>
                    <a:pt x="24" y="293"/>
                  </a:lnTo>
                  <a:lnTo>
                    <a:pt x="34" y="269"/>
                  </a:lnTo>
                  <a:lnTo>
                    <a:pt x="34" y="269"/>
                  </a:lnTo>
                  <a:lnTo>
                    <a:pt x="46" y="247"/>
                  </a:lnTo>
                  <a:lnTo>
                    <a:pt x="59" y="226"/>
                  </a:lnTo>
                  <a:lnTo>
                    <a:pt x="87" y="185"/>
                  </a:lnTo>
                  <a:lnTo>
                    <a:pt x="87" y="185"/>
                  </a:lnTo>
                  <a:lnTo>
                    <a:pt x="115" y="145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56" y="77"/>
                  </a:lnTo>
                  <a:lnTo>
                    <a:pt x="172" y="53"/>
                  </a:lnTo>
                  <a:lnTo>
                    <a:pt x="207" y="8"/>
                  </a:lnTo>
                  <a:lnTo>
                    <a:pt x="207" y="8"/>
                  </a:lnTo>
                  <a:lnTo>
                    <a:pt x="208" y="5"/>
                  </a:lnTo>
                  <a:lnTo>
                    <a:pt x="208" y="4"/>
                  </a:lnTo>
                  <a:lnTo>
                    <a:pt x="207" y="1"/>
                  </a:lnTo>
                  <a:lnTo>
                    <a:pt x="206" y="0"/>
                  </a:lnTo>
                  <a:lnTo>
                    <a:pt x="202" y="0"/>
                  </a:lnTo>
                  <a:lnTo>
                    <a:pt x="199" y="0"/>
                  </a:lnTo>
                  <a:lnTo>
                    <a:pt x="198" y="2"/>
                  </a:lnTo>
                  <a:lnTo>
                    <a:pt x="19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5" name="Freeform 1075"/>
            <p:cNvSpPr/>
            <p:nvPr/>
          </p:nvSpPr>
          <p:spPr bwMode="auto">
            <a:xfrm>
              <a:off x="4267201" y="4479925"/>
              <a:ext cx="92075" cy="133350"/>
            </a:xfrm>
            <a:custGeom>
              <a:avLst/>
              <a:gdLst/>
              <a:ahLst/>
              <a:cxnLst>
                <a:cxn ang="0">
                  <a:pos x="224" y="1"/>
                </a:cxn>
                <a:cxn ang="0">
                  <a:pos x="224" y="1"/>
                </a:cxn>
                <a:cxn ang="0">
                  <a:pos x="216" y="7"/>
                </a:cxn>
                <a:cxn ang="0">
                  <a:pos x="208" y="13"/>
                </a:cxn>
                <a:cxn ang="0">
                  <a:pos x="197" y="26"/>
                </a:cxn>
                <a:cxn ang="0">
                  <a:pos x="186" y="41"/>
                </a:cxn>
                <a:cxn ang="0">
                  <a:pos x="176" y="56"/>
                </a:cxn>
                <a:cxn ang="0">
                  <a:pos x="176" y="56"/>
                </a:cxn>
                <a:cxn ang="0">
                  <a:pos x="146" y="106"/>
                </a:cxn>
                <a:cxn ang="0">
                  <a:pos x="116" y="154"/>
                </a:cxn>
                <a:cxn ang="0">
                  <a:pos x="116" y="154"/>
                </a:cxn>
                <a:cxn ang="0">
                  <a:pos x="88" y="199"/>
                </a:cxn>
                <a:cxn ang="0">
                  <a:pos x="59" y="242"/>
                </a:cxn>
                <a:cxn ang="0">
                  <a:pos x="59" y="242"/>
                </a:cxn>
                <a:cxn ang="0">
                  <a:pos x="45" y="262"/>
                </a:cxn>
                <a:cxn ang="0">
                  <a:pos x="29" y="281"/>
                </a:cxn>
                <a:cxn ang="0">
                  <a:pos x="15" y="302"/>
                </a:cxn>
                <a:cxn ang="0">
                  <a:pos x="2" y="323"/>
                </a:cxn>
                <a:cxn ang="0">
                  <a:pos x="2" y="323"/>
                </a:cxn>
                <a:cxn ang="0">
                  <a:pos x="0" y="327"/>
                </a:cxn>
                <a:cxn ang="0">
                  <a:pos x="2" y="330"/>
                </a:cxn>
                <a:cxn ang="0">
                  <a:pos x="4" y="331"/>
                </a:cxn>
                <a:cxn ang="0">
                  <a:pos x="8" y="332"/>
                </a:cxn>
                <a:cxn ang="0">
                  <a:pos x="8" y="332"/>
                </a:cxn>
                <a:cxn ang="0">
                  <a:pos x="20" y="328"/>
                </a:cxn>
                <a:cxn ang="0">
                  <a:pos x="20" y="328"/>
                </a:cxn>
                <a:cxn ang="0">
                  <a:pos x="21" y="328"/>
                </a:cxn>
                <a:cxn ang="0">
                  <a:pos x="23" y="327"/>
                </a:cxn>
                <a:cxn ang="0">
                  <a:pos x="24" y="323"/>
                </a:cxn>
                <a:cxn ang="0">
                  <a:pos x="23" y="319"/>
                </a:cxn>
                <a:cxn ang="0">
                  <a:pos x="19" y="318"/>
                </a:cxn>
                <a:cxn ang="0">
                  <a:pos x="19" y="318"/>
                </a:cxn>
                <a:cxn ang="0">
                  <a:pos x="28" y="303"/>
                </a:cxn>
                <a:cxn ang="0">
                  <a:pos x="38" y="290"/>
                </a:cxn>
                <a:cxn ang="0">
                  <a:pos x="59" y="263"/>
                </a:cxn>
                <a:cxn ang="0">
                  <a:pos x="59" y="263"/>
                </a:cxn>
                <a:cxn ang="0">
                  <a:pos x="85" y="225"/>
                </a:cxn>
                <a:cxn ang="0">
                  <a:pos x="110" y="186"/>
                </a:cxn>
                <a:cxn ang="0">
                  <a:pos x="110" y="186"/>
                </a:cxn>
                <a:cxn ang="0">
                  <a:pos x="163" y="98"/>
                </a:cxn>
                <a:cxn ang="0">
                  <a:pos x="163" y="98"/>
                </a:cxn>
                <a:cxn ang="0">
                  <a:pos x="177" y="75"/>
                </a:cxn>
                <a:cxn ang="0">
                  <a:pos x="191" y="51"/>
                </a:cxn>
                <a:cxn ang="0">
                  <a:pos x="199" y="39"/>
                </a:cxn>
                <a:cxn ang="0">
                  <a:pos x="208" y="29"/>
                </a:cxn>
                <a:cxn ang="0">
                  <a:pos x="219" y="20"/>
                </a:cxn>
                <a:cxn ang="0">
                  <a:pos x="229" y="12"/>
                </a:cxn>
                <a:cxn ang="0">
                  <a:pos x="229" y="12"/>
                </a:cxn>
                <a:cxn ang="0">
                  <a:pos x="231" y="9"/>
                </a:cxn>
                <a:cxn ang="0">
                  <a:pos x="232" y="8"/>
                </a:cxn>
                <a:cxn ang="0">
                  <a:pos x="231" y="4"/>
                </a:cxn>
                <a:cxn ang="0">
                  <a:pos x="228" y="1"/>
                </a:cxn>
                <a:cxn ang="0">
                  <a:pos x="225" y="0"/>
                </a:cxn>
                <a:cxn ang="0">
                  <a:pos x="224" y="1"/>
                </a:cxn>
                <a:cxn ang="0">
                  <a:pos x="224" y="1"/>
                </a:cxn>
              </a:cxnLst>
              <a:rect l="0" t="0" r="r" b="b"/>
              <a:pathLst>
                <a:path w="232" h="332">
                  <a:moveTo>
                    <a:pt x="224" y="1"/>
                  </a:moveTo>
                  <a:lnTo>
                    <a:pt x="224" y="1"/>
                  </a:lnTo>
                  <a:lnTo>
                    <a:pt x="216" y="7"/>
                  </a:lnTo>
                  <a:lnTo>
                    <a:pt x="208" y="13"/>
                  </a:lnTo>
                  <a:lnTo>
                    <a:pt x="197" y="26"/>
                  </a:lnTo>
                  <a:lnTo>
                    <a:pt x="186" y="41"/>
                  </a:lnTo>
                  <a:lnTo>
                    <a:pt x="176" y="56"/>
                  </a:lnTo>
                  <a:lnTo>
                    <a:pt x="176" y="56"/>
                  </a:lnTo>
                  <a:lnTo>
                    <a:pt x="146" y="106"/>
                  </a:lnTo>
                  <a:lnTo>
                    <a:pt x="116" y="154"/>
                  </a:lnTo>
                  <a:lnTo>
                    <a:pt x="116" y="154"/>
                  </a:lnTo>
                  <a:lnTo>
                    <a:pt x="88" y="199"/>
                  </a:lnTo>
                  <a:lnTo>
                    <a:pt x="59" y="242"/>
                  </a:lnTo>
                  <a:lnTo>
                    <a:pt x="59" y="242"/>
                  </a:lnTo>
                  <a:lnTo>
                    <a:pt x="45" y="262"/>
                  </a:lnTo>
                  <a:lnTo>
                    <a:pt x="29" y="281"/>
                  </a:lnTo>
                  <a:lnTo>
                    <a:pt x="15" y="302"/>
                  </a:lnTo>
                  <a:lnTo>
                    <a:pt x="2" y="323"/>
                  </a:lnTo>
                  <a:lnTo>
                    <a:pt x="2" y="323"/>
                  </a:lnTo>
                  <a:lnTo>
                    <a:pt x="0" y="327"/>
                  </a:lnTo>
                  <a:lnTo>
                    <a:pt x="2" y="330"/>
                  </a:lnTo>
                  <a:lnTo>
                    <a:pt x="4" y="331"/>
                  </a:lnTo>
                  <a:lnTo>
                    <a:pt x="8" y="332"/>
                  </a:lnTo>
                  <a:lnTo>
                    <a:pt x="8" y="332"/>
                  </a:lnTo>
                  <a:lnTo>
                    <a:pt x="20" y="328"/>
                  </a:lnTo>
                  <a:lnTo>
                    <a:pt x="20" y="328"/>
                  </a:lnTo>
                  <a:lnTo>
                    <a:pt x="21" y="328"/>
                  </a:lnTo>
                  <a:lnTo>
                    <a:pt x="23" y="327"/>
                  </a:lnTo>
                  <a:lnTo>
                    <a:pt x="24" y="323"/>
                  </a:lnTo>
                  <a:lnTo>
                    <a:pt x="23" y="319"/>
                  </a:lnTo>
                  <a:lnTo>
                    <a:pt x="19" y="318"/>
                  </a:lnTo>
                  <a:lnTo>
                    <a:pt x="19" y="318"/>
                  </a:lnTo>
                  <a:lnTo>
                    <a:pt x="28" y="303"/>
                  </a:lnTo>
                  <a:lnTo>
                    <a:pt x="38" y="290"/>
                  </a:lnTo>
                  <a:lnTo>
                    <a:pt x="59" y="263"/>
                  </a:lnTo>
                  <a:lnTo>
                    <a:pt x="59" y="263"/>
                  </a:lnTo>
                  <a:lnTo>
                    <a:pt x="85" y="225"/>
                  </a:lnTo>
                  <a:lnTo>
                    <a:pt x="110" y="186"/>
                  </a:lnTo>
                  <a:lnTo>
                    <a:pt x="110" y="186"/>
                  </a:lnTo>
                  <a:lnTo>
                    <a:pt x="163" y="98"/>
                  </a:lnTo>
                  <a:lnTo>
                    <a:pt x="163" y="98"/>
                  </a:lnTo>
                  <a:lnTo>
                    <a:pt x="177" y="75"/>
                  </a:lnTo>
                  <a:lnTo>
                    <a:pt x="191" y="51"/>
                  </a:lnTo>
                  <a:lnTo>
                    <a:pt x="199" y="39"/>
                  </a:lnTo>
                  <a:lnTo>
                    <a:pt x="208" y="29"/>
                  </a:lnTo>
                  <a:lnTo>
                    <a:pt x="219" y="20"/>
                  </a:lnTo>
                  <a:lnTo>
                    <a:pt x="229" y="12"/>
                  </a:lnTo>
                  <a:lnTo>
                    <a:pt x="229" y="12"/>
                  </a:lnTo>
                  <a:lnTo>
                    <a:pt x="231" y="9"/>
                  </a:lnTo>
                  <a:lnTo>
                    <a:pt x="232" y="8"/>
                  </a:lnTo>
                  <a:lnTo>
                    <a:pt x="231" y="4"/>
                  </a:lnTo>
                  <a:lnTo>
                    <a:pt x="228" y="1"/>
                  </a:lnTo>
                  <a:lnTo>
                    <a:pt x="225" y="0"/>
                  </a:lnTo>
                  <a:lnTo>
                    <a:pt x="224" y="1"/>
                  </a:lnTo>
                  <a:lnTo>
                    <a:pt x="22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6" name="Freeform 1076"/>
            <p:cNvSpPr/>
            <p:nvPr/>
          </p:nvSpPr>
          <p:spPr bwMode="auto">
            <a:xfrm>
              <a:off x="4287838" y="4484688"/>
              <a:ext cx="90488" cy="136525"/>
            </a:xfrm>
            <a:custGeom>
              <a:avLst/>
              <a:gdLst/>
              <a:ahLst/>
              <a:cxnLst>
                <a:cxn ang="0">
                  <a:pos x="217" y="2"/>
                </a:cxn>
                <a:cxn ang="0">
                  <a:pos x="217" y="2"/>
                </a:cxn>
                <a:cxn ang="0">
                  <a:pos x="206" y="23"/>
                </a:cxn>
                <a:cxn ang="0">
                  <a:pos x="192" y="43"/>
                </a:cxn>
                <a:cxn ang="0">
                  <a:pos x="179" y="61"/>
                </a:cxn>
                <a:cxn ang="0">
                  <a:pos x="166" y="80"/>
                </a:cxn>
                <a:cxn ang="0">
                  <a:pos x="166" y="80"/>
                </a:cxn>
                <a:cxn ang="0">
                  <a:pos x="136" y="128"/>
                </a:cxn>
                <a:cxn ang="0">
                  <a:pos x="106" y="175"/>
                </a:cxn>
                <a:cxn ang="0">
                  <a:pos x="106" y="175"/>
                </a:cxn>
                <a:cxn ang="0">
                  <a:pos x="80" y="216"/>
                </a:cxn>
                <a:cxn ang="0">
                  <a:pos x="51" y="253"/>
                </a:cxn>
                <a:cxn ang="0">
                  <a:pos x="51" y="253"/>
                </a:cxn>
                <a:cxn ang="0">
                  <a:pos x="39" y="273"/>
                </a:cxn>
                <a:cxn ang="0">
                  <a:pos x="26" y="293"/>
                </a:cxn>
                <a:cxn ang="0">
                  <a:pos x="26" y="293"/>
                </a:cxn>
                <a:cxn ang="0">
                  <a:pos x="21" y="302"/>
                </a:cxn>
                <a:cxn ang="0">
                  <a:pos x="16" y="314"/>
                </a:cxn>
                <a:cxn ang="0">
                  <a:pos x="9" y="325"/>
                </a:cxn>
                <a:cxn ang="0">
                  <a:pos x="5" y="329"/>
                </a:cxn>
                <a:cxn ang="0">
                  <a:pos x="3" y="332"/>
                </a:cxn>
                <a:cxn ang="0">
                  <a:pos x="3" y="332"/>
                </a:cxn>
                <a:cxn ang="0">
                  <a:pos x="0" y="333"/>
                </a:cxn>
                <a:cxn ang="0">
                  <a:pos x="0" y="336"/>
                </a:cxn>
                <a:cxn ang="0">
                  <a:pos x="0" y="340"/>
                </a:cxn>
                <a:cxn ang="0">
                  <a:pos x="4" y="342"/>
                </a:cxn>
                <a:cxn ang="0">
                  <a:pos x="5" y="342"/>
                </a:cxn>
                <a:cxn ang="0">
                  <a:pos x="8" y="342"/>
                </a:cxn>
                <a:cxn ang="0">
                  <a:pos x="8" y="342"/>
                </a:cxn>
                <a:cxn ang="0">
                  <a:pos x="12" y="340"/>
                </a:cxn>
                <a:cxn ang="0">
                  <a:pos x="15" y="336"/>
                </a:cxn>
                <a:cxn ang="0">
                  <a:pos x="20" y="328"/>
                </a:cxn>
                <a:cxn ang="0">
                  <a:pos x="20" y="328"/>
                </a:cxn>
                <a:cxn ang="0">
                  <a:pos x="25" y="316"/>
                </a:cxn>
                <a:cxn ang="0">
                  <a:pos x="33" y="304"/>
                </a:cxn>
                <a:cxn ang="0">
                  <a:pos x="47" y="282"/>
                </a:cxn>
                <a:cxn ang="0">
                  <a:pos x="47" y="282"/>
                </a:cxn>
                <a:cxn ang="0">
                  <a:pos x="76" y="240"/>
                </a:cxn>
                <a:cxn ang="0">
                  <a:pos x="105" y="199"/>
                </a:cxn>
                <a:cxn ang="0">
                  <a:pos x="105" y="199"/>
                </a:cxn>
                <a:cxn ang="0">
                  <a:pos x="121" y="175"/>
                </a:cxn>
                <a:cxn ang="0">
                  <a:pos x="135" y="151"/>
                </a:cxn>
                <a:cxn ang="0">
                  <a:pos x="165" y="103"/>
                </a:cxn>
                <a:cxn ang="0">
                  <a:pos x="165" y="103"/>
                </a:cxn>
                <a:cxn ang="0">
                  <a:pos x="181" y="80"/>
                </a:cxn>
                <a:cxn ang="0">
                  <a:pos x="198" y="57"/>
                </a:cxn>
                <a:cxn ang="0">
                  <a:pos x="213" y="34"/>
                </a:cxn>
                <a:cxn ang="0">
                  <a:pos x="220" y="22"/>
                </a:cxn>
                <a:cxn ang="0">
                  <a:pos x="228" y="9"/>
                </a:cxn>
                <a:cxn ang="0">
                  <a:pos x="228" y="9"/>
                </a:cxn>
                <a:cxn ang="0">
                  <a:pos x="228" y="6"/>
                </a:cxn>
                <a:cxn ang="0">
                  <a:pos x="228" y="4"/>
                </a:cxn>
                <a:cxn ang="0">
                  <a:pos x="225" y="1"/>
                </a:cxn>
                <a:cxn ang="0">
                  <a:pos x="223" y="0"/>
                </a:cxn>
                <a:cxn ang="0">
                  <a:pos x="220" y="0"/>
                </a:cxn>
                <a:cxn ang="0">
                  <a:pos x="219" y="1"/>
                </a:cxn>
                <a:cxn ang="0">
                  <a:pos x="217" y="2"/>
                </a:cxn>
                <a:cxn ang="0">
                  <a:pos x="217" y="2"/>
                </a:cxn>
              </a:cxnLst>
              <a:rect l="0" t="0" r="r" b="b"/>
              <a:pathLst>
                <a:path w="228" h="342">
                  <a:moveTo>
                    <a:pt x="217" y="2"/>
                  </a:moveTo>
                  <a:lnTo>
                    <a:pt x="217" y="2"/>
                  </a:lnTo>
                  <a:lnTo>
                    <a:pt x="206" y="23"/>
                  </a:lnTo>
                  <a:lnTo>
                    <a:pt x="192" y="43"/>
                  </a:lnTo>
                  <a:lnTo>
                    <a:pt x="179" y="61"/>
                  </a:lnTo>
                  <a:lnTo>
                    <a:pt x="166" y="80"/>
                  </a:lnTo>
                  <a:lnTo>
                    <a:pt x="166" y="80"/>
                  </a:lnTo>
                  <a:lnTo>
                    <a:pt x="136" y="128"/>
                  </a:lnTo>
                  <a:lnTo>
                    <a:pt x="106" y="175"/>
                  </a:lnTo>
                  <a:lnTo>
                    <a:pt x="106" y="175"/>
                  </a:lnTo>
                  <a:lnTo>
                    <a:pt x="80" y="216"/>
                  </a:lnTo>
                  <a:lnTo>
                    <a:pt x="51" y="253"/>
                  </a:lnTo>
                  <a:lnTo>
                    <a:pt x="51" y="253"/>
                  </a:lnTo>
                  <a:lnTo>
                    <a:pt x="39" y="273"/>
                  </a:lnTo>
                  <a:lnTo>
                    <a:pt x="26" y="293"/>
                  </a:lnTo>
                  <a:lnTo>
                    <a:pt x="26" y="293"/>
                  </a:lnTo>
                  <a:lnTo>
                    <a:pt x="21" y="302"/>
                  </a:lnTo>
                  <a:lnTo>
                    <a:pt x="16" y="314"/>
                  </a:lnTo>
                  <a:lnTo>
                    <a:pt x="9" y="325"/>
                  </a:lnTo>
                  <a:lnTo>
                    <a:pt x="5" y="329"/>
                  </a:lnTo>
                  <a:lnTo>
                    <a:pt x="3" y="332"/>
                  </a:lnTo>
                  <a:lnTo>
                    <a:pt x="3" y="332"/>
                  </a:lnTo>
                  <a:lnTo>
                    <a:pt x="0" y="333"/>
                  </a:lnTo>
                  <a:lnTo>
                    <a:pt x="0" y="336"/>
                  </a:lnTo>
                  <a:lnTo>
                    <a:pt x="0" y="340"/>
                  </a:lnTo>
                  <a:lnTo>
                    <a:pt x="4" y="342"/>
                  </a:lnTo>
                  <a:lnTo>
                    <a:pt x="5" y="342"/>
                  </a:lnTo>
                  <a:lnTo>
                    <a:pt x="8" y="342"/>
                  </a:lnTo>
                  <a:lnTo>
                    <a:pt x="8" y="342"/>
                  </a:lnTo>
                  <a:lnTo>
                    <a:pt x="12" y="340"/>
                  </a:lnTo>
                  <a:lnTo>
                    <a:pt x="15" y="336"/>
                  </a:lnTo>
                  <a:lnTo>
                    <a:pt x="20" y="328"/>
                  </a:lnTo>
                  <a:lnTo>
                    <a:pt x="20" y="328"/>
                  </a:lnTo>
                  <a:lnTo>
                    <a:pt x="25" y="316"/>
                  </a:lnTo>
                  <a:lnTo>
                    <a:pt x="33" y="304"/>
                  </a:lnTo>
                  <a:lnTo>
                    <a:pt x="47" y="282"/>
                  </a:lnTo>
                  <a:lnTo>
                    <a:pt x="47" y="282"/>
                  </a:lnTo>
                  <a:lnTo>
                    <a:pt x="76" y="240"/>
                  </a:lnTo>
                  <a:lnTo>
                    <a:pt x="105" y="199"/>
                  </a:lnTo>
                  <a:lnTo>
                    <a:pt x="105" y="199"/>
                  </a:lnTo>
                  <a:lnTo>
                    <a:pt x="121" y="175"/>
                  </a:lnTo>
                  <a:lnTo>
                    <a:pt x="135" y="151"/>
                  </a:lnTo>
                  <a:lnTo>
                    <a:pt x="165" y="103"/>
                  </a:lnTo>
                  <a:lnTo>
                    <a:pt x="165" y="103"/>
                  </a:lnTo>
                  <a:lnTo>
                    <a:pt x="181" y="80"/>
                  </a:lnTo>
                  <a:lnTo>
                    <a:pt x="198" y="57"/>
                  </a:lnTo>
                  <a:lnTo>
                    <a:pt x="213" y="34"/>
                  </a:lnTo>
                  <a:lnTo>
                    <a:pt x="220" y="22"/>
                  </a:lnTo>
                  <a:lnTo>
                    <a:pt x="228" y="9"/>
                  </a:lnTo>
                  <a:lnTo>
                    <a:pt x="228" y="9"/>
                  </a:lnTo>
                  <a:lnTo>
                    <a:pt x="228" y="6"/>
                  </a:lnTo>
                  <a:lnTo>
                    <a:pt x="228" y="4"/>
                  </a:lnTo>
                  <a:lnTo>
                    <a:pt x="225" y="1"/>
                  </a:lnTo>
                  <a:lnTo>
                    <a:pt x="223" y="0"/>
                  </a:lnTo>
                  <a:lnTo>
                    <a:pt x="220" y="0"/>
                  </a:lnTo>
                  <a:lnTo>
                    <a:pt x="219" y="1"/>
                  </a:lnTo>
                  <a:lnTo>
                    <a:pt x="217" y="2"/>
                  </a:lnTo>
                  <a:lnTo>
                    <a:pt x="21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7" name="Freeform 1077"/>
            <p:cNvSpPr/>
            <p:nvPr/>
          </p:nvSpPr>
          <p:spPr bwMode="auto">
            <a:xfrm>
              <a:off x="4359276" y="4505325"/>
              <a:ext cx="38100" cy="53975"/>
            </a:xfrm>
            <a:custGeom>
              <a:avLst/>
              <a:gdLst/>
              <a:ahLst/>
              <a:cxnLst>
                <a:cxn ang="0">
                  <a:pos x="88" y="3"/>
                </a:cxn>
                <a:cxn ang="0">
                  <a:pos x="88" y="3"/>
                </a:cxn>
                <a:cxn ang="0">
                  <a:pos x="75" y="18"/>
                </a:cxn>
                <a:cxn ang="0">
                  <a:pos x="62" y="35"/>
                </a:cxn>
                <a:cxn ang="0">
                  <a:pos x="51" y="52"/>
                </a:cxn>
                <a:cxn ang="0">
                  <a:pos x="40" y="69"/>
                </a:cxn>
                <a:cxn ang="0">
                  <a:pos x="40" y="69"/>
                </a:cxn>
                <a:cxn ang="0">
                  <a:pos x="17" y="98"/>
                </a:cxn>
                <a:cxn ang="0">
                  <a:pos x="8" y="114"/>
                </a:cxn>
                <a:cxn ang="0">
                  <a:pos x="0" y="131"/>
                </a:cxn>
                <a:cxn ang="0">
                  <a:pos x="0" y="131"/>
                </a:cxn>
                <a:cxn ang="0">
                  <a:pos x="0" y="132"/>
                </a:cxn>
                <a:cxn ang="0">
                  <a:pos x="0" y="135"/>
                </a:cxn>
                <a:cxn ang="0">
                  <a:pos x="2" y="136"/>
                </a:cxn>
                <a:cxn ang="0">
                  <a:pos x="4" y="137"/>
                </a:cxn>
                <a:cxn ang="0">
                  <a:pos x="8" y="137"/>
                </a:cxn>
                <a:cxn ang="0">
                  <a:pos x="11" y="136"/>
                </a:cxn>
                <a:cxn ang="0">
                  <a:pos x="12" y="134"/>
                </a:cxn>
                <a:cxn ang="0">
                  <a:pos x="12" y="134"/>
                </a:cxn>
                <a:cxn ang="0">
                  <a:pos x="15" y="126"/>
                </a:cxn>
                <a:cxn ang="0">
                  <a:pos x="20" y="117"/>
                </a:cxn>
                <a:cxn ang="0">
                  <a:pos x="30" y="101"/>
                </a:cxn>
                <a:cxn ang="0">
                  <a:pos x="53" y="71"/>
                </a:cxn>
                <a:cxn ang="0">
                  <a:pos x="53" y="71"/>
                </a:cxn>
                <a:cxn ang="0">
                  <a:pos x="63" y="55"/>
                </a:cxn>
                <a:cxn ang="0">
                  <a:pos x="74" y="39"/>
                </a:cxn>
                <a:cxn ang="0">
                  <a:pos x="84" y="25"/>
                </a:cxn>
                <a:cxn ang="0">
                  <a:pos x="96" y="11"/>
                </a:cxn>
                <a:cxn ang="0">
                  <a:pos x="96" y="11"/>
                </a:cxn>
                <a:cxn ang="0">
                  <a:pos x="97" y="8"/>
                </a:cxn>
                <a:cxn ang="0">
                  <a:pos x="97" y="7"/>
                </a:cxn>
                <a:cxn ang="0">
                  <a:pos x="96" y="3"/>
                </a:cxn>
                <a:cxn ang="0">
                  <a:pos x="92" y="0"/>
                </a:cxn>
                <a:cxn ang="0">
                  <a:pos x="89" y="1"/>
                </a:cxn>
                <a:cxn ang="0">
                  <a:pos x="88" y="3"/>
                </a:cxn>
                <a:cxn ang="0">
                  <a:pos x="88" y="3"/>
                </a:cxn>
              </a:cxnLst>
              <a:rect l="0" t="0" r="r" b="b"/>
              <a:pathLst>
                <a:path w="97" h="137">
                  <a:moveTo>
                    <a:pt x="88" y="3"/>
                  </a:moveTo>
                  <a:lnTo>
                    <a:pt x="88" y="3"/>
                  </a:lnTo>
                  <a:lnTo>
                    <a:pt x="75" y="18"/>
                  </a:lnTo>
                  <a:lnTo>
                    <a:pt x="62" y="35"/>
                  </a:lnTo>
                  <a:lnTo>
                    <a:pt x="51" y="52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17" y="98"/>
                  </a:lnTo>
                  <a:lnTo>
                    <a:pt x="8" y="114"/>
                  </a:lnTo>
                  <a:lnTo>
                    <a:pt x="0" y="131"/>
                  </a:lnTo>
                  <a:lnTo>
                    <a:pt x="0" y="131"/>
                  </a:lnTo>
                  <a:lnTo>
                    <a:pt x="0" y="132"/>
                  </a:lnTo>
                  <a:lnTo>
                    <a:pt x="0" y="135"/>
                  </a:lnTo>
                  <a:lnTo>
                    <a:pt x="2" y="136"/>
                  </a:lnTo>
                  <a:lnTo>
                    <a:pt x="4" y="137"/>
                  </a:lnTo>
                  <a:lnTo>
                    <a:pt x="8" y="137"/>
                  </a:lnTo>
                  <a:lnTo>
                    <a:pt x="11" y="136"/>
                  </a:lnTo>
                  <a:lnTo>
                    <a:pt x="12" y="134"/>
                  </a:lnTo>
                  <a:lnTo>
                    <a:pt x="12" y="134"/>
                  </a:lnTo>
                  <a:lnTo>
                    <a:pt x="15" y="126"/>
                  </a:lnTo>
                  <a:lnTo>
                    <a:pt x="20" y="117"/>
                  </a:lnTo>
                  <a:lnTo>
                    <a:pt x="30" y="101"/>
                  </a:lnTo>
                  <a:lnTo>
                    <a:pt x="53" y="71"/>
                  </a:lnTo>
                  <a:lnTo>
                    <a:pt x="53" y="71"/>
                  </a:lnTo>
                  <a:lnTo>
                    <a:pt x="63" y="55"/>
                  </a:lnTo>
                  <a:lnTo>
                    <a:pt x="74" y="39"/>
                  </a:lnTo>
                  <a:lnTo>
                    <a:pt x="84" y="25"/>
                  </a:lnTo>
                  <a:lnTo>
                    <a:pt x="96" y="11"/>
                  </a:lnTo>
                  <a:lnTo>
                    <a:pt x="96" y="11"/>
                  </a:lnTo>
                  <a:lnTo>
                    <a:pt x="97" y="8"/>
                  </a:lnTo>
                  <a:lnTo>
                    <a:pt x="97" y="7"/>
                  </a:lnTo>
                  <a:lnTo>
                    <a:pt x="96" y="3"/>
                  </a:lnTo>
                  <a:lnTo>
                    <a:pt x="92" y="0"/>
                  </a:lnTo>
                  <a:lnTo>
                    <a:pt x="89" y="1"/>
                  </a:lnTo>
                  <a:lnTo>
                    <a:pt x="88" y="3"/>
                  </a:lnTo>
                  <a:lnTo>
                    <a:pt x="88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8" name="Freeform 1078"/>
            <p:cNvSpPr/>
            <p:nvPr/>
          </p:nvSpPr>
          <p:spPr bwMode="auto">
            <a:xfrm>
              <a:off x="4375151" y="4513263"/>
              <a:ext cx="39688" cy="50800"/>
            </a:xfrm>
            <a:custGeom>
              <a:avLst/>
              <a:gdLst/>
              <a:ahLst/>
              <a:cxnLst>
                <a:cxn ang="0">
                  <a:pos x="86" y="1"/>
                </a:cxn>
                <a:cxn ang="0">
                  <a:pos x="86" y="1"/>
                </a:cxn>
                <a:cxn ang="0">
                  <a:pos x="74" y="14"/>
                </a:cxn>
                <a:cxn ang="0">
                  <a:pos x="62" y="29"/>
                </a:cxn>
                <a:cxn ang="0">
                  <a:pos x="41" y="59"/>
                </a:cxn>
                <a:cxn ang="0">
                  <a:pos x="0" y="119"/>
                </a:cxn>
                <a:cxn ang="0">
                  <a:pos x="0" y="119"/>
                </a:cxn>
                <a:cxn ang="0">
                  <a:pos x="0" y="122"/>
                </a:cxn>
                <a:cxn ang="0">
                  <a:pos x="0" y="124"/>
                </a:cxn>
                <a:cxn ang="0">
                  <a:pos x="0" y="126"/>
                </a:cxn>
                <a:cxn ang="0">
                  <a:pos x="2" y="127"/>
                </a:cxn>
                <a:cxn ang="0">
                  <a:pos x="6" y="128"/>
                </a:cxn>
                <a:cxn ang="0">
                  <a:pos x="7" y="127"/>
                </a:cxn>
                <a:cxn ang="0">
                  <a:pos x="10" y="126"/>
                </a:cxn>
                <a:cxn ang="0">
                  <a:pos x="10" y="126"/>
                </a:cxn>
                <a:cxn ang="0">
                  <a:pos x="51" y="65"/>
                </a:cxn>
                <a:cxn ang="0">
                  <a:pos x="71" y="37"/>
                </a:cxn>
                <a:cxn ang="0">
                  <a:pos x="82" y="22"/>
                </a:cxn>
                <a:cxn ang="0">
                  <a:pos x="95" y="9"/>
                </a:cxn>
                <a:cxn ang="0">
                  <a:pos x="95" y="9"/>
                </a:cxn>
                <a:cxn ang="0">
                  <a:pos x="96" y="8"/>
                </a:cxn>
                <a:cxn ang="0">
                  <a:pos x="96" y="5"/>
                </a:cxn>
                <a:cxn ang="0">
                  <a:pos x="95" y="1"/>
                </a:cxn>
                <a:cxn ang="0">
                  <a:pos x="91" y="0"/>
                </a:cxn>
                <a:cxn ang="0">
                  <a:pos x="88" y="0"/>
                </a:cxn>
                <a:cxn ang="0">
                  <a:pos x="86" y="1"/>
                </a:cxn>
                <a:cxn ang="0">
                  <a:pos x="86" y="1"/>
                </a:cxn>
              </a:cxnLst>
              <a:rect l="0" t="0" r="r" b="b"/>
              <a:pathLst>
                <a:path w="96" h="128">
                  <a:moveTo>
                    <a:pt x="86" y="1"/>
                  </a:moveTo>
                  <a:lnTo>
                    <a:pt x="86" y="1"/>
                  </a:lnTo>
                  <a:lnTo>
                    <a:pt x="74" y="14"/>
                  </a:lnTo>
                  <a:lnTo>
                    <a:pt x="62" y="29"/>
                  </a:lnTo>
                  <a:lnTo>
                    <a:pt x="41" y="59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22"/>
                  </a:lnTo>
                  <a:lnTo>
                    <a:pt x="0" y="124"/>
                  </a:lnTo>
                  <a:lnTo>
                    <a:pt x="0" y="126"/>
                  </a:lnTo>
                  <a:lnTo>
                    <a:pt x="2" y="127"/>
                  </a:lnTo>
                  <a:lnTo>
                    <a:pt x="6" y="128"/>
                  </a:lnTo>
                  <a:lnTo>
                    <a:pt x="7" y="127"/>
                  </a:lnTo>
                  <a:lnTo>
                    <a:pt x="10" y="126"/>
                  </a:lnTo>
                  <a:lnTo>
                    <a:pt x="10" y="126"/>
                  </a:lnTo>
                  <a:lnTo>
                    <a:pt x="51" y="65"/>
                  </a:lnTo>
                  <a:lnTo>
                    <a:pt x="71" y="37"/>
                  </a:lnTo>
                  <a:lnTo>
                    <a:pt x="82" y="22"/>
                  </a:lnTo>
                  <a:lnTo>
                    <a:pt x="95" y="9"/>
                  </a:lnTo>
                  <a:lnTo>
                    <a:pt x="95" y="9"/>
                  </a:lnTo>
                  <a:lnTo>
                    <a:pt x="96" y="8"/>
                  </a:lnTo>
                  <a:lnTo>
                    <a:pt x="96" y="5"/>
                  </a:lnTo>
                  <a:lnTo>
                    <a:pt x="95" y="1"/>
                  </a:lnTo>
                  <a:lnTo>
                    <a:pt x="91" y="0"/>
                  </a:lnTo>
                  <a:lnTo>
                    <a:pt x="88" y="0"/>
                  </a:lnTo>
                  <a:lnTo>
                    <a:pt x="86" y="1"/>
                  </a:lnTo>
                  <a:lnTo>
                    <a:pt x="8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9" name="Freeform 1079"/>
            <p:cNvSpPr/>
            <p:nvPr/>
          </p:nvSpPr>
          <p:spPr bwMode="auto">
            <a:xfrm>
              <a:off x="4391026" y="4516438"/>
              <a:ext cx="47625" cy="53975"/>
            </a:xfrm>
            <a:custGeom>
              <a:avLst/>
              <a:gdLst/>
              <a:ahLst/>
              <a:cxnLst>
                <a:cxn ang="0">
                  <a:pos x="111" y="1"/>
                </a:cxn>
                <a:cxn ang="0">
                  <a:pos x="111" y="1"/>
                </a:cxn>
                <a:cxn ang="0">
                  <a:pos x="95" y="14"/>
                </a:cxn>
                <a:cxn ang="0">
                  <a:pos x="80" y="28"/>
                </a:cxn>
                <a:cxn ang="0">
                  <a:pos x="65" y="43"/>
                </a:cxn>
                <a:cxn ang="0">
                  <a:pos x="51" y="58"/>
                </a:cxn>
                <a:cxn ang="0">
                  <a:pos x="25" y="91"/>
                </a:cxn>
                <a:cxn ang="0">
                  <a:pos x="1" y="125"/>
                </a:cxn>
                <a:cxn ang="0">
                  <a:pos x="1" y="125"/>
                </a:cxn>
                <a:cxn ang="0">
                  <a:pos x="0" y="128"/>
                </a:cxn>
                <a:cxn ang="0">
                  <a:pos x="0" y="130"/>
                </a:cxn>
                <a:cxn ang="0">
                  <a:pos x="1" y="132"/>
                </a:cxn>
                <a:cxn ang="0">
                  <a:pos x="2" y="133"/>
                </a:cxn>
                <a:cxn ang="0">
                  <a:pos x="6" y="134"/>
                </a:cxn>
                <a:cxn ang="0">
                  <a:pos x="9" y="133"/>
                </a:cxn>
                <a:cxn ang="0">
                  <a:pos x="10" y="132"/>
                </a:cxn>
                <a:cxn ang="0">
                  <a:pos x="10" y="132"/>
                </a:cxn>
                <a:cxn ang="0">
                  <a:pos x="34" y="98"/>
                </a:cxn>
                <a:cxn ang="0">
                  <a:pos x="59" y="66"/>
                </a:cxn>
                <a:cxn ang="0">
                  <a:pos x="72" y="51"/>
                </a:cxn>
                <a:cxn ang="0">
                  <a:pos x="86" y="36"/>
                </a:cxn>
                <a:cxn ang="0">
                  <a:pos x="101" y="23"/>
                </a:cxn>
                <a:cxn ang="0">
                  <a:pos x="118" y="11"/>
                </a:cxn>
                <a:cxn ang="0">
                  <a:pos x="118" y="11"/>
                </a:cxn>
                <a:cxn ang="0">
                  <a:pos x="119" y="9"/>
                </a:cxn>
                <a:cxn ang="0">
                  <a:pos x="120" y="7"/>
                </a:cxn>
                <a:cxn ang="0">
                  <a:pos x="119" y="2"/>
                </a:cxn>
                <a:cxn ang="0">
                  <a:pos x="118" y="1"/>
                </a:cxn>
                <a:cxn ang="0">
                  <a:pos x="116" y="0"/>
                </a:cxn>
                <a:cxn ang="0">
                  <a:pos x="114" y="0"/>
                </a:cxn>
                <a:cxn ang="0">
                  <a:pos x="111" y="1"/>
                </a:cxn>
                <a:cxn ang="0">
                  <a:pos x="111" y="1"/>
                </a:cxn>
              </a:cxnLst>
              <a:rect l="0" t="0" r="r" b="b"/>
              <a:pathLst>
                <a:path w="120" h="134">
                  <a:moveTo>
                    <a:pt x="111" y="1"/>
                  </a:moveTo>
                  <a:lnTo>
                    <a:pt x="111" y="1"/>
                  </a:lnTo>
                  <a:lnTo>
                    <a:pt x="95" y="14"/>
                  </a:lnTo>
                  <a:lnTo>
                    <a:pt x="80" y="28"/>
                  </a:lnTo>
                  <a:lnTo>
                    <a:pt x="65" y="43"/>
                  </a:lnTo>
                  <a:lnTo>
                    <a:pt x="51" y="58"/>
                  </a:lnTo>
                  <a:lnTo>
                    <a:pt x="25" y="91"/>
                  </a:lnTo>
                  <a:lnTo>
                    <a:pt x="1" y="125"/>
                  </a:lnTo>
                  <a:lnTo>
                    <a:pt x="1" y="125"/>
                  </a:lnTo>
                  <a:lnTo>
                    <a:pt x="0" y="128"/>
                  </a:lnTo>
                  <a:lnTo>
                    <a:pt x="0" y="130"/>
                  </a:lnTo>
                  <a:lnTo>
                    <a:pt x="1" y="132"/>
                  </a:lnTo>
                  <a:lnTo>
                    <a:pt x="2" y="133"/>
                  </a:lnTo>
                  <a:lnTo>
                    <a:pt x="6" y="134"/>
                  </a:lnTo>
                  <a:lnTo>
                    <a:pt x="9" y="133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34" y="98"/>
                  </a:lnTo>
                  <a:lnTo>
                    <a:pt x="59" y="66"/>
                  </a:lnTo>
                  <a:lnTo>
                    <a:pt x="72" y="51"/>
                  </a:lnTo>
                  <a:lnTo>
                    <a:pt x="86" y="36"/>
                  </a:lnTo>
                  <a:lnTo>
                    <a:pt x="101" y="23"/>
                  </a:lnTo>
                  <a:lnTo>
                    <a:pt x="118" y="11"/>
                  </a:lnTo>
                  <a:lnTo>
                    <a:pt x="118" y="11"/>
                  </a:lnTo>
                  <a:lnTo>
                    <a:pt x="119" y="9"/>
                  </a:lnTo>
                  <a:lnTo>
                    <a:pt x="120" y="7"/>
                  </a:lnTo>
                  <a:lnTo>
                    <a:pt x="119" y="2"/>
                  </a:lnTo>
                  <a:lnTo>
                    <a:pt x="118" y="1"/>
                  </a:lnTo>
                  <a:lnTo>
                    <a:pt x="116" y="0"/>
                  </a:lnTo>
                  <a:lnTo>
                    <a:pt x="114" y="0"/>
                  </a:lnTo>
                  <a:lnTo>
                    <a:pt x="111" y="1"/>
                  </a:lnTo>
                  <a:lnTo>
                    <a:pt x="111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0" name="Freeform 1080"/>
            <p:cNvSpPr/>
            <p:nvPr/>
          </p:nvSpPr>
          <p:spPr bwMode="auto">
            <a:xfrm>
              <a:off x="4402138" y="4527550"/>
              <a:ext cx="47625" cy="60325"/>
            </a:xfrm>
            <a:custGeom>
              <a:avLst/>
              <a:gdLst/>
              <a:ahLst/>
              <a:cxnLst>
                <a:cxn ang="0">
                  <a:pos x="114" y="1"/>
                </a:cxn>
                <a:cxn ang="0">
                  <a:pos x="114" y="1"/>
                </a:cxn>
                <a:cxn ang="0">
                  <a:pos x="110" y="4"/>
                </a:cxn>
                <a:cxn ang="0">
                  <a:pos x="106" y="8"/>
                </a:cxn>
                <a:cxn ang="0">
                  <a:pos x="99" y="15"/>
                </a:cxn>
                <a:cxn ang="0">
                  <a:pos x="99" y="15"/>
                </a:cxn>
                <a:cxn ang="0">
                  <a:pos x="82" y="38"/>
                </a:cxn>
                <a:cxn ang="0">
                  <a:pos x="64" y="60"/>
                </a:cxn>
                <a:cxn ang="0">
                  <a:pos x="64" y="60"/>
                </a:cxn>
                <a:cxn ang="0">
                  <a:pos x="50" y="78"/>
                </a:cxn>
                <a:cxn ang="0">
                  <a:pos x="42" y="87"/>
                </a:cxn>
                <a:cxn ang="0">
                  <a:pos x="35" y="96"/>
                </a:cxn>
                <a:cxn ang="0">
                  <a:pos x="35" y="96"/>
                </a:cxn>
                <a:cxn ang="0">
                  <a:pos x="30" y="104"/>
                </a:cxn>
                <a:cxn ang="0">
                  <a:pos x="25" y="110"/>
                </a:cxn>
                <a:cxn ang="0">
                  <a:pos x="13" y="121"/>
                </a:cxn>
                <a:cxn ang="0">
                  <a:pos x="13" y="121"/>
                </a:cxn>
                <a:cxn ang="0">
                  <a:pos x="9" y="127"/>
                </a:cxn>
                <a:cxn ang="0">
                  <a:pos x="4" y="136"/>
                </a:cxn>
                <a:cxn ang="0">
                  <a:pos x="0" y="141"/>
                </a:cxn>
                <a:cxn ang="0">
                  <a:pos x="0" y="142"/>
                </a:cxn>
                <a:cxn ang="0">
                  <a:pos x="1" y="141"/>
                </a:cxn>
                <a:cxn ang="0">
                  <a:pos x="1" y="141"/>
                </a:cxn>
                <a:cxn ang="0">
                  <a:pos x="0" y="144"/>
                </a:cxn>
                <a:cxn ang="0">
                  <a:pos x="0" y="146"/>
                </a:cxn>
                <a:cxn ang="0">
                  <a:pos x="3" y="150"/>
                </a:cxn>
                <a:cxn ang="0">
                  <a:pos x="4" y="150"/>
                </a:cxn>
                <a:cxn ang="0">
                  <a:pos x="5" y="151"/>
                </a:cxn>
                <a:cxn ang="0">
                  <a:pos x="8" y="151"/>
                </a:cxn>
                <a:cxn ang="0">
                  <a:pos x="9" y="149"/>
                </a:cxn>
                <a:cxn ang="0">
                  <a:pos x="9" y="149"/>
                </a:cxn>
                <a:cxn ang="0">
                  <a:pos x="33" y="120"/>
                </a:cxn>
                <a:cxn ang="0">
                  <a:pos x="55" y="90"/>
                </a:cxn>
                <a:cxn ang="0">
                  <a:pos x="55" y="90"/>
                </a:cxn>
                <a:cxn ang="0">
                  <a:pos x="86" y="49"/>
                </a:cxn>
                <a:cxn ang="0">
                  <a:pos x="86" y="49"/>
                </a:cxn>
                <a:cxn ang="0">
                  <a:pos x="102" y="28"/>
                </a:cxn>
                <a:cxn ang="0">
                  <a:pos x="111" y="18"/>
                </a:cxn>
                <a:cxn ang="0">
                  <a:pos x="115" y="14"/>
                </a:cxn>
                <a:cxn ang="0">
                  <a:pos x="120" y="10"/>
                </a:cxn>
                <a:cxn ang="0">
                  <a:pos x="120" y="10"/>
                </a:cxn>
                <a:cxn ang="0">
                  <a:pos x="122" y="9"/>
                </a:cxn>
                <a:cxn ang="0">
                  <a:pos x="123" y="6"/>
                </a:cxn>
                <a:cxn ang="0">
                  <a:pos x="122" y="2"/>
                </a:cxn>
                <a:cxn ang="0">
                  <a:pos x="119" y="0"/>
                </a:cxn>
                <a:cxn ang="0">
                  <a:pos x="116" y="0"/>
                </a:cxn>
                <a:cxn ang="0">
                  <a:pos x="114" y="1"/>
                </a:cxn>
                <a:cxn ang="0">
                  <a:pos x="114" y="1"/>
                </a:cxn>
              </a:cxnLst>
              <a:rect l="0" t="0" r="r" b="b"/>
              <a:pathLst>
                <a:path w="123" h="151">
                  <a:moveTo>
                    <a:pt x="114" y="1"/>
                  </a:moveTo>
                  <a:lnTo>
                    <a:pt x="114" y="1"/>
                  </a:lnTo>
                  <a:lnTo>
                    <a:pt x="110" y="4"/>
                  </a:lnTo>
                  <a:lnTo>
                    <a:pt x="106" y="8"/>
                  </a:lnTo>
                  <a:lnTo>
                    <a:pt x="99" y="15"/>
                  </a:lnTo>
                  <a:lnTo>
                    <a:pt x="99" y="15"/>
                  </a:lnTo>
                  <a:lnTo>
                    <a:pt x="82" y="38"/>
                  </a:lnTo>
                  <a:lnTo>
                    <a:pt x="64" y="60"/>
                  </a:lnTo>
                  <a:lnTo>
                    <a:pt x="64" y="60"/>
                  </a:lnTo>
                  <a:lnTo>
                    <a:pt x="50" y="78"/>
                  </a:lnTo>
                  <a:lnTo>
                    <a:pt x="42" y="87"/>
                  </a:lnTo>
                  <a:lnTo>
                    <a:pt x="35" y="96"/>
                  </a:lnTo>
                  <a:lnTo>
                    <a:pt x="35" y="96"/>
                  </a:lnTo>
                  <a:lnTo>
                    <a:pt x="30" y="104"/>
                  </a:lnTo>
                  <a:lnTo>
                    <a:pt x="25" y="110"/>
                  </a:lnTo>
                  <a:lnTo>
                    <a:pt x="13" y="121"/>
                  </a:lnTo>
                  <a:lnTo>
                    <a:pt x="13" y="121"/>
                  </a:lnTo>
                  <a:lnTo>
                    <a:pt x="9" y="127"/>
                  </a:lnTo>
                  <a:lnTo>
                    <a:pt x="4" y="136"/>
                  </a:lnTo>
                  <a:lnTo>
                    <a:pt x="0" y="141"/>
                  </a:lnTo>
                  <a:lnTo>
                    <a:pt x="0" y="142"/>
                  </a:lnTo>
                  <a:lnTo>
                    <a:pt x="1" y="141"/>
                  </a:lnTo>
                  <a:lnTo>
                    <a:pt x="1" y="141"/>
                  </a:lnTo>
                  <a:lnTo>
                    <a:pt x="0" y="144"/>
                  </a:lnTo>
                  <a:lnTo>
                    <a:pt x="0" y="146"/>
                  </a:lnTo>
                  <a:lnTo>
                    <a:pt x="3" y="150"/>
                  </a:lnTo>
                  <a:lnTo>
                    <a:pt x="4" y="150"/>
                  </a:lnTo>
                  <a:lnTo>
                    <a:pt x="5" y="151"/>
                  </a:lnTo>
                  <a:lnTo>
                    <a:pt x="8" y="151"/>
                  </a:lnTo>
                  <a:lnTo>
                    <a:pt x="9" y="149"/>
                  </a:lnTo>
                  <a:lnTo>
                    <a:pt x="9" y="149"/>
                  </a:lnTo>
                  <a:lnTo>
                    <a:pt x="33" y="120"/>
                  </a:lnTo>
                  <a:lnTo>
                    <a:pt x="55" y="90"/>
                  </a:lnTo>
                  <a:lnTo>
                    <a:pt x="55" y="90"/>
                  </a:lnTo>
                  <a:lnTo>
                    <a:pt x="86" y="49"/>
                  </a:lnTo>
                  <a:lnTo>
                    <a:pt x="86" y="49"/>
                  </a:lnTo>
                  <a:lnTo>
                    <a:pt x="102" y="28"/>
                  </a:lnTo>
                  <a:lnTo>
                    <a:pt x="111" y="18"/>
                  </a:lnTo>
                  <a:lnTo>
                    <a:pt x="115" y="14"/>
                  </a:lnTo>
                  <a:lnTo>
                    <a:pt x="120" y="10"/>
                  </a:lnTo>
                  <a:lnTo>
                    <a:pt x="120" y="10"/>
                  </a:lnTo>
                  <a:lnTo>
                    <a:pt x="122" y="9"/>
                  </a:lnTo>
                  <a:lnTo>
                    <a:pt x="123" y="6"/>
                  </a:lnTo>
                  <a:lnTo>
                    <a:pt x="122" y="2"/>
                  </a:lnTo>
                  <a:lnTo>
                    <a:pt x="119" y="0"/>
                  </a:lnTo>
                  <a:lnTo>
                    <a:pt x="116" y="0"/>
                  </a:lnTo>
                  <a:lnTo>
                    <a:pt x="114" y="1"/>
                  </a:lnTo>
                  <a:lnTo>
                    <a:pt x="11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1" name="Freeform 1081"/>
            <p:cNvSpPr/>
            <p:nvPr/>
          </p:nvSpPr>
          <p:spPr bwMode="auto">
            <a:xfrm>
              <a:off x="4421188" y="4543425"/>
              <a:ext cx="36513" cy="50800"/>
            </a:xfrm>
            <a:custGeom>
              <a:avLst/>
              <a:gdLst/>
              <a:ahLst/>
              <a:cxnLst>
                <a:cxn ang="0">
                  <a:pos x="81" y="2"/>
                </a:cxn>
                <a:cxn ang="0">
                  <a:pos x="81" y="2"/>
                </a:cxn>
                <a:cxn ang="0">
                  <a:pos x="70" y="15"/>
                </a:cxn>
                <a:cxn ang="0">
                  <a:pos x="59" y="29"/>
                </a:cxn>
                <a:cxn ang="0">
                  <a:pos x="49" y="43"/>
                </a:cxn>
                <a:cxn ang="0">
                  <a:pos x="38" y="59"/>
                </a:cxn>
                <a:cxn ang="0">
                  <a:pos x="20" y="89"/>
                </a:cxn>
                <a:cxn ang="0">
                  <a:pos x="2" y="119"/>
                </a:cxn>
                <a:cxn ang="0">
                  <a:pos x="2" y="119"/>
                </a:cxn>
                <a:cxn ang="0">
                  <a:pos x="0" y="122"/>
                </a:cxn>
                <a:cxn ang="0">
                  <a:pos x="0" y="124"/>
                </a:cxn>
                <a:cxn ang="0">
                  <a:pos x="2" y="126"/>
                </a:cxn>
                <a:cxn ang="0">
                  <a:pos x="3" y="127"/>
                </a:cxn>
                <a:cxn ang="0">
                  <a:pos x="7" y="128"/>
                </a:cxn>
                <a:cxn ang="0">
                  <a:pos x="10" y="127"/>
                </a:cxn>
                <a:cxn ang="0">
                  <a:pos x="11" y="126"/>
                </a:cxn>
                <a:cxn ang="0">
                  <a:pos x="11" y="126"/>
                </a:cxn>
                <a:cxn ang="0">
                  <a:pos x="30" y="96"/>
                </a:cxn>
                <a:cxn ang="0">
                  <a:pos x="47" y="66"/>
                </a:cxn>
                <a:cxn ang="0">
                  <a:pos x="58" y="51"/>
                </a:cxn>
                <a:cxn ang="0">
                  <a:pos x="67" y="37"/>
                </a:cxn>
                <a:cxn ang="0">
                  <a:pos x="79" y="22"/>
                </a:cxn>
                <a:cxn ang="0">
                  <a:pos x="91" y="9"/>
                </a:cxn>
                <a:cxn ang="0">
                  <a:pos x="91" y="9"/>
                </a:cxn>
                <a:cxn ang="0">
                  <a:pos x="92" y="7"/>
                </a:cxn>
                <a:cxn ang="0">
                  <a:pos x="92" y="5"/>
                </a:cxn>
                <a:cxn ang="0">
                  <a:pos x="89" y="2"/>
                </a:cxn>
                <a:cxn ang="0">
                  <a:pos x="87" y="0"/>
                </a:cxn>
                <a:cxn ang="0">
                  <a:pos x="84" y="0"/>
                </a:cxn>
                <a:cxn ang="0">
                  <a:pos x="81" y="2"/>
                </a:cxn>
                <a:cxn ang="0">
                  <a:pos x="81" y="2"/>
                </a:cxn>
              </a:cxnLst>
              <a:rect l="0" t="0" r="r" b="b"/>
              <a:pathLst>
                <a:path w="92" h="128">
                  <a:moveTo>
                    <a:pt x="81" y="2"/>
                  </a:moveTo>
                  <a:lnTo>
                    <a:pt x="81" y="2"/>
                  </a:lnTo>
                  <a:lnTo>
                    <a:pt x="70" y="15"/>
                  </a:lnTo>
                  <a:lnTo>
                    <a:pt x="59" y="29"/>
                  </a:lnTo>
                  <a:lnTo>
                    <a:pt x="49" y="43"/>
                  </a:lnTo>
                  <a:lnTo>
                    <a:pt x="38" y="59"/>
                  </a:lnTo>
                  <a:lnTo>
                    <a:pt x="20" y="89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0" y="122"/>
                  </a:lnTo>
                  <a:lnTo>
                    <a:pt x="0" y="124"/>
                  </a:lnTo>
                  <a:lnTo>
                    <a:pt x="2" y="126"/>
                  </a:lnTo>
                  <a:lnTo>
                    <a:pt x="3" y="127"/>
                  </a:lnTo>
                  <a:lnTo>
                    <a:pt x="7" y="128"/>
                  </a:lnTo>
                  <a:lnTo>
                    <a:pt x="10" y="127"/>
                  </a:lnTo>
                  <a:lnTo>
                    <a:pt x="11" y="126"/>
                  </a:lnTo>
                  <a:lnTo>
                    <a:pt x="11" y="126"/>
                  </a:lnTo>
                  <a:lnTo>
                    <a:pt x="30" y="96"/>
                  </a:lnTo>
                  <a:lnTo>
                    <a:pt x="47" y="66"/>
                  </a:lnTo>
                  <a:lnTo>
                    <a:pt x="58" y="51"/>
                  </a:lnTo>
                  <a:lnTo>
                    <a:pt x="67" y="37"/>
                  </a:lnTo>
                  <a:lnTo>
                    <a:pt x="79" y="22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2" y="7"/>
                  </a:lnTo>
                  <a:lnTo>
                    <a:pt x="92" y="5"/>
                  </a:lnTo>
                  <a:lnTo>
                    <a:pt x="89" y="2"/>
                  </a:lnTo>
                  <a:lnTo>
                    <a:pt x="87" y="0"/>
                  </a:lnTo>
                  <a:lnTo>
                    <a:pt x="84" y="0"/>
                  </a:lnTo>
                  <a:lnTo>
                    <a:pt x="81" y="2"/>
                  </a:lnTo>
                  <a:lnTo>
                    <a:pt x="81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2" name="Freeform 1082"/>
            <p:cNvSpPr/>
            <p:nvPr/>
          </p:nvSpPr>
          <p:spPr bwMode="auto">
            <a:xfrm>
              <a:off x="4308476" y="4591050"/>
              <a:ext cx="20638" cy="39688"/>
            </a:xfrm>
            <a:custGeom>
              <a:avLst/>
              <a:gdLst/>
              <a:ahLst/>
              <a:cxnLst>
                <a:cxn ang="0">
                  <a:pos x="43" y="3"/>
                </a:cxn>
                <a:cxn ang="0">
                  <a:pos x="43" y="3"/>
                </a:cxn>
                <a:cxn ang="0">
                  <a:pos x="30" y="25"/>
                </a:cxn>
                <a:cxn ang="0">
                  <a:pos x="17" y="47"/>
                </a:cxn>
                <a:cxn ang="0">
                  <a:pos x="11" y="58"/>
                </a:cxn>
                <a:cxn ang="0">
                  <a:pos x="7" y="70"/>
                </a:cxn>
                <a:cxn ang="0">
                  <a:pos x="3" y="83"/>
                </a:cxn>
                <a:cxn ang="0">
                  <a:pos x="0" y="94"/>
                </a:cxn>
                <a:cxn ang="0">
                  <a:pos x="0" y="94"/>
                </a:cxn>
                <a:cxn ang="0">
                  <a:pos x="0" y="97"/>
                </a:cxn>
                <a:cxn ang="0">
                  <a:pos x="1" y="98"/>
                </a:cxn>
                <a:cxn ang="0">
                  <a:pos x="3" y="100"/>
                </a:cxn>
                <a:cxn ang="0">
                  <a:pos x="5" y="100"/>
                </a:cxn>
                <a:cxn ang="0">
                  <a:pos x="9" y="98"/>
                </a:cxn>
                <a:cxn ang="0">
                  <a:pos x="11" y="97"/>
                </a:cxn>
                <a:cxn ang="0">
                  <a:pos x="12" y="94"/>
                </a:cxn>
                <a:cxn ang="0">
                  <a:pos x="12" y="94"/>
                </a:cxn>
                <a:cxn ang="0">
                  <a:pos x="13" y="83"/>
                </a:cxn>
                <a:cxn ang="0">
                  <a:pos x="17" y="72"/>
                </a:cxn>
                <a:cxn ang="0">
                  <a:pos x="22" y="60"/>
                </a:cxn>
                <a:cxn ang="0">
                  <a:pos x="28" y="50"/>
                </a:cxn>
                <a:cxn ang="0">
                  <a:pos x="41" y="29"/>
                </a:cxn>
                <a:cxn ang="0">
                  <a:pos x="54" y="9"/>
                </a:cxn>
                <a:cxn ang="0">
                  <a:pos x="54" y="9"/>
                </a:cxn>
                <a:cxn ang="0">
                  <a:pos x="54" y="7"/>
                </a:cxn>
                <a:cxn ang="0">
                  <a:pos x="54" y="4"/>
                </a:cxn>
                <a:cxn ang="0">
                  <a:pos x="51" y="2"/>
                </a:cxn>
                <a:cxn ang="0">
                  <a:pos x="47" y="0"/>
                </a:cxn>
                <a:cxn ang="0">
                  <a:pos x="45" y="2"/>
                </a:cxn>
                <a:cxn ang="0">
                  <a:pos x="43" y="3"/>
                </a:cxn>
                <a:cxn ang="0">
                  <a:pos x="43" y="3"/>
                </a:cxn>
              </a:cxnLst>
              <a:rect l="0" t="0" r="r" b="b"/>
              <a:pathLst>
                <a:path w="54" h="100">
                  <a:moveTo>
                    <a:pt x="43" y="3"/>
                  </a:moveTo>
                  <a:lnTo>
                    <a:pt x="43" y="3"/>
                  </a:lnTo>
                  <a:lnTo>
                    <a:pt x="30" y="25"/>
                  </a:lnTo>
                  <a:lnTo>
                    <a:pt x="17" y="47"/>
                  </a:lnTo>
                  <a:lnTo>
                    <a:pt x="11" y="58"/>
                  </a:lnTo>
                  <a:lnTo>
                    <a:pt x="7" y="70"/>
                  </a:lnTo>
                  <a:lnTo>
                    <a:pt x="3" y="83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7"/>
                  </a:lnTo>
                  <a:lnTo>
                    <a:pt x="1" y="98"/>
                  </a:lnTo>
                  <a:lnTo>
                    <a:pt x="3" y="100"/>
                  </a:lnTo>
                  <a:lnTo>
                    <a:pt x="5" y="100"/>
                  </a:lnTo>
                  <a:lnTo>
                    <a:pt x="9" y="98"/>
                  </a:lnTo>
                  <a:lnTo>
                    <a:pt x="11" y="97"/>
                  </a:lnTo>
                  <a:lnTo>
                    <a:pt x="12" y="94"/>
                  </a:lnTo>
                  <a:lnTo>
                    <a:pt x="12" y="94"/>
                  </a:lnTo>
                  <a:lnTo>
                    <a:pt x="13" y="83"/>
                  </a:lnTo>
                  <a:lnTo>
                    <a:pt x="17" y="72"/>
                  </a:lnTo>
                  <a:lnTo>
                    <a:pt x="22" y="60"/>
                  </a:lnTo>
                  <a:lnTo>
                    <a:pt x="28" y="50"/>
                  </a:lnTo>
                  <a:lnTo>
                    <a:pt x="41" y="29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4" y="7"/>
                  </a:lnTo>
                  <a:lnTo>
                    <a:pt x="54" y="4"/>
                  </a:lnTo>
                  <a:lnTo>
                    <a:pt x="51" y="2"/>
                  </a:lnTo>
                  <a:lnTo>
                    <a:pt x="47" y="0"/>
                  </a:lnTo>
                  <a:lnTo>
                    <a:pt x="45" y="2"/>
                  </a:lnTo>
                  <a:lnTo>
                    <a:pt x="43" y="3"/>
                  </a:lnTo>
                  <a:lnTo>
                    <a:pt x="43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3" name="Freeform 1083"/>
            <p:cNvSpPr/>
            <p:nvPr/>
          </p:nvSpPr>
          <p:spPr bwMode="auto">
            <a:xfrm>
              <a:off x="4319588" y="4605338"/>
              <a:ext cx="23813" cy="34925"/>
            </a:xfrm>
            <a:custGeom>
              <a:avLst/>
              <a:gdLst/>
              <a:ahLst/>
              <a:cxnLst>
                <a:cxn ang="0">
                  <a:pos x="45" y="2"/>
                </a:cxn>
                <a:cxn ang="0">
                  <a:pos x="45" y="2"/>
                </a:cxn>
                <a:cxn ang="0">
                  <a:pos x="32" y="22"/>
                </a:cxn>
                <a:cxn ang="0">
                  <a:pos x="19" y="43"/>
                </a:cxn>
                <a:cxn ang="0">
                  <a:pos x="19" y="43"/>
                </a:cxn>
                <a:cxn ang="0">
                  <a:pos x="9" y="62"/>
                </a:cxn>
                <a:cxn ang="0">
                  <a:pos x="4" y="73"/>
                </a:cxn>
                <a:cxn ang="0">
                  <a:pos x="0" y="83"/>
                </a:cxn>
                <a:cxn ang="0">
                  <a:pos x="0" y="83"/>
                </a:cxn>
                <a:cxn ang="0">
                  <a:pos x="0" y="86"/>
                </a:cxn>
                <a:cxn ang="0">
                  <a:pos x="0" y="87"/>
                </a:cxn>
                <a:cxn ang="0">
                  <a:pos x="4" y="90"/>
                </a:cxn>
                <a:cxn ang="0">
                  <a:pos x="7" y="90"/>
                </a:cxn>
                <a:cxn ang="0">
                  <a:pos x="9" y="88"/>
                </a:cxn>
                <a:cxn ang="0">
                  <a:pos x="10" y="86"/>
                </a:cxn>
                <a:cxn ang="0">
                  <a:pos x="10" y="86"/>
                </a:cxn>
                <a:cxn ang="0">
                  <a:pos x="15" y="75"/>
                </a:cxn>
                <a:cxn ang="0">
                  <a:pos x="21" y="64"/>
                </a:cxn>
                <a:cxn ang="0">
                  <a:pos x="32" y="44"/>
                </a:cxn>
                <a:cxn ang="0">
                  <a:pos x="32" y="44"/>
                </a:cxn>
                <a:cxn ang="0">
                  <a:pos x="43" y="26"/>
                </a:cxn>
                <a:cxn ang="0">
                  <a:pos x="56" y="7"/>
                </a:cxn>
                <a:cxn ang="0">
                  <a:pos x="56" y="7"/>
                </a:cxn>
                <a:cxn ang="0">
                  <a:pos x="57" y="5"/>
                </a:cxn>
                <a:cxn ang="0">
                  <a:pos x="56" y="3"/>
                </a:cxn>
                <a:cxn ang="0">
                  <a:pos x="56" y="1"/>
                </a:cxn>
                <a:cxn ang="0">
                  <a:pos x="53" y="0"/>
                </a:cxn>
                <a:cxn ang="0">
                  <a:pos x="49" y="0"/>
                </a:cxn>
                <a:cxn ang="0">
                  <a:pos x="48" y="0"/>
                </a:cxn>
                <a:cxn ang="0">
                  <a:pos x="45" y="2"/>
                </a:cxn>
                <a:cxn ang="0">
                  <a:pos x="45" y="2"/>
                </a:cxn>
              </a:cxnLst>
              <a:rect l="0" t="0" r="r" b="b"/>
              <a:pathLst>
                <a:path w="57" h="90">
                  <a:moveTo>
                    <a:pt x="45" y="2"/>
                  </a:moveTo>
                  <a:lnTo>
                    <a:pt x="45" y="2"/>
                  </a:lnTo>
                  <a:lnTo>
                    <a:pt x="32" y="22"/>
                  </a:lnTo>
                  <a:lnTo>
                    <a:pt x="19" y="43"/>
                  </a:lnTo>
                  <a:lnTo>
                    <a:pt x="19" y="43"/>
                  </a:lnTo>
                  <a:lnTo>
                    <a:pt x="9" y="62"/>
                  </a:lnTo>
                  <a:lnTo>
                    <a:pt x="4" y="73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0" y="86"/>
                  </a:lnTo>
                  <a:lnTo>
                    <a:pt x="0" y="87"/>
                  </a:lnTo>
                  <a:lnTo>
                    <a:pt x="4" y="90"/>
                  </a:lnTo>
                  <a:lnTo>
                    <a:pt x="7" y="90"/>
                  </a:lnTo>
                  <a:lnTo>
                    <a:pt x="9" y="88"/>
                  </a:lnTo>
                  <a:lnTo>
                    <a:pt x="10" y="86"/>
                  </a:lnTo>
                  <a:lnTo>
                    <a:pt x="10" y="86"/>
                  </a:lnTo>
                  <a:lnTo>
                    <a:pt x="15" y="75"/>
                  </a:lnTo>
                  <a:lnTo>
                    <a:pt x="21" y="64"/>
                  </a:lnTo>
                  <a:lnTo>
                    <a:pt x="32" y="44"/>
                  </a:lnTo>
                  <a:lnTo>
                    <a:pt x="32" y="44"/>
                  </a:lnTo>
                  <a:lnTo>
                    <a:pt x="43" y="26"/>
                  </a:lnTo>
                  <a:lnTo>
                    <a:pt x="56" y="7"/>
                  </a:lnTo>
                  <a:lnTo>
                    <a:pt x="56" y="7"/>
                  </a:lnTo>
                  <a:lnTo>
                    <a:pt x="57" y="5"/>
                  </a:lnTo>
                  <a:lnTo>
                    <a:pt x="56" y="3"/>
                  </a:lnTo>
                  <a:lnTo>
                    <a:pt x="56" y="1"/>
                  </a:lnTo>
                  <a:lnTo>
                    <a:pt x="53" y="0"/>
                  </a:lnTo>
                  <a:lnTo>
                    <a:pt x="49" y="0"/>
                  </a:lnTo>
                  <a:lnTo>
                    <a:pt x="48" y="0"/>
                  </a:lnTo>
                  <a:lnTo>
                    <a:pt x="45" y="2"/>
                  </a:lnTo>
                  <a:lnTo>
                    <a:pt x="4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4" name="Freeform 1084"/>
            <p:cNvSpPr/>
            <p:nvPr/>
          </p:nvSpPr>
          <p:spPr bwMode="auto">
            <a:xfrm>
              <a:off x="4338638" y="4610100"/>
              <a:ext cx="26988" cy="36513"/>
            </a:xfrm>
            <a:custGeom>
              <a:avLst/>
              <a:gdLst/>
              <a:ahLst/>
              <a:cxnLst>
                <a:cxn ang="0">
                  <a:pos x="59" y="2"/>
                </a:cxn>
                <a:cxn ang="0">
                  <a:pos x="59" y="2"/>
                </a:cxn>
                <a:cxn ang="0">
                  <a:pos x="40" y="21"/>
                </a:cxn>
                <a:cxn ang="0">
                  <a:pos x="30" y="30"/>
                </a:cxn>
                <a:cxn ang="0">
                  <a:pos x="23" y="40"/>
                </a:cxn>
                <a:cxn ang="0">
                  <a:pos x="15" y="51"/>
                </a:cxn>
                <a:cxn ang="0">
                  <a:pos x="10" y="61"/>
                </a:cxn>
                <a:cxn ang="0">
                  <a:pos x="4" y="74"/>
                </a:cxn>
                <a:cxn ang="0">
                  <a:pos x="0" y="87"/>
                </a:cxn>
                <a:cxn ang="0">
                  <a:pos x="0" y="87"/>
                </a:cxn>
                <a:cxn ang="0">
                  <a:pos x="0" y="90"/>
                </a:cxn>
                <a:cxn ang="0">
                  <a:pos x="0" y="91"/>
                </a:cxn>
                <a:cxn ang="0">
                  <a:pos x="4" y="94"/>
                </a:cxn>
                <a:cxn ang="0">
                  <a:pos x="8" y="94"/>
                </a:cxn>
                <a:cxn ang="0">
                  <a:pos x="11" y="92"/>
                </a:cxn>
                <a:cxn ang="0">
                  <a:pos x="11" y="90"/>
                </a:cxn>
                <a:cxn ang="0">
                  <a:pos x="11" y="90"/>
                </a:cxn>
                <a:cxn ang="0">
                  <a:pos x="15" y="78"/>
                </a:cxn>
                <a:cxn ang="0">
                  <a:pos x="20" y="66"/>
                </a:cxn>
                <a:cxn ang="0">
                  <a:pos x="25" y="56"/>
                </a:cxn>
                <a:cxn ang="0">
                  <a:pos x="32" y="45"/>
                </a:cxn>
                <a:cxn ang="0">
                  <a:pos x="40" y="36"/>
                </a:cxn>
                <a:cxn ang="0">
                  <a:pos x="49" y="27"/>
                </a:cxn>
                <a:cxn ang="0">
                  <a:pos x="67" y="10"/>
                </a:cxn>
                <a:cxn ang="0">
                  <a:pos x="67" y="10"/>
                </a:cxn>
                <a:cxn ang="0">
                  <a:pos x="68" y="7"/>
                </a:cxn>
                <a:cxn ang="0">
                  <a:pos x="68" y="6"/>
                </a:cxn>
                <a:cxn ang="0">
                  <a:pos x="67" y="2"/>
                </a:cxn>
                <a:cxn ang="0">
                  <a:pos x="63" y="0"/>
                </a:cxn>
                <a:cxn ang="0">
                  <a:pos x="61" y="1"/>
                </a:cxn>
                <a:cxn ang="0">
                  <a:pos x="59" y="2"/>
                </a:cxn>
                <a:cxn ang="0">
                  <a:pos x="59" y="2"/>
                </a:cxn>
              </a:cxnLst>
              <a:rect l="0" t="0" r="r" b="b"/>
              <a:pathLst>
                <a:path w="68" h="94">
                  <a:moveTo>
                    <a:pt x="59" y="2"/>
                  </a:moveTo>
                  <a:lnTo>
                    <a:pt x="59" y="2"/>
                  </a:lnTo>
                  <a:lnTo>
                    <a:pt x="40" y="21"/>
                  </a:lnTo>
                  <a:lnTo>
                    <a:pt x="30" y="30"/>
                  </a:lnTo>
                  <a:lnTo>
                    <a:pt x="23" y="40"/>
                  </a:lnTo>
                  <a:lnTo>
                    <a:pt x="15" y="51"/>
                  </a:lnTo>
                  <a:lnTo>
                    <a:pt x="10" y="61"/>
                  </a:lnTo>
                  <a:lnTo>
                    <a:pt x="4" y="74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90"/>
                  </a:lnTo>
                  <a:lnTo>
                    <a:pt x="0" y="91"/>
                  </a:lnTo>
                  <a:lnTo>
                    <a:pt x="4" y="94"/>
                  </a:lnTo>
                  <a:lnTo>
                    <a:pt x="8" y="94"/>
                  </a:lnTo>
                  <a:lnTo>
                    <a:pt x="11" y="92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5" y="78"/>
                  </a:lnTo>
                  <a:lnTo>
                    <a:pt x="20" y="66"/>
                  </a:lnTo>
                  <a:lnTo>
                    <a:pt x="25" y="56"/>
                  </a:lnTo>
                  <a:lnTo>
                    <a:pt x="32" y="45"/>
                  </a:lnTo>
                  <a:lnTo>
                    <a:pt x="40" y="36"/>
                  </a:lnTo>
                  <a:lnTo>
                    <a:pt x="49" y="27"/>
                  </a:lnTo>
                  <a:lnTo>
                    <a:pt x="67" y="10"/>
                  </a:lnTo>
                  <a:lnTo>
                    <a:pt x="67" y="10"/>
                  </a:lnTo>
                  <a:lnTo>
                    <a:pt x="68" y="7"/>
                  </a:lnTo>
                  <a:lnTo>
                    <a:pt x="68" y="6"/>
                  </a:lnTo>
                  <a:lnTo>
                    <a:pt x="67" y="2"/>
                  </a:lnTo>
                  <a:lnTo>
                    <a:pt x="63" y="0"/>
                  </a:lnTo>
                  <a:lnTo>
                    <a:pt x="61" y="1"/>
                  </a:lnTo>
                  <a:lnTo>
                    <a:pt x="59" y="2"/>
                  </a:lnTo>
                  <a:lnTo>
                    <a:pt x="5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5" name="Freeform 1085"/>
            <p:cNvSpPr/>
            <p:nvPr/>
          </p:nvSpPr>
          <p:spPr bwMode="auto">
            <a:xfrm>
              <a:off x="4359276" y="4614863"/>
              <a:ext cx="26988" cy="36513"/>
            </a:xfrm>
            <a:custGeom>
              <a:avLst/>
              <a:gdLst/>
              <a:ahLst/>
              <a:cxnLst>
                <a:cxn ang="0">
                  <a:pos x="56" y="2"/>
                </a:cxn>
                <a:cxn ang="0">
                  <a:pos x="56" y="2"/>
                </a:cxn>
                <a:cxn ang="0">
                  <a:pos x="39" y="21"/>
                </a:cxn>
                <a:cxn ang="0">
                  <a:pos x="25" y="41"/>
                </a:cxn>
                <a:cxn ang="0">
                  <a:pos x="13" y="62"/>
                </a:cxn>
                <a:cxn ang="0">
                  <a:pos x="1" y="83"/>
                </a:cxn>
                <a:cxn ang="0">
                  <a:pos x="1" y="83"/>
                </a:cxn>
                <a:cxn ang="0">
                  <a:pos x="0" y="85"/>
                </a:cxn>
                <a:cxn ang="0">
                  <a:pos x="1" y="88"/>
                </a:cxn>
                <a:cxn ang="0">
                  <a:pos x="4" y="91"/>
                </a:cxn>
                <a:cxn ang="0">
                  <a:pos x="8" y="92"/>
                </a:cxn>
                <a:cxn ang="0">
                  <a:pos x="9" y="91"/>
                </a:cxn>
                <a:cxn ang="0">
                  <a:pos x="10" y="89"/>
                </a:cxn>
                <a:cxn ang="0">
                  <a:pos x="10" y="89"/>
                </a:cxn>
                <a:cxn ang="0">
                  <a:pos x="22" y="68"/>
                </a:cxn>
                <a:cxn ang="0">
                  <a:pos x="34" y="47"/>
                </a:cxn>
                <a:cxn ang="0">
                  <a:pos x="48" y="28"/>
                </a:cxn>
                <a:cxn ang="0">
                  <a:pos x="64" y="11"/>
                </a:cxn>
                <a:cxn ang="0">
                  <a:pos x="64" y="11"/>
                </a:cxn>
                <a:cxn ang="0">
                  <a:pos x="65" y="8"/>
                </a:cxn>
                <a:cxn ang="0">
                  <a:pos x="65" y="6"/>
                </a:cxn>
                <a:cxn ang="0">
                  <a:pos x="64" y="2"/>
                </a:cxn>
                <a:cxn ang="0">
                  <a:pos x="60" y="0"/>
                </a:cxn>
                <a:cxn ang="0">
                  <a:pos x="58" y="0"/>
                </a:cxn>
                <a:cxn ang="0">
                  <a:pos x="56" y="2"/>
                </a:cxn>
                <a:cxn ang="0">
                  <a:pos x="56" y="2"/>
                </a:cxn>
              </a:cxnLst>
              <a:rect l="0" t="0" r="r" b="b"/>
              <a:pathLst>
                <a:path w="65" h="92">
                  <a:moveTo>
                    <a:pt x="56" y="2"/>
                  </a:moveTo>
                  <a:lnTo>
                    <a:pt x="56" y="2"/>
                  </a:lnTo>
                  <a:lnTo>
                    <a:pt x="39" y="21"/>
                  </a:lnTo>
                  <a:lnTo>
                    <a:pt x="25" y="41"/>
                  </a:lnTo>
                  <a:lnTo>
                    <a:pt x="13" y="62"/>
                  </a:lnTo>
                  <a:lnTo>
                    <a:pt x="1" y="83"/>
                  </a:lnTo>
                  <a:lnTo>
                    <a:pt x="1" y="83"/>
                  </a:lnTo>
                  <a:lnTo>
                    <a:pt x="0" y="85"/>
                  </a:lnTo>
                  <a:lnTo>
                    <a:pt x="1" y="88"/>
                  </a:lnTo>
                  <a:lnTo>
                    <a:pt x="4" y="91"/>
                  </a:lnTo>
                  <a:lnTo>
                    <a:pt x="8" y="92"/>
                  </a:lnTo>
                  <a:lnTo>
                    <a:pt x="9" y="91"/>
                  </a:lnTo>
                  <a:lnTo>
                    <a:pt x="10" y="89"/>
                  </a:lnTo>
                  <a:lnTo>
                    <a:pt x="10" y="89"/>
                  </a:lnTo>
                  <a:lnTo>
                    <a:pt x="22" y="68"/>
                  </a:lnTo>
                  <a:lnTo>
                    <a:pt x="34" y="47"/>
                  </a:lnTo>
                  <a:lnTo>
                    <a:pt x="48" y="28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5" y="8"/>
                  </a:lnTo>
                  <a:lnTo>
                    <a:pt x="65" y="6"/>
                  </a:lnTo>
                  <a:lnTo>
                    <a:pt x="64" y="2"/>
                  </a:lnTo>
                  <a:lnTo>
                    <a:pt x="60" y="0"/>
                  </a:lnTo>
                  <a:lnTo>
                    <a:pt x="58" y="0"/>
                  </a:lnTo>
                  <a:lnTo>
                    <a:pt x="56" y="2"/>
                  </a:lnTo>
                  <a:lnTo>
                    <a:pt x="5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6" name="Freeform 1086"/>
            <p:cNvSpPr/>
            <p:nvPr/>
          </p:nvSpPr>
          <p:spPr bwMode="auto">
            <a:xfrm>
              <a:off x="4368801" y="4624388"/>
              <a:ext cx="26988" cy="41275"/>
            </a:xfrm>
            <a:custGeom>
              <a:avLst/>
              <a:gdLst/>
              <a:ahLst/>
              <a:cxnLst>
                <a:cxn ang="0">
                  <a:pos x="56" y="5"/>
                </a:cxn>
                <a:cxn ang="0">
                  <a:pos x="56" y="5"/>
                </a:cxn>
                <a:cxn ang="0">
                  <a:pos x="54" y="10"/>
                </a:cxn>
                <a:cxn ang="0">
                  <a:pos x="53" y="16"/>
                </a:cxn>
                <a:cxn ang="0">
                  <a:pos x="47" y="27"/>
                </a:cxn>
                <a:cxn ang="0">
                  <a:pos x="34" y="47"/>
                </a:cxn>
                <a:cxn ang="0">
                  <a:pos x="34" y="47"/>
                </a:cxn>
                <a:cxn ang="0">
                  <a:pos x="18" y="72"/>
                </a:cxn>
                <a:cxn ang="0">
                  <a:pos x="1" y="95"/>
                </a:cxn>
                <a:cxn ang="0">
                  <a:pos x="1" y="95"/>
                </a:cxn>
                <a:cxn ang="0">
                  <a:pos x="0" y="98"/>
                </a:cxn>
                <a:cxn ang="0">
                  <a:pos x="0" y="99"/>
                </a:cxn>
                <a:cxn ang="0">
                  <a:pos x="1" y="103"/>
                </a:cxn>
                <a:cxn ang="0">
                  <a:pos x="3" y="105"/>
                </a:cxn>
                <a:cxn ang="0">
                  <a:pos x="5" y="105"/>
                </a:cxn>
                <a:cxn ang="0">
                  <a:pos x="7" y="105"/>
                </a:cxn>
                <a:cxn ang="0">
                  <a:pos x="9" y="103"/>
                </a:cxn>
                <a:cxn ang="0">
                  <a:pos x="9" y="103"/>
                </a:cxn>
                <a:cxn ang="0">
                  <a:pos x="19" y="90"/>
                </a:cxn>
                <a:cxn ang="0">
                  <a:pos x="28" y="76"/>
                </a:cxn>
                <a:cxn ang="0">
                  <a:pos x="47" y="47"/>
                </a:cxn>
                <a:cxn ang="0">
                  <a:pos x="47" y="47"/>
                </a:cxn>
                <a:cxn ang="0">
                  <a:pos x="60" y="27"/>
                </a:cxn>
                <a:cxn ang="0">
                  <a:pos x="65" y="17"/>
                </a:cxn>
                <a:cxn ang="0">
                  <a:pos x="66" y="12"/>
                </a:cxn>
                <a:cxn ang="0">
                  <a:pos x="68" y="5"/>
                </a:cxn>
                <a:cxn ang="0">
                  <a:pos x="68" y="5"/>
                </a:cxn>
                <a:cxn ang="0">
                  <a:pos x="68" y="3"/>
                </a:cxn>
                <a:cxn ang="0">
                  <a:pos x="66" y="1"/>
                </a:cxn>
                <a:cxn ang="0">
                  <a:pos x="65" y="0"/>
                </a:cxn>
                <a:cxn ang="0">
                  <a:pos x="62" y="0"/>
                </a:cxn>
                <a:cxn ang="0">
                  <a:pos x="58" y="1"/>
                </a:cxn>
                <a:cxn ang="0">
                  <a:pos x="57" y="3"/>
                </a:cxn>
                <a:cxn ang="0">
                  <a:pos x="56" y="5"/>
                </a:cxn>
                <a:cxn ang="0">
                  <a:pos x="56" y="5"/>
                </a:cxn>
              </a:cxnLst>
              <a:rect l="0" t="0" r="r" b="b"/>
              <a:pathLst>
                <a:path w="68" h="105">
                  <a:moveTo>
                    <a:pt x="56" y="5"/>
                  </a:moveTo>
                  <a:lnTo>
                    <a:pt x="56" y="5"/>
                  </a:lnTo>
                  <a:lnTo>
                    <a:pt x="54" y="10"/>
                  </a:lnTo>
                  <a:lnTo>
                    <a:pt x="53" y="16"/>
                  </a:lnTo>
                  <a:lnTo>
                    <a:pt x="47" y="27"/>
                  </a:lnTo>
                  <a:lnTo>
                    <a:pt x="34" y="47"/>
                  </a:lnTo>
                  <a:lnTo>
                    <a:pt x="34" y="47"/>
                  </a:lnTo>
                  <a:lnTo>
                    <a:pt x="18" y="72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0" y="98"/>
                  </a:lnTo>
                  <a:lnTo>
                    <a:pt x="0" y="99"/>
                  </a:lnTo>
                  <a:lnTo>
                    <a:pt x="1" y="103"/>
                  </a:lnTo>
                  <a:lnTo>
                    <a:pt x="3" y="105"/>
                  </a:lnTo>
                  <a:lnTo>
                    <a:pt x="5" y="105"/>
                  </a:lnTo>
                  <a:lnTo>
                    <a:pt x="7" y="105"/>
                  </a:lnTo>
                  <a:lnTo>
                    <a:pt x="9" y="103"/>
                  </a:lnTo>
                  <a:lnTo>
                    <a:pt x="9" y="103"/>
                  </a:lnTo>
                  <a:lnTo>
                    <a:pt x="19" y="90"/>
                  </a:lnTo>
                  <a:lnTo>
                    <a:pt x="28" y="76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60" y="27"/>
                  </a:lnTo>
                  <a:lnTo>
                    <a:pt x="65" y="17"/>
                  </a:lnTo>
                  <a:lnTo>
                    <a:pt x="66" y="12"/>
                  </a:lnTo>
                  <a:lnTo>
                    <a:pt x="68" y="5"/>
                  </a:lnTo>
                  <a:lnTo>
                    <a:pt x="68" y="5"/>
                  </a:lnTo>
                  <a:lnTo>
                    <a:pt x="68" y="3"/>
                  </a:lnTo>
                  <a:lnTo>
                    <a:pt x="66" y="1"/>
                  </a:lnTo>
                  <a:lnTo>
                    <a:pt x="65" y="0"/>
                  </a:lnTo>
                  <a:lnTo>
                    <a:pt x="62" y="0"/>
                  </a:lnTo>
                  <a:lnTo>
                    <a:pt x="58" y="1"/>
                  </a:lnTo>
                  <a:lnTo>
                    <a:pt x="57" y="3"/>
                  </a:lnTo>
                  <a:lnTo>
                    <a:pt x="56" y="5"/>
                  </a:lnTo>
                  <a:lnTo>
                    <a:pt x="56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7" name="Freeform 1087"/>
            <p:cNvSpPr/>
            <p:nvPr/>
          </p:nvSpPr>
          <p:spPr bwMode="auto">
            <a:xfrm>
              <a:off x="4319588" y="4630738"/>
              <a:ext cx="101600" cy="128588"/>
            </a:xfrm>
            <a:custGeom>
              <a:avLst/>
              <a:gdLst/>
              <a:ahLst/>
              <a:cxnLst>
                <a:cxn ang="0">
                  <a:pos x="247" y="1"/>
                </a:cxn>
                <a:cxn ang="0">
                  <a:pos x="247" y="1"/>
                </a:cxn>
                <a:cxn ang="0">
                  <a:pos x="228" y="22"/>
                </a:cxn>
                <a:cxn ang="0">
                  <a:pos x="208" y="43"/>
                </a:cxn>
                <a:cxn ang="0">
                  <a:pos x="171" y="86"/>
                </a:cxn>
                <a:cxn ang="0">
                  <a:pos x="136" y="131"/>
                </a:cxn>
                <a:cxn ang="0">
                  <a:pos x="101" y="175"/>
                </a:cxn>
                <a:cxn ang="0">
                  <a:pos x="101" y="175"/>
                </a:cxn>
                <a:cxn ang="0">
                  <a:pos x="69" y="213"/>
                </a:cxn>
                <a:cxn ang="0">
                  <a:pos x="55" y="233"/>
                </a:cxn>
                <a:cxn ang="0">
                  <a:pos x="41" y="254"/>
                </a:cxn>
                <a:cxn ang="0">
                  <a:pos x="41" y="254"/>
                </a:cxn>
                <a:cxn ang="0">
                  <a:pos x="35" y="261"/>
                </a:cxn>
                <a:cxn ang="0">
                  <a:pos x="30" y="269"/>
                </a:cxn>
                <a:cxn ang="0">
                  <a:pos x="17" y="285"/>
                </a:cxn>
                <a:cxn ang="0">
                  <a:pos x="12" y="293"/>
                </a:cxn>
                <a:cxn ang="0">
                  <a:pos x="7" y="301"/>
                </a:cxn>
                <a:cxn ang="0">
                  <a:pos x="3" y="309"/>
                </a:cxn>
                <a:cxn ang="0">
                  <a:pos x="0" y="318"/>
                </a:cxn>
                <a:cxn ang="0">
                  <a:pos x="0" y="318"/>
                </a:cxn>
                <a:cxn ang="0">
                  <a:pos x="0" y="320"/>
                </a:cxn>
                <a:cxn ang="0">
                  <a:pos x="1" y="322"/>
                </a:cxn>
                <a:cxn ang="0">
                  <a:pos x="4" y="324"/>
                </a:cxn>
                <a:cxn ang="0">
                  <a:pos x="7" y="324"/>
                </a:cxn>
                <a:cxn ang="0">
                  <a:pos x="8" y="324"/>
                </a:cxn>
                <a:cxn ang="0">
                  <a:pos x="10" y="323"/>
                </a:cxn>
                <a:cxn ang="0">
                  <a:pos x="10" y="320"/>
                </a:cxn>
                <a:cxn ang="0">
                  <a:pos x="10" y="320"/>
                </a:cxn>
                <a:cxn ang="0">
                  <a:pos x="12" y="315"/>
                </a:cxn>
                <a:cxn ang="0">
                  <a:pos x="14" y="310"/>
                </a:cxn>
                <a:cxn ang="0">
                  <a:pos x="20" y="302"/>
                </a:cxn>
                <a:cxn ang="0">
                  <a:pos x="26" y="295"/>
                </a:cxn>
                <a:cxn ang="0">
                  <a:pos x="33" y="288"/>
                </a:cxn>
                <a:cxn ang="0">
                  <a:pos x="33" y="288"/>
                </a:cxn>
                <a:cxn ang="0">
                  <a:pos x="44" y="271"/>
                </a:cxn>
                <a:cxn ang="0">
                  <a:pos x="55" y="252"/>
                </a:cxn>
                <a:cxn ang="0">
                  <a:pos x="55" y="252"/>
                </a:cxn>
                <a:cxn ang="0">
                  <a:pos x="71" y="230"/>
                </a:cxn>
                <a:cxn ang="0">
                  <a:pos x="88" y="208"/>
                </a:cxn>
                <a:cxn ang="0">
                  <a:pos x="123" y="166"/>
                </a:cxn>
                <a:cxn ang="0">
                  <a:pos x="123" y="166"/>
                </a:cxn>
                <a:cxn ang="0">
                  <a:pos x="187" y="86"/>
                </a:cxn>
                <a:cxn ang="0">
                  <a:pos x="220" y="47"/>
                </a:cxn>
                <a:cxn ang="0">
                  <a:pos x="237" y="27"/>
                </a:cxn>
                <a:cxn ang="0">
                  <a:pos x="255" y="9"/>
                </a:cxn>
                <a:cxn ang="0">
                  <a:pos x="255" y="9"/>
                </a:cxn>
                <a:cxn ang="0">
                  <a:pos x="256" y="6"/>
                </a:cxn>
                <a:cxn ang="0">
                  <a:pos x="256" y="5"/>
                </a:cxn>
                <a:cxn ang="0">
                  <a:pos x="255" y="1"/>
                </a:cxn>
                <a:cxn ang="0">
                  <a:pos x="251" y="0"/>
                </a:cxn>
                <a:cxn ang="0">
                  <a:pos x="248" y="0"/>
                </a:cxn>
                <a:cxn ang="0">
                  <a:pos x="247" y="1"/>
                </a:cxn>
                <a:cxn ang="0">
                  <a:pos x="247" y="1"/>
                </a:cxn>
              </a:cxnLst>
              <a:rect l="0" t="0" r="r" b="b"/>
              <a:pathLst>
                <a:path w="256" h="324">
                  <a:moveTo>
                    <a:pt x="247" y="1"/>
                  </a:moveTo>
                  <a:lnTo>
                    <a:pt x="247" y="1"/>
                  </a:lnTo>
                  <a:lnTo>
                    <a:pt x="228" y="22"/>
                  </a:lnTo>
                  <a:lnTo>
                    <a:pt x="208" y="43"/>
                  </a:lnTo>
                  <a:lnTo>
                    <a:pt x="171" y="86"/>
                  </a:lnTo>
                  <a:lnTo>
                    <a:pt x="136" y="131"/>
                  </a:lnTo>
                  <a:lnTo>
                    <a:pt x="101" y="175"/>
                  </a:lnTo>
                  <a:lnTo>
                    <a:pt x="101" y="175"/>
                  </a:lnTo>
                  <a:lnTo>
                    <a:pt x="69" y="213"/>
                  </a:lnTo>
                  <a:lnTo>
                    <a:pt x="55" y="233"/>
                  </a:lnTo>
                  <a:lnTo>
                    <a:pt x="41" y="254"/>
                  </a:lnTo>
                  <a:lnTo>
                    <a:pt x="41" y="254"/>
                  </a:lnTo>
                  <a:lnTo>
                    <a:pt x="35" y="261"/>
                  </a:lnTo>
                  <a:lnTo>
                    <a:pt x="30" y="269"/>
                  </a:lnTo>
                  <a:lnTo>
                    <a:pt x="17" y="285"/>
                  </a:lnTo>
                  <a:lnTo>
                    <a:pt x="12" y="293"/>
                  </a:lnTo>
                  <a:lnTo>
                    <a:pt x="7" y="301"/>
                  </a:lnTo>
                  <a:lnTo>
                    <a:pt x="3" y="309"/>
                  </a:lnTo>
                  <a:lnTo>
                    <a:pt x="0" y="318"/>
                  </a:lnTo>
                  <a:lnTo>
                    <a:pt x="0" y="318"/>
                  </a:lnTo>
                  <a:lnTo>
                    <a:pt x="0" y="320"/>
                  </a:lnTo>
                  <a:lnTo>
                    <a:pt x="1" y="322"/>
                  </a:lnTo>
                  <a:lnTo>
                    <a:pt x="4" y="324"/>
                  </a:lnTo>
                  <a:lnTo>
                    <a:pt x="7" y="324"/>
                  </a:lnTo>
                  <a:lnTo>
                    <a:pt x="8" y="324"/>
                  </a:lnTo>
                  <a:lnTo>
                    <a:pt x="10" y="323"/>
                  </a:lnTo>
                  <a:lnTo>
                    <a:pt x="10" y="320"/>
                  </a:lnTo>
                  <a:lnTo>
                    <a:pt x="10" y="320"/>
                  </a:lnTo>
                  <a:lnTo>
                    <a:pt x="12" y="315"/>
                  </a:lnTo>
                  <a:lnTo>
                    <a:pt x="14" y="310"/>
                  </a:lnTo>
                  <a:lnTo>
                    <a:pt x="20" y="302"/>
                  </a:lnTo>
                  <a:lnTo>
                    <a:pt x="26" y="295"/>
                  </a:lnTo>
                  <a:lnTo>
                    <a:pt x="33" y="288"/>
                  </a:lnTo>
                  <a:lnTo>
                    <a:pt x="33" y="288"/>
                  </a:lnTo>
                  <a:lnTo>
                    <a:pt x="44" y="271"/>
                  </a:lnTo>
                  <a:lnTo>
                    <a:pt x="55" y="252"/>
                  </a:lnTo>
                  <a:lnTo>
                    <a:pt x="55" y="252"/>
                  </a:lnTo>
                  <a:lnTo>
                    <a:pt x="71" y="230"/>
                  </a:lnTo>
                  <a:lnTo>
                    <a:pt x="88" y="208"/>
                  </a:lnTo>
                  <a:lnTo>
                    <a:pt x="123" y="166"/>
                  </a:lnTo>
                  <a:lnTo>
                    <a:pt x="123" y="166"/>
                  </a:lnTo>
                  <a:lnTo>
                    <a:pt x="187" y="86"/>
                  </a:lnTo>
                  <a:lnTo>
                    <a:pt x="220" y="47"/>
                  </a:lnTo>
                  <a:lnTo>
                    <a:pt x="237" y="27"/>
                  </a:lnTo>
                  <a:lnTo>
                    <a:pt x="255" y="9"/>
                  </a:lnTo>
                  <a:lnTo>
                    <a:pt x="255" y="9"/>
                  </a:lnTo>
                  <a:lnTo>
                    <a:pt x="256" y="6"/>
                  </a:lnTo>
                  <a:lnTo>
                    <a:pt x="256" y="5"/>
                  </a:lnTo>
                  <a:lnTo>
                    <a:pt x="255" y="1"/>
                  </a:lnTo>
                  <a:lnTo>
                    <a:pt x="251" y="0"/>
                  </a:lnTo>
                  <a:lnTo>
                    <a:pt x="248" y="0"/>
                  </a:lnTo>
                  <a:lnTo>
                    <a:pt x="247" y="1"/>
                  </a:lnTo>
                  <a:lnTo>
                    <a:pt x="247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8" name="Freeform 1088"/>
            <p:cNvSpPr/>
            <p:nvPr/>
          </p:nvSpPr>
          <p:spPr bwMode="auto">
            <a:xfrm>
              <a:off x="4338638" y="4643438"/>
              <a:ext cx="96838" cy="127000"/>
            </a:xfrm>
            <a:custGeom>
              <a:avLst/>
              <a:gdLst/>
              <a:ahLst/>
              <a:cxnLst>
                <a:cxn ang="0">
                  <a:pos x="233" y="2"/>
                </a:cxn>
                <a:cxn ang="0">
                  <a:pos x="233" y="2"/>
                </a:cxn>
                <a:cxn ang="0">
                  <a:pos x="230" y="6"/>
                </a:cxn>
                <a:cxn ang="0">
                  <a:pos x="229" y="9"/>
                </a:cxn>
                <a:cxn ang="0">
                  <a:pos x="229" y="9"/>
                </a:cxn>
                <a:cxn ang="0">
                  <a:pos x="222" y="17"/>
                </a:cxn>
                <a:cxn ang="0">
                  <a:pos x="216" y="25"/>
                </a:cxn>
                <a:cxn ang="0">
                  <a:pos x="201" y="38"/>
                </a:cxn>
                <a:cxn ang="0">
                  <a:pos x="201" y="38"/>
                </a:cxn>
                <a:cxn ang="0">
                  <a:pos x="182" y="60"/>
                </a:cxn>
                <a:cxn ang="0">
                  <a:pos x="162" y="83"/>
                </a:cxn>
                <a:cxn ang="0">
                  <a:pos x="162" y="83"/>
                </a:cxn>
                <a:cxn ang="0">
                  <a:pos x="128" y="125"/>
                </a:cxn>
                <a:cxn ang="0">
                  <a:pos x="111" y="147"/>
                </a:cxn>
                <a:cxn ang="0">
                  <a:pos x="94" y="169"/>
                </a:cxn>
                <a:cxn ang="0">
                  <a:pos x="94" y="169"/>
                </a:cxn>
                <a:cxn ang="0">
                  <a:pos x="68" y="208"/>
                </a:cxn>
                <a:cxn ang="0">
                  <a:pos x="43" y="247"/>
                </a:cxn>
                <a:cxn ang="0">
                  <a:pos x="43" y="247"/>
                </a:cxn>
                <a:cxn ang="0">
                  <a:pos x="31" y="264"/>
                </a:cxn>
                <a:cxn ang="0">
                  <a:pos x="20" y="279"/>
                </a:cxn>
                <a:cxn ang="0">
                  <a:pos x="8" y="295"/>
                </a:cxn>
                <a:cxn ang="0">
                  <a:pos x="4" y="302"/>
                </a:cxn>
                <a:cxn ang="0">
                  <a:pos x="0" y="313"/>
                </a:cxn>
                <a:cxn ang="0">
                  <a:pos x="0" y="313"/>
                </a:cxn>
                <a:cxn ang="0">
                  <a:pos x="0" y="314"/>
                </a:cxn>
                <a:cxn ang="0">
                  <a:pos x="0" y="317"/>
                </a:cxn>
                <a:cxn ang="0">
                  <a:pos x="4" y="319"/>
                </a:cxn>
                <a:cxn ang="0">
                  <a:pos x="8" y="318"/>
                </a:cxn>
                <a:cxn ang="0">
                  <a:pos x="10" y="317"/>
                </a:cxn>
                <a:cxn ang="0">
                  <a:pos x="10" y="315"/>
                </a:cxn>
                <a:cxn ang="0">
                  <a:pos x="10" y="315"/>
                </a:cxn>
                <a:cxn ang="0">
                  <a:pos x="14" y="306"/>
                </a:cxn>
                <a:cxn ang="0">
                  <a:pos x="20" y="297"/>
                </a:cxn>
                <a:cxn ang="0">
                  <a:pos x="33" y="280"/>
                </a:cxn>
                <a:cxn ang="0">
                  <a:pos x="46" y="263"/>
                </a:cxn>
                <a:cxn ang="0">
                  <a:pos x="58" y="246"/>
                </a:cxn>
                <a:cxn ang="0">
                  <a:pos x="58" y="246"/>
                </a:cxn>
                <a:cxn ang="0">
                  <a:pos x="84" y="206"/>
                </a:cxn>
                <a:cxn ang="0">
                  <a:pos x="110" y="166"/>
                </a:cxn>
                <a:cxn ang="0">
                  <a:pos x="110" y="166"/>
                </a:cxn>
                <a:cxn ang="0">
                  <a:pos x="128" y="143"/>
                </a:cxn>
                <a:cxn ang="0">
                  <a:pos x="146" y="121"/>
                </a:cxn>
                <a:cxn ang="0">
                  <a:pos x="183" y="76"/>
                </a:cxn>
                <a:cxn ang="0">
                  <a:pos x="183" y="76"/>
                </a:cxn>
                <a:cxn ang="0">
                  <a:pos x="199" y="59"/>
                </a:cxn>
                <a:cxn ang="0">
                  <a:pos x="216" y="43"/>
                </a:cxn>
                <a:cxn ang="0">
                  <a:pos x="224" y="34"/>
                </a:cxn>
                <a:cxn ang="0">
                  <a:pos x="232" y="26"/>
                </a:cxn>
                <a:cxn ang="0">
                  <a:pos x="237" y="16"/>
                </a:cxn>
                <a:cxn ang="0">
                  <a:pos x="242" y="7"/>
                </a:cxn>
                <a:cxn ang="0">
                  <a:pos x="242" y="7"/>
                </a:cxn>
                <a:cxn ang="0">
                  <a:pos x="243" y="6"/>
                </a:cxn>
                <a:cxn ang="0">
                  <a:pos x="242" y="3"/>
                </a:cxn>
                <a:cxn ang="0">
                  <a:pos x="239" y="0"/>
                </a:cxn>
                <a:cxn ang="0">
                  <a:pos x="235" y="0"/>
                </a:cxn>
                <a:cxn ang="0">
                  <a:pos x="234" y="0"/>
                </a:cxn>
                <a:cxn ang="0">
                  <a:pos x="233" y="2"/>
                </a:cxn>
                <a:cxn ang="0">
                  <a:pos x="233" y="2"/>
                </a:cxn>
              </a:cxnLst>
              <a:rect l="0" t="0" r="r" b="b"/>
              <a:pathLst>
                <a:path w="243" h="319">
                  <a:moveTo>
                    <a:pt x="233" y="2"/>
                  </a:moveTo>
                  <a:lnTo>
                    <a:pt x="233" y="2"/>
                  </a:lnTo>
                  <a:lnTo>
                    <a:pt x="230" y="6"/>
                  </a:lnTo>
                  <a:lnTo>
                    <a:pt x="229" y="9"/>
                  </a:lnTo>
                  <a:lnTo>
                    <a:pt x="229" y="9"/>
                  </a:lnTo>
                  <a:lnTo>
                    <a:pt x="222" y="17"/>
                  </a:lnTo>
                  <a:lnTo>
                    <a:pt x="216" y="25"/>
                  </a:lnTo>
                  <a:lnTo>
                    <a:pt x="201" y="38"/>
                  </a:lnTo>
                  <a:lnTo>
                    <a:pt x="201" y="38"/>
                  </a:lnTo>
                  <a:lnTo>
                    <a:pt x="182" y="60"/>
                  </a:lnTo>
                  <a:lnTo>
                    <a:pt x="162" y="83"/>
                  </a:lnTo>
                  <a:lnTo>
                    <a:pt x="162" y="83"/>
                  </a:lnTo>
                  <a:lnTo>
                    <a:pt x="128" y="125"/>
                  </a:lnTo>
                  <a:lnTo>
                    <a:pt x="111" y="147"/>
                  </a:lnTo>
                  <a:lnTo>
                    <a:pt x="94" y="169"/>
                  </a:lnTo>
                  <a:lnTo>
                    <a:pt x="94" y="169"/>
                  </a:lnTo>
                  <a:lnTo>
                    <a:pt x="68" y="208"/>
                  </a:lnTo>
                  <a:lnTo>
                    <a:pt x="43" y="247"/>
                  </a:lnTo>
                  <a:lnTo>
                    <a:pt x="43" y="247"/>
                  </a:lnTo>
                  <a:lnTo>
                    <a:pt x="31" y="264"/>
                  </a:lnTo>
                  <a:lnTo>
                    <a:pt x="20" y="279"/>
                  </a:lnTo>
                  <a:lnTo>
                    <a:pt x="8" y="295"/>
                  </a:lnTo>
                  <a:lnTo>
                    <a:pt x="4" y="302"/>
                  </a:lnTo>
                  <a:lnTo>
                    <a:pt x="0" y="313"/>
                  </a:lnTo>
                  <a:lnTo>
                    <a:pt x="0" y="313"/>
                  </a:lnTo>
                  <a:lnTo>
                    <a:pt x="0" y="314"/>
                  </a:lnTo>
                  <a:lnTo>
                    <a:pt x="0" y="317"/>
                  </a:lnTo>
                  <a:lnTo>
                    <a:pt x="4" y="319"/>
                  </a:lnTo>
                  <a:lnTo>
                    <a:pt x="8" y="318"/>
                  </a:lnTo>
                  <a:lnTo>
                    <a:pt x="10" y="317"/>
                  </a:lnTo>
                  <a:lnTo>
                    <a:pt x="10" y="315"/>
                  </a:lnTo>
                  <a:lnTo>
                    <a:pt x="10" y="315"/>
                  </a:lnTo>
                  <a:lnTo>
                    <a:pt x="14" y="306"/>
                  </a:lnTo>
                  <a:lnTo>
                    <a:pt x="20" y="297"/>
                  </a:lnTo>
                  <a:lnTo>
                    <a:pt x="33" y="280"/>
                  </a:lnTo>
                  <a:lnTo>
                    <a:pt x="46" y="263"/>
                  </a:lnTo>
                  <a:lnTo>
                    <a:pt x="58" y="246"/>
                  </a:lnTo>
                  <a:lnTo>
                    <a:pt x="58" y="246"/>
                  </a:lnTo>
                  <a:lnTo>
                    <a:pt x="84" y="206"/>
                  </a:lnTo>
                  <a:lnTo>
                    <a:pt x="110" y="166"/>
                  </a:lnTo>
                  <a:lnTo>
                    <a:pt x="110" y="166"/>
                  </a:lnTo>
                  <a:lnTo>
                    <a:pt x="128" y="143"/>
                  </a:lnTo>
                  <a:lnTo>
                    <a:pt x="146" y="121"/>
                  </a:lnTo>
                  <a:lnTo>
                    <a:pt x="183" y="76"/>
                  </a:lnTo>
                  <a:lnTo>
                    <a:pt x="183" y="76"/>
                  </a:lnTo>
                  <a:lnTo>
                    <a:pt x="199" y="59"/>
                  </a:lnTo>
                  <a:lnTo>
                    <a:pt x="216" y="43"/>
                  </a:lnTo>
                  <a:lnTo>
                    <a:pt x="224" y="34"/>
                  </a:lnTo>
                  <a:lnTo>
                    <a:pt x="232" y="26"/>
                  </a:lnTo>
                  <a:lnTo>
                    <a:pt x="237" y="16"/>
                  </a:lnTo>
                  <a:lnTo>
                    <a:pt x="242" y="7"/>
                  </a:lnTo>
                  <a:lnTo>
                    <a:pt x="242" y="7"/>
                  </a:lnTo>
                  <a:lnTo>
                    <a:pt x="243" y="6"/>
                  </a:lnTo>
                  <a:lnTo>
                    <a:pt x="242" y="3"/>
                  </a:lnTo>
                  <a:lnTo>
                    <a:pt x="239" y="0"/>
                  </a:lnTo>
                  <a:lnTo>
                    <a:pt x="235" y="0"/>
                  </a:lnTo>
                  <a:lnTo>
                    <a:pt x="234" y="0"/>
                  </a:lnTo>
                  <a:lnTo>
                    <a:pt x="233" y="2"/>
                  </a:lnTo>
                  <a:lnTo>
                    <a:pt x="233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9" name="Freeform 1089"/>
            <p:cNvSpPr/>
            <p:nvPr/>
          </p:nvSpPr>
          <p:spPr bwMode="auto">
            <a:xfrm>
              <a:off x="4359276" y="4652963"/>
              <a:ext cx="90488" cy="117475"/>
            </a:xfrm>
            <a:custGeom>
              <a:avLst/>
              <a:gdLst/>
              <a:ahLst/>
              <a:cxnLst>
                <a:cxn ang="0">
                  <a:pos x="217" y="2"/>
                </a:cxn>
                <a:cxn ang="0">
                  <a:pos x="217" y="2"/>
                </a:cxn>
                <a:cxn ang="0">
                  <a:pos x="212" y="12"/>
                </a:cxn>
                <a:cxn ang="0">
                  <a:pos x="204" y="21"/>
                </a:cxn>
                <a:cxn ang="0">
                  <a:pos x="190" y="36"/>
                </a:cxn>
                <a:cxn ang="0">
                  <a:pos x="190" y="36"/>
                </a:cxn>
                <a:cxn ang="0">
                  <a:pos x="161" y="73"/>
                </a:cxn>
                <a:cxn ang="0">
                  <a:pos x="161" y="73"/>
                </a:cxn>
                <a:cxn ang="0">
                  <a:pos x="133" y="108"/>
                </a:cxn>
                <a:cxn ang="0">
                  <a:pos x="106" y="144"/>
                </a:cxn>
                <a:cxn ang="0">
                  <a:pos x="106" y="144"/>
                </a:cxn>
                <a:cxn ang="0">
                  <a:pos x="90" y="165"/>
                </a:cxn>
                <a:cxn ang="0">
                  <a:pos x="76" y="186"/>
                </a:cxn>
                <a:cxn ang="0">
                  <a:pos x="47" y="227"/>
                </a:cxn>
                <a:cxn ang="0">
                  <a:pos x="47" y="227"/>
                </a:cxn>
                <a:cxn ang="0">
                  <a:pos x="33" y="250"/>
                </a:cxn>
                <a:cxn ang="0">
                  <a:pos x="25" y="261"/>
                </a:cxn>
                <a:cxn ang="0">
                  <a:pos x="16" y="273"/>
                </a:cxn>
                <a:cxn ang="0">
                  <a:pos x="16" y="273"/>
                </a:cxn>
                <a:cxn ang="0">
                  <a:pos x="12" y="277"/>
                </a:cxn>
                <a:cxn ang="0">
                  <a:pos x="8" y="281"/>
                </a:cxn>
                <a:cxn ang="0">
                  <a:pos x="4" y="285"/>
                </a:cxn>
                <a:cxn ang="0">
                  <a:pos x="0" y="291"/>
                </a:cxn>
                <a:cxn ang="0">
                  <a:pos x="0" y="291"/>
                </a:cxn>
                <a:cxn ang="0">
                  <a:pos x="0" y="294"/>
                </a:cxn>
                <a:cxn ang="0">
                  <a:pos x="1" y="295"/>
                </a:cxn>
                <a:cxn ang="0">
                  <a:pos x="3" y="297"/>
                </a:cxn>
                <a:cxn ang="0">
                  <a:pos x="4" y="298"/>
                </a:cxn>
                <a:cxn ang="0">
                  <a:pos x="8" y="298"/>
                </a:cxn>
                <a:cxn ang="0">
                  <a:pos x="10" y="297"/>
                </a:cxn>
                <a:cxn ang="0">
                  <a:pos x="12" y="294"/>
                </a:cxn>
                <a:cxn ang="0">
                  <a:pos x="12" y="294"/>
                </a:cxn>
                <a:cxn ang="0">
                  <a:pos x="14" y="289"/>
                </a:cxn>
                <a:cxn ang="0">
                  <a:pos x="21" y="284"/>
                </a:cxn>
                <a:cxn ang="0">
                  <a:pos x="26" y="278"/>
                </a:cxn>
                <a:cxn ang="0">
                  <a:pos x="31" y="273"/>
                </a:cxn>
                <a:cxn ang="0">
                  <a:pos x="31" y="273"/>
                </a:cxn>
                <a:cxn ang="0">
                  <a:pos x="44" y="252"/>
                </a:cxn>
                <a:cxn ang="0">
                  <a:pos x="58" y="233"/>
                </a:cxn>
                <a:cxn ang="0">
                  <a:pos x="58" y="233"/>
                </a:cxn>
                <a:cxn ang="0">
                  <a:pos x="72" y="212"/>
                </a:cxn>
                <a:cxn ang="0">
                  <a:pos x="86" y="191"/>
                </a:cxn>
                <a:cxn ang="0">
                  <a:pos x="101" y="170"/>
                </a:cxn>
                <a:cxn ang="0">
                  <a:pos x="115" y="150"/>
                </a:cxn>
                <a:cxn ang="0">
                  <a:pos x="115" y="150"/>
                </a:cxn>
                <a:cxn ang="0">
                  <a:pos x="145" y="111"/>
                </a:cxn>
                <a:cxn ang="0">
                  <a:pos x="177" y="72"/>
                </a:cxn>
                <a:cxn ang="0">
                  <a:pos x="177" y="72"/>
                </a:cxn>
                <a:cxn ang="0">
                  <a:pos x="190" y="56"/>
                </a:cxn>
                <a:cxn ang="0">
                  <a:pos x="204" y="40"/>
                </a:cxn>
                <a:cxn ang="0">
                  <a:pos x="218" y="23"/>
                </a:cxn>
                <a:cxn ang="0">
                  <a:pos x="224" y="14"/>
                </a:cxn>
                <a:cxn ang="0">
                  <a:pos x="229" y="6"/>
                </a:cxn>
                <a:cxn ang="0">
                  <a:pos x="229" y="6"/>
                </a:cxn>
                <a:cxn ang="0">
                  <a:pos x="229" y="4"/>
                </a:cxn>
                <a:cxn ang="0">
                  <a:pos x="229" y="1"/>
                </a:cxn>
                <a:cxn ang="0">
                  <a:pos x="226" y="0"/>
                </a:cxn>
                <a:cxn ang="0">
                  <a:pos x="225" y="0"/>
                </a:cxn>
                <a:cxn ang="0">
                  <a:pos x="221" y="0"/>
                </a:cxn>
                <a:cxn ang="0">
                  <a:pos x="218" y="1"/>
                </a:cxn>
                <a:cxn ang="0">
                  <a:pos x="217" y="2"/>
                </a:cxn>
                <a:cxn ang="0">
                  <a:pos x="217" y="2"/>
                </a:cxn>
              </a:cxnLst>
              <a:rect l="0" t="0" r="r" b="b"/>
              <a:pathLst>
                <a:path w="229" h="298">
                  <a:moveTo>
                    <a:pt x="217" y="2"/>
                  </a:moveTo>
                  <a:lnTo>
                    <a:pt x="217" y="2"/>
                  </a:lnTo>
                  <a:lnTo>
                    <a:pt x="212" y="12"/>
                  </a:lnTo>
                  <a:lnTo>
                    <a:pt x="204" y="21"/>
                  </a:lnTo>
                  <a:lnTo>
                    <a:pt x="190" y="36"/>
                  </a:lnTo>
                  <a:lnTo>
                    <a:pt x="190" y="36"/>
                  </a:lnTo>
                  <a:lnTo>
                    <a:pt x="161" y="73"/>
                  </a:lnTo>
                  <a:lnTo>
                    <a:pt x="161" y="73"/>
                  </a:lnTo>
                  <a:lnTo>
                    <a:pt x="133" y="108"/>
                  </a:lnTo>
                  <a:lnTo>
                    <a:pt x="106" y="144"/>
                  </a:lnTo>
                  <a:lnTo>
                    <a:pt x="106" y="144"/>
                  </a:lnTo>
                  <a:lnTo>
                    <a:pt x="90" y="165"/>
                  </a:lnTo>
                  <a:lnTo>
                    <a:pt x="76" y="186"/>
                  </a:lnTo>
                  <a:lnTo>
                    <a:pt x="47" y="227"/>
                  </a:lnTo>
                  <a:lnTo>
                    <a:pt x="47" y="227"/>
                  </a:lnTo>
                  <a:lnTo>
                    <a:pt x="33" y="250"/>
                  </a:lnTo>
                  <a:lnTo>
                    <a:pt x="25" y="261"/>
                  </a:lnTo>
                  <a:lnTo>
                    <a:pt x="16" y="273"/>
                  </a:lnTo>
                  <a:lnTo>
                    <a:pt x="16" y="273"/>
                  </a:lnTo>
                  <a:lnTo>
                    <a:pt x="12" y="277"/>
                  </a:lnTo>
                  <a:lnTo>
                    <a:pt x="8" y="281"/>
                  </a:lnTo>
                  <a:lnTo>
                    <a:pt x="4" y="285"/>
                  </a:lnTo>
                  <a:lnTo>
                    <a:pt x="0" y="291"/>
                  </a:lnTo>
                  <a:lnTo>
                    <a:pt x="0" y="291"/>
                  </a:lnTo>
                  <a:lnTo>
                    <a:pt x="0" y="294"/>
                  </a:lnTo>
                  <a:lnTo>
                    <a:pt x="1" y="295"/>
                  </a:lnTo>
                  <a:lnTo>
                    <a:pt x="3" y="297"/>
                  </a:lnTo>
                  <a:lnTo>
                    <a:pt x="4" y="298"/>
                  </a:lnTo>
                  <a:lnTo>
                    <a:pt x="8" y="298"/>
                  </a:lnTo>
                  <a:lnTo>
                    <a:pt x="10" y="297"/>
                  </a:lnTo>
                  <a:lnTo>
                    <a:pt x="12" y="294"/>
                  </a:lnTo>
                  <a:lnTo>
                    <a:pt x="12" y="294"/>
                  </a:lnTo>
                  <a:lnTo>
                    <a:pt x="14" y="289"/>
                  </a:lnTo>
                  <a:lnTo>
                    <a:pt x="21" y="284"/>
                  </a:lnTo>
                  <a:lnTo>
                    <a:pt x="26" y="278"/>
                  </a:lnTo>
                  <a:lnTo>
                    <a:pt x="31" y="273"/>
                  </a:lnTo>
                  <a:lnTo>
                    <a:pt x="31" y="273"/>
                  </a:lnTo>
                  <a:lnTo>
                    <a:pt x="44" y="252"/>
                  </a:lnTo>
                  <a:lnTo>
                    <a:pt x="58" y="233"/>
                  </a:lnTo>
                  <a:lnTo>
                    <a:pt x="58" y="233"/>
                  </a:lnTo>
                  <a:lnTo>
                    <a:pt x="72" y="212"/>
                  </a:lnTo>
                  <a:lnTo>
                    <a:pt x="86" y="191"/>
                  </a:lnTo>
                  <a:lnTo>
                    <a:pt x="101" y="170"/>
                  </a:lnTo>
                  <a:lnTo>
                    <a:pt x="115" y="150"/>
                  </a:lnTo>
                  <a:lnTo>
                    <a:pt x="115" y="150"/>
                  </a:lnTo>
                  <a:lnTo>
                    <a:pt x="145" y="111"/>
                  </a:lnTo>
                  <a:lnTo>
                    <a:pt x="177" y="72"/>
                  </a:lnTo>
                  <a:lnTo>
                    <a:pt x="177" y="72"/>
                  </a:lnTo>
                  <a:lnTo>
                    <a:pt x="190" y="56"/>
                  </a:lnTo>
                  <a:lnTo>
                    <a:pt x="204" y="40"/>
                  </a:lnTo>
                  <a:lnTo>
                    <a:pt x="218" y="23"/>
                  </a:lnTo>
                  <a:lnTo>
                    <a:pt x="224" y="14"/>
                  </a:lnTo>
                  <a:lnTo>
                    <a:pt x="229" y="6"/>
                  </a:lnTo>
                  <a:lnTo>
                    <a:pt x="229" y="6"/>
                  </a:lnTo>
                  <a:lnTo>
                    <a:pt x="229" y="4"/>
                  </a:lnTo>
                  <a:lnTo>
                    <a:pt x="229" y="1"/>
                  </a:lnTo>
                  <a:lnTo>
                    <a:pt x="226" y="0"/>
                  </a:lnTo>
                  <a:lnTo>
                    <a:pt x="225" y="0"/>
                  </a:lnTo>
                  <a:lnTo>
                    <a:pt x="221" y="0"/>
                  </a:lnTo>
                  <a:lnTo>
                    <a:pt x="218" y="1"/>
                  </a:lnTo>
                  <a:lnTo>
                    <a:pt x="217" y="2"/>
                  </a:lnTo>
                  <a:lnTo>
                    <a:pt x="217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0" name="Freeform 1090"/>
            <p:cNvSpPr/>
            <p:nvPr/>
          </p:nvSpPr>
          <p:spPr bwMode="auto">
            <a:xfrm>
              <a:off x="4403726" y="4670425"/>
              <a:ext cx="50800" cy="63500"/>
            </a:xfrm>
            <a:custGeom>
              <a:avLst/>
              <a:gdLst/>
              <a:ahLst/>
              <a:cxnLst>
                <a:cxn ang="0">
                  <a:pos x="118" y="4"/>
                </a:cxn>
                <a:cxn ang="0">
                  <a:pos x="118" y="4"/>
                </a:cxn>
                <a:cxn ang="0">
                  <a:pos x="117" y="8"/>
                </a:cxn>
                <a:cxn ang="0">
                  <a:pos x="114" y="13"/>
                </a:cxn>
                <a:cxn ang="0">
                  <a:pos x="107" y="21"/>
                </a:cxn>
                <a:cxn ang="0">
                  <a:pos x="101" y="28"/>
                </a:cxn>
                <a:cxn ang="0">
                  <a:pos x="94" y="36"/>
                </a:cxn>
                <a:cxn ang="0">
                  <a:pos x="94" y="36"/>
                </a:cxn>
                <a:cxn ang="0">
                  <a:pos x="64" y="77"/>
                </a:cxn>
                <a:cxn ang="0">
                  <a:pos x="64" y="77"/>
                </a:cxn>
                <a:cxn ang="0">
                  <a:pos x="49" y="97"/>
                </a:cxn>
                <a:cxn ang="0">
                  <a:pos x="32" y="115"/>
                </a:cxn>
                <a:cxn ang="0">
                  <a:pos x="16" y="135"/>
                </a:cxn>
                <a:cxn ang="0">
                  <a:pos x="1" y="155"/>
                </a:cxn>
                <a:cxn ang="0">
                  <a:pos x="1" y="155"/>
                </a:cxn>
                <a:cxn ang="0">
                  <a:pos x="0" y="157"/>
                </a:cxn>
                <a:cxn ang="0">
                  <a:pos x="0" y="159"/>
                </a:cxn>
                <a:cxn ang="0">
                  <a:pos x="3" y="162"/>
                </a:cxn>
                <a:cxn ang="0">
                  <a:pos x="7" y="162"/>
                </a:cxn>
                <a:cxn ang="0">
                  <a:pos x="9" y="162"/>
                </a:cxn>
                <a:cxn ang="0">
                  <a:pos x="11" y="160"/>
                </a:cxn>
                <a:cxn ang="0">
                  <a:pos x="11" y="160"/>
                </a:cxn>
                <a:cxn ang="0">
                  <a:pos x="26" y="140"/>
                </a:cxn>
                <a:cxn ang="0">
                  <a:pos x="42" y="121"/>
                </a:cxn>
                <a:cxn ang="0">
                  <a:pos x="58" y="102"/>
                </a:cxn>
                <a:cxn ang="0">
                  <a:pos x="73" y="83"/>
                </a:cxn>
                <a:cxn ang="0">
                  <a:pos x="73" y="83"/>
                </a:cxn>
                <a:cxn ang="0">
                  <a:pos x="94" y="54"/>
                </a:cxn>
                <a:cxn ang="0">
                  <a:pos x="105" y="41"/>
                </a:cxn>
                <a:cxn ang="0">
                  <a:pos x="115" y="28"/>
                </a:cxn>
                <a:cxn ang="0">
                  <a:pos x="115" y="28"/>
                </a:cxn>
                <a:cxn ang="0">
                  <a:pos x="123" y="19"/>
                </a:cxn>
                <a:cxn ang="0">
                  <a:pos x="127" y="13"/>
                </a:cxn>
                <a:cxn ang="0">
                  <a:pos x="128" y="8"/>
                </a:cxn>
                <a:cxn ang="0">
                  <a:pos x="128" y="8"/>
                </a:cxn>
                <a:cxn ang="0">
                  <a:pos x="130" y="6"/>
                </a:cxn>
                <a:cxn ang="0">
                  <a:pos x="128" y="3"/>
                </a:cxn>
                <a:cxn ang="0">
                  <a:pos x="124" y="0"/>
                </a:cxn>
                <a:cxn ang="0">
                  <a:pos x="121" y="2"/>
                </a:cxn>
                <a:cxn ang="0">
                  <a:pos x="119" y="3"/>
                </a:cxn>
                <a:cxn ang="0">
                  <a:pos x="118" y="4"/>
                </a:cxn>
                <a:cxn ang="0">
                  <a:pos x="118" y="4"/>
                </a:cxn>
              </a:cxnLst>
              <a:rect l="0" t="0" r="r" b="b"/>
              <a:pathLst>
                <a:path w="130" h="162">
                  <a:moveTo>
                    <a:pt x="118" y="4"/>
                  </a:moveTo>
                  <a:lnTo>
                    <a:pt x="118" y="4"/>
                  </a:lnTo>
                  <a:lnTo>
                    <a:pt x="117" y="8"/>
                  </a:lnTo>
                  <a:lnTo>
                    <a:pt x="114" y="13"/>
                  </a:lnTo>
                  <a:lnTo>
                    <a:pt x="107" y="21"/>
                  </a:lnTo>
                  <a:lnTo>
                    <a:pt x="101" y="28"/>
                  </a:lnTo>
                  <a:lnTo>
                    <a:pt x="94" y="36"/>
                  </a:lnTo>
                  <a:lnTo>
                    <a:pt x="94" y="36"/>
                  </a:lnTo>
                  <a:lnTo>
                    <a:pt x="64" y="77"/>
                  </a:lnTo>
                  <a:lnTo>
                    <a:pt x="64" y="77"/>
                  </a:lnTo>
                  <a:lnTo>
                    <a:pt x="49" y="97"/>
                  </a:lnTo>
                  <a:lnTo>
                    <a:pt x="32" y="115"/>
                  </a:lnTo>
                  <a:lnTo>
                    <a:pt x="16" y="135"/>
                  </a:lnTo>
                  <a:lnTo>
                    <a:pt x="1" y="155"/>
                  </a:lnTo>
                  <a:lnTo>
                    <a:pt x="1" y="155"/>
                  </a:lnTo>
                  <a:lnTo>
                    <a:pt x="0" y="157"/>
                  </a:lnTo>
                  <a:lnTo>
                    <a:pt x="0" y="159"/>
                  </a:lnTo>
                  <a:lnTo>
                    <a:pt x="3" y="162"/>
                  </a:lnTo>
                  <a:lnTo>
                    <a:pt x="7" y="162"/>
                  </a:lnTo>
                  <a:lnTo>
                    <a:pt x="9" y="162"/>
                  </a:lnTo>
                  <a:lnTo>
                    <a:pt x="11" y="160"/>
                  </a:lnTo>
                  <a:lnTo>
                    <a:pt x="11" y="160"/>
                  </a:lnTo>
                  <a:lnTo>
                    <a:pt x="26" y="140"/>
                  </a:lnTo>
                  <a:lnTo>
                    <a:pt x="42" y="121"/>
                  </a:lnTo>
                  <a:lnTo>
                    <a:pt x="58" y="102"/>
                  </a:lnTo>
                  <a:lnTo>
                    <a:pt x="73" y="83"/>
                  </a:lnTo>
                  <a:lnTo>
                    <a:pt x="73" y="83"/>
                  </a:lnTo>
                  <a:lnTo>
                    <a:pt x="94" y="54"/>
                  </a:lnTo>
                  <a:lnTo>
                    <a:pt x="105" y="41"/>
                  </a:lnTo>
                  <a:lnTo>
                    <a:pt x="115" y="28"/>
                  </a:lnTo>
                  <a:lnTo>
                    <a:pt x="115" y="28"/>
                  </a:lnTo>
                  <a:lnTo>
                    <a:pt x="123" y="19"/>
                  </a:lnTo>
                  <a:lnTo>
                    <a:pt x="127" y="13"/>
                  </a:lnTo>
                  <a:lnTo>
                    <a:pt x="128" y="8"/>
                  </a:lnTo>
                  <a:lnTo>
                    <a:pt x="128" y="8"/>
                  </a:lnTo>
                  <a:lnTo>
                    <a:pt x="130" y="6"/>
                  </a:lnTo>
                  <a:lnTo>
                    <a:pt x="128" y="3"/>
                  </a:lnTo>
                  <a:lnTo>
                    <a:pt x="124" y="0"/>
                  </a:lnTo>
                  <a:lnTo>
                    <a:pt x="121" y="2"/>
                  </a:lnTo>
                  <a:lnTo>
                    <a:pt x="119" y="3"/>
                  </a:lnTo>
                  <a:lnTo>
                    <a:pt x="118" y="4"/>
                  </a:lnTo>
                  <a:lnTo>
                    <a:pt x="11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1" name="Freeform 1091"/>
            <p:cNvSpPr/>
            <p:nvPr/>
          </p:nvSpPr>
          <p:spPr bwMode="auto">
            <a:xfrm>
              <a:off x="4246563" y="4664075"/>
              <a:ext cx="17463" cy="44450"/>
            </a:xfrm>
            <a:custGeom>
              <a:avLst/>
              <a:gdLst/>
              <a:ahLst/>
              <a:cxnLst>
                <a:cxn ang="0">
                  <a:pos x="34" y="4"/>
                </a:cxn>
                <a:cxn ang="0">
                  <a:pos x="34" y="4"/>
                </a:cxn>
                <a:cxn ang="0">
                  <a:pos x="23" y="32"/>
                </a:cxn>
                <a:cxn ang="0">
                  <a:pos x="14" y="59"/>
                </a:cxn>
                <a:cxn ang="0">
                  <a:pos x="14" y="59"/>
                </a:cxn>
                <a:cxn ang="0">
                  <a:pos x="10" y="71"/>
                </a:cxn>
                <a:cxn ang="0">
                  <a:pos x="8" y="83"/>
                </a:cxn>
                <a:cxn ang="0">
                  <a:pos x="5" y="94"/>
                </a:cxn>
                <a:cxn ang="0">
                  <a:pos x="1" y="106"/>
                </a:cxn>
                <a:cxn ang="0">
                  <a:pos x="1" y="106"/>
                </a:cxn>
                <a:cxn ang="0">
                  <a:pos x="0" y="108"/>
                </a:cxn>
                <a:cxn ang="0">
                  <a:pos x="0" y="110"/>
                </a:cxn>
                <a:cxn ang="0">
                  <a:pos x="4" y="114"/>
                </a:cxn>
                <a:cxn ang="0">
                  <a:pos x="5" y="114"/>
                </a:cxn>
                <a:cxn ang="0">
                  <a:pos x="8" y="114"/>
                </a:cxn>
                <a:cxn ang="0">
                  <a:pos x="9" y="114"/>
                </a:cxn>
                <a:cxn ang="0">
                  <a:pos x="10" y="111"/>
                </a:cxn>
                <a:cxn ang="0">
                  <a:pos x="10" y="111"/>
                </a:cxn>
                <a:cxn ang="0">
                  <a:pos x="14" y="101"/>
                </a:cxn>
                <a:cxn ang="0">
                  <a:pos x="17" y="91"/>
                </a:cxn>
                <a:cxn ang="0">
                  <a:pos x="22" y="70"/>
                </a:cxn>
                <a:cxn ang="0">
                  <a:pos x="22" y="70"/>
                </a:cxn>
                <a:cxn ang="0">
                  <a:pos x="33" y="38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6" y="6"/>
                </a:cxn>
                <a:cxn ang="0">
                  <a:pos x="46" y="3"/>
                </a:cxn>
                <a:cxn ang="0">
                  <a:pos x="44" y="2"/>
                </a:cxn>
                <a:cxn ang="0">
                  <a:pos x="42" y="0"/>
                </a:cxn>
                <a:cxn ang="0">
                  <a:pos x="38" y="2"/>
                </a:cxn>
                <a:cxn ang="0">
                  <a:pos x="35" y="3"/>
                </a:cxn>
                <a:cxn ang="0">
                  <a:pos x="34" y="4"/>
                </a:cxn>
                <a:cxn ang="0">
                  <a:pos x="34" y="4"/>
                </a:cxn>
              </a:cxnLst>
              <a:rect l="0" t="0" r="r" b="b"/>
              <a:pathLst>
                <a:path w="46" h="114">
                  <a:moveTo>
                    <a:pt x="34" y="4"/>
                  </a:moveTo>
                  <a:lnTo>
                    <a:pt x="34" y="4"/>
                  </a:lnTo>
                  <a:lnTo>
                    <a:pt x="23" y="32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0" y="71"/>
                  </a:lnTo>
                  <a:lnTo>
                    <a:pt x="8" y="83"/>
                  </a:lnTo>
                  <a:lnTo>
                    <a:pt x="5" y="94"/>
                  </a:lnTo>
                  <a:lnTo>
                    <a:pt x="1" y="106"/>
                  </a:lnTo>
                  <a:lnTo>
                    <a:pt x="1" y="106"/>
                  </a:lnTo>
                  <a:lnTo>
                    <a:pt x="0" y="108"/>
                  </a:lnTo>
                  <a:lnTo>
                    <a:pt x="0" y="110"/>
                  </a:lnTo>
                  <a:lnTo>
                    <a:pt x="4" y="114"/>
                  </a:lnTo>
                  <a:lnTo>
                    <a:pt x="5" y="114"/>
                  </a:lnTo>
                  <a:lnTo>
                    <a:pt x="8" y="114"/>
                  </a:lnTo>
                  <a:lnTo>
                    <a:pt x="9" y="114"/>
                  </a:lnTo>
                  <a:lnTo>
                    <a:pt x="10" y="111"/>
                  </a:lnTo>
                  <a:lnTo>
                    <a:pt x="10" y="111"/>
                  </a:lnTo>
                  <a:lnTo>
                    <a:pt x="14" y="101"/>
                  </a:lnTo>
                  <a:lnTo>
                    <a:pt x="17" y="91"/>
                  </a:lnTo>
                  <a:lnTo>
                    <a:pt x="22" y="70"/>
                  </a:lnTo>
                  <a:lnTo>
                    <a:pt x="22" y="70"/>
                  </a:lnTo>
                  <a:lnTo>
                    <a:pt x="33" y="38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6"/>
                  </a:lnTo>
                  <a:lnTo>
                    <a:pt x="46" y="3"/>
                  </a:lnTo>
                  <a:lnTo>
                    <a:pt x="44" y="2"/>
                  </a:lnTo>
                  <a:lnTo>
                    <a:pt x="42" y="0"/>
                  </a:lnTo>
                  <a:lnTo>
                    <a:pt x="38" y="2"/>
                  </a:lnTo>
                  <a:lnTo>
                    <a:pt x="35" y="3"/>
                  </a:lnTo>
                  <a:lnTo>
                    <a:pt x="34" y="4"/>
                  </a:lnTo>
                  <a:lnTo>
                    <a:pt x="3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2" name="Freeform 1092"/>
            <p:cNvSpPr/>
            <p:nvPr/>
          </p:nvSpPr>
          <p:spPr bwMode="auto">
            <a:xfrm>
              <a:off x="4252913" y="4662488"/>
              <a:ext cx="34925" cy="61913"/>
            </a:xfrm>
            <a:custGeom>
              <a:avLst/>
              <a:gdLst/>
              <a:ahLst/>
              <a:cxnLst>
                <a:cxn ang="0">
                  <a:pos x="76" y="1"/>
                </a:cxn>
                <a:cxn ang="0">
                  <a:pos x="76" y="1"/>
                </a:cxn>
                <a:cxn ang="0">
                  <a:pos x="68" y="9"/>
                </a:cxn>
                <a:cxn ang="0">
                  <a:pos x="61" y="18"/>
                </a:cxn>
                <a:cxn ang="0">
                  <a:pos x="48" y="36"/>
                </a:cxn>
                <a:cxn ang="0">
                  <a:pos x="36" y="56"/>
                </a:cxn>
                <a:cxn ang="0">
                  <a:pos x="26" y="77"/>
                </a:cxn>
                <a:cxn ang="0">
                  <a:pos x="26" y="77"/>
                </a:cxn>
                <a:cxn ang="0">
                  <a:pos x="18" y="94"/>
                </a:cxn>
                <a:cxn ang="0">
                  <a:pos x="10" y="112"/>
                </a:cxn>
                <a:cxn ang="0">
                  <a:pos x="4" y="132"/>
                </a:cxn>
                <a:cxn ang="0">
                  <a:pos x="0" y="150"/>
                </a:cxn>
                <a:cxn ang="0">
                  <a:pos x="0" y="150"/>
                </a:cxn>
                <a:cxn ang="0">
                  <a:pos x="0" y="153"/>
                </a:cxn>
                <a:cxn ang="0">
                  <a:pos x="1" y="155"/>
                </a:cxn>
                <a:cxn ang="0">
                  <a:pos x="2" y="155"/>
                </a:cxn>
                <a:cxn ang="0">
                  <a:pos x="5" y="157"/>
                </a:cxn>
                <a:cxn ang="0">
                  <a:pos x="9" y="155"/>
                </a:cxn>
                <a:cxn ang="0">
                  <a:pos x="10" y="153"/>
                </a:cxn>
                <a:cxn ang="0">
                  <a:pos x="12" y="150"/>
                </a:cxn>
                <a:cxn ang="0">
                  <a:pos x="12" y="150"/>
                </a:cxn>
                <a:cxn ang="0">
                  <a:pos x="13" y="141"/>
                </a:cxn>
                <a:cxn ang="0">
                  <a:pos x="16" y="132"/>
                </a:cxn>
                <a:cxn ang="0">
                  <a:pos x="23" y="111"/>
                </a:cxn>
                <a:cxn ang="0">
                  <a:pos x="31" y="91"/>
                </a:cxn>
                <a:cxn ang="0">
                  <a:pos x="40" y="74"/>
                </a:cxn>
                <a:cxn ang="0">
                  <a:pos x="40" y="74"/>
                </a:cxn>
                <a:cxn ang="0">
                  <a:pos x="50" y="57"/>
                </a:cxn>
                <a:cxn ang="0">
                  <a:pos x="60" y="40"/>
                </a:cxn>
                <a:cxn ang="0">
                  <a:pos x="70" y="25"/>
                </a:cxn>
                <a:cxn ang="0">
                  <a:pos x="84" y="9"/>
                </a:cxn>
                <a:cxn ang="0">
                  <a:pos x="84" y="9"/>
                </a:cxn>
                <a:cxn ang="0">
                  <a:pos x="85" y="8"/>
                </a:cxn>
                <a:cxn ang="0">
                  <a:pos x="86" y="5"/>
                </a:cxn>
                <a:cxn ang="0">
                  <a:pos x="84" y="1"/>
                </a:cxn>
                <a:cxn ang="0">
                  <a:pos x="80" y="0"/>
                </a:cxn>
                <a:cxn ang="0">
                  <a:pos x="78" y="0"/>
                </a:cxn>
                <a:cxn ang="0">
                  <a:pos x="76" y="1"/>
                </a:cxn>
                <a:cxn ang="0">
                  <a:pos x="76" y="1"/>
                </a:cxn>
              </a:cxnLst>
              <a:rect l="0" t="0" r="r" b="b"/>
              <a:pathLst>
                <a:path w="86" h="157">
                  <a:moveTo>
                    <a:pt x="76" y="1"/>
                  </a:moveTo>
                  <a:lnTo>
                    <a:pt x="76" y="1"/>
                  </a:lnTo>
                  <a:lnTo>
                    <a:pt x="68" y="9"/>
                  </a:lnTo>
                  <a:lnTo>
                    <a:pt x="61" y="18"/>
                  </a:lnTo>
                  <a:lnTo>
                    <a:pt x="48" y="36"/>
                  </a:lnTo>
                  <a:lnTo>
                    <a:pt x="36" y="56"/>
                  </a:lnTo>
                  <a:lnTo>
                    <a:pt x="26" y="77"/>
                  </a:lnTo>
                  <a:lnTo>
                    <a:pt x="26" y="77"/>
                  </a:lnTo>
                  <a:lnTo>
                    <a:pt x="18" y="94"/>
                  </a:lnTo>
                  <a:lnTo>
                    <a:pt x="10" y="112"/>
                  </a:lnTo>
                  <a:lnTo>
                    <a:pt x="4" y="132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0" y="153"/>
                  </a:lnTo>
                  <a:lnTo>
                    <a:pt x="1" y="155"/>
                  </a:lnTo>
                  <a:lnTo>
                    <a:pt x="2" y="155"/>
                  </a:lnTo>
                  <a:lnTo>
                    <a:pt x="5" y="157"/>
                  </a:lnTo>
                  <a:lnTo>
                    <a:pt x="9" y="155"/>
                  </a:lnTo>
                  <a:lnTo>
                    <a:pt x="10" y="153"/>
                  </a:lnTo>
                  <a:lnTo>
                    <a:pt x="12" y="150"/>
                  </a:lnTo>
                  <a:lnTo>
                    <a:pt x="12" y="150"/>
                  </a:lnTo>
                  <a:lnTo>
                    <a:pt x="13" y="141"/>
                  </a:lnTo>
                  <a:lnTo>
                    <a:pt x="16" y="132"/>
                  </a:lnTo>
                  <a:lnTo>
                    <a:pt x="23" y="111"/>
                  </a:lnTo>
                  <a:lnTo>
                    <a:pt x="31" y="91"/>
                  </a:lnTo>
                  <a:lnTo>
                    <a:pt x="40" y="74"/>
                  </a:lnTo>
                  <a:lnTo>
                    <a:pt x="40" y="74"/>
                  </a:lnTo>
                  <a:lnTo>
                    <a:pt x="50" y="57"/>
                  </a:lnTo>
                  <a:lnTo>
                    <a:pt x="60" y="40"/>
                  </a:lnTo>
                  <a:lnTo>
                    <a:pt x="70" y="25"/>
                  </a:lnTo>
                  <a:lnTo>
                    <a:pt x="84" y="9"/>
                  </a:lnTo>
                  <a:lnTo>
                    <a:pt x="84" y="9"/>
                  </a:lnTo>
                  <a:lnTo>
                    <a:pt x="85" y="8"/>
                  </a:lnTo>
                  <a:lnTo>
                    <a:pt x="86" y="5"/>
                  </a:lnTo>
                  <a:lnTo>
                    <a:pt x="84" y="1"/>
                  </a:lnTo>
                  <a:lnTo>
                    <a:pt x="80" y="0"/>
                  </a:lnTo>
                  <a:lnTo>
                    <a:pt x="78" y="0"/>
                  </a:lnTo>
                  <a:lnTo>
                    <a:pt x="76" y="1"/>
                  </a:lnTo>
                  <a:lnTo>
                    <a:pt x="76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3" name="Freeform 1093"/>
            <p:cNvSpPr/>
            <p:nvPr/>
          </p:nvSpPr>
          <p:spPr bwMode="auto">
            <a:xfrm>
              <a:off x="4271963" y="4672013"/>
              <a:ext cx="33338" cy="58738"/>
            </a:xfrm>
            <a:custGeom>
              <a:avLst/>
              <a:gdLst/>
              <a:ahLst/>
              <a:cxnLst>
                <a:cxn ang="0">
                  <a:pos x="75" y="2"/>
                </a:cxn>
                <a:cxn ang="0">
                  <a:pos x="75" y="2"/>
                </a:cxn>
                <a:cxn ang="0">
                  <a:pos x="53" y="31"/>
                </a:cxn>
                <a:cxn ang="0">
                  <a:pos x="43" y="47"/>
                </a:cxn>
                <a:cxn ang="0">
                  <a:pos x="32" y="64"/>
                </a:cxn>
                <a:cxn ang="0">
                  <a:pos x="23" y="81"/>
                </a:cxn>
                <a:cxn ang="0">
                  <a:pos x="14" y="98"/>
                </a:cxn>
                <a:cxn ang="0">
                  <a:pos x="7" y="115"/>
                </a:cxn>
                <a:cxn ang="0">
                  <a:pos x="1" y="133"/>
                </a:cxn>
                <a:cxn ang="0">
                  <a:pos x="1" y="133"/>
                </a:cxn>
                <a:cxn ang="0">
                  <a:pos x="0" y="134"/>
                </a:cxn>
                <a:cxn ang="0">
                  <a:pos x="0" y="137"/>
                </a:cxn>
                <a:cxn ang="0">
                  <a:pos x="0" y="139"/>
                </a:cxn>
                <a:cxn ang="0">
                  <a:pos x="0" y="139"/>
                </a:cxn>
                <a:cxn ang="0">
                  <a:pos x="0" y="142"/>
                </a:cxn>
                <a:cxn ang="0">
                  <a:pos x="1" y="143"/>
                </a:cxn>
                <a:cxn ang="0">
                  <a:pos x="5" y="146"/>
                </a:cxn>
                <a:cxn ang="0">
                  <a:pos x="9" y="145"/>
                </a:cxn>
                <a:cxn ang="0">
                  <a:pos x="10" y="143"/>
                </a:cxn>
                <a:cxn ang="0">
                  <a:pos x="11" y="141"/>
                </a:cxn>
                <a:cxn ang="0">
                  <a:pos x="11" y="141"/>
                </a:cxn>
                <a:cxn ang="0">
                  <a:pos x="17" y="124"/>
                </a:cxn>
                <a:cxn ang="0">
                  <a:pos x="23" y="107"/>
                </a:cxn>
                <a:cxn ang="0">
                  <a:pos x="31" y="88"/>
                </a:cxn>
                <a:cxn ang="0">
                  <a:pos x="40" y="71"/>
                </a:cxn>
                <a:cxn ang="0">
                  <a:pos x="51" y="56"/>
                </a:cxn>
                <a:cxn ang="0">
                  <a:pos x="61" y="39"/>
                </a:cxn>
                <a:cxn ang="0">
                  <a:pos x="83" y="10"/>
                </a:cxn>
                <a:cxn ang="0">
                  <a:pos x="83" y="10"/>
                </a:cxn>
                <a:cxn ang="0">
                  <a:pos x="85" y="7"/>
                </a:cxn>
                <a:cxn ang="0">
                  <a:pos x="85" y="5"/>
                </a:cxn>
                <a:cxn ang="0">
                  <a:pos x="83" y="1"/>
                </a:cxn>
                <a:cxn ang="0">
                  <a:pos x="81" y="1"/>
                </a:cxn>
                <a:cxn ang="0">
                  <a:pos x="79" y="0"/>
                </a:cxn>
                <a:cxn ang="0">
                  <a:pos x="77" y="0"/>
                </a:cxn>
                <a:cxn ang="0">
                  <a:pos x="75" y="2"/>
                </a:cxn>
                <a:cxn ang="0">
                  <a:pos x="75" y="2"/>
                </a:cxn>
              </a:cxnLst>
              <a:rect l="0" t="0" r="r" b="b"/>
              <a:pathLst>
                <a:path w="85" h="146">
                  <a:moveTo>
                    <a:pt x="75" y="2"/>
                  </a:moveTo>
                  <a:lnTo>
                    <a:pt x="75" y="2"/>
                  </a:lnTo>
                  <a:lnTo>
                    <a:pt x="53" y="31"/>
                  </a:lnTo>
                  <a:lnTo>
                    <a:pt x="43" y="47"/>
                  </a:lnTo>
                  <a:lnTo>
                    <a:pt x="32" y="64"/>
                  </a:lnTo>
                  <a:lnTo>
                    <a:pt x="23" y="81"/>
                  </a:lnTo>
                  <a:lnTo>
                    <a:pt x="14" y="98"/>
                  </a:lnTo>
                  <a:lnTo>
                    <a:pt x="7" y="115"/>
                  </a:lnTo>
                  <a:lnTo>
                    <a:pt x="1" y="133"/>
                  </a:lnTo>
                  <a:lnTo>
                    <a:pt x="1" y="133"/>
                  </a:lnTo>
                  <a:lnTo>
                    <a:pt x="0" y="134"/>
                  </a:lnTo>
                  <a:lnTo>
                    <a:pt x="0" y="137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0" y="142"/>
                  </a:lnTo>
                  <a:lnTo>
                    <a:pt x="1" y="143"/>
                  </a:lnTo>
                  <a:lnTo>
                    <a:pt x="5" y="146"/>
                  </a:lnTo>
                  <a:lnTo>
                    <a:pt x="9" y="145"/>
                  </a:lnTo>
                  <a:lnTo>
                    <a:pt x="10" y="143"/>
                  </a:lnTo>
                  <a:lnTo>
                    <a:pt x="11" y="141"/>
                  </a:lnTo>
                  <a:lnTo>
                    <a:pt x="11" y="141"/>
                  </a:lnTo>
                  <a:lnTo>
                    <a:pt x="17" y="124"/>
                  </a:lnTo>
                  <a:lnTo>
                    <a:pt x="23" y="107"/>
                  </a:lnTo>
                  <a:lnTo>
                    <a:pt x="31" y="88"/>
                  </a:lnTo>
                  <a:lnTo>
                    <a:pt x="40" y="71"/>
                  </a:lnTo>
                  <a:lnTo>
                    <a:pt x="51" y="56"/>
                  </a:lnTo>
                  <a:lnTo>
                    <a:pt x="61" y="39"/>
                  </a:lnTo>
                  <a:lnTo>
                    <a:pt x="83" y="10"/>
                  </a:lnTo>
                  <a:lnTo>
                    <a:pt x="83" y="10"/>
                  </a:lnTo>
                  <a:lnTo>
                    <a:pt x="85" y="7"/>
                  </a:lnTo>
                  <a:lnTo>
                    <a:pt x="85" y="5"/>
                  </a:lnTo>
                  <a:lnTo>
                    <a:pt x="83" y="1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7" y="0"/>
                  </a:lnTo>
                  <a:lnTo>
                    <a:pt x="75" y="2"/>
                  </a:lnTo>
                  <a:lnTo>
                    <a:pt x="7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4" name="Freeform 1094"/>
            <p:cNvSpPr/>
            <p:nvPr/>
          </p:nvSpPr>
          <p:spPr bwMode="auto">
            <a:xfrm>
              <a:off x="4287838" y="4687888"/>
              <a:ext cx="30163" cy="50800"/>
            </a:xfrm>
            <a:custGeom>
              <a:avLst/>
              <a:gdLst/>
              <a:ahLst/>
              <a:cxnLst>
                <a:cxn ang="0">
                  <a:pos x="66" y="4"/>
                </a:cxn>
                <a:cxn ang="0">
                  <a:pos x="66" y="4"/>
                </a:cxn>
                <a:cxn ang="0">
                  <a:pos x="63" y="11"/>
                </a:cxn>
                <a:cxn ang="0">
                  <a:pos x="59" y="16"/>
                </a:cxn>
                <a:cxn ang="0">
                  <a:pos x="51" y="25"/>
                </a:cxn>
                <a:cxn ang="0">
                  <a:pos x="51" y="25"/>
                </a:cxn>
                <a:cxn ang="0">
                  <a:pos x="30" y="63"/>
                </a:cxn>
                <a:cxn ang="0">
                  <a:pos x="30" y="63"/>
                </a:cxn>
                <a:cxn ang="0">
                  <a:pos x="13" y="92"/>
                </a:cxn>
                <a:cxn ang="0">
                  <a:pos x="5" y="108"/>
                </a:cxn>
                <a:cxn ang="0">
                  <a:pos x="1" y="116"/>
                </a:cxn>
                <a:cxn ang="0">
                  <a:pos x="0" y="125"/>
                </a:cxn>
                <a:cxn ang="0">
                  <a:pos x="0" y="125"/>
                </a:cxn>
                <a:cxn ang="0">
                  <a:pos x="0" y="127"/>
                </a:cxn>
                <a:cxn ang="0">
                  <a:pos x="0" y="129"/>
                </a:cxn>
                <a:cxn ang="0">
                  <a:pos x="4" y="131"/>
                </a:cxn>
                <a:cxn ang="0">
                  <a:pos x="8" y="131"/>
                </a:cxn>
                <a:cxn ang="0">
                  <a:pos x="9" y="130"/>
                </a:cxn>
                <a:cxn ang="0">
                  <a:pos x="11" y="127"/>
                </a:cxn>
                <a:cxn ang="0">
                  <a:pos x="11" y="127"/>
                </a:cxn>
                <a:cxn ang="0">
                  <a:pos x="13" y="118"/>
                </a:cxn>
                <a:cxn ang="0">
                  <a:pos x="17" y="109"/>
                </a:cxn>
                <a:cxn ang="0">
                  <a:pos x="25" y="93"/>
                </a:cxn>
                <a:cxn ang="0">
                  <a:pos x="35" y="76"/>
                </a:cxn>
                <a:cxn ang="0">
                  <a:pos x="45" y="61"/>
                </a:cxn>
                <a:cxn ang="0">
                  <a:pos x="45" y="61"/>
                </a:cxn>
                <a:cxn ang="0">
                  <a:pos x="52" y="48"/>
                </a:cxn>
                <a:cxn ang="0">
                  <a:pos x="62" y="34"/>
                </a:cxn>
                <a:cxn ang="0">
                  <a:pos x="71" y="21"/>
                </a:cxn>
                <a:cxn ang="0">
                  <a:pos x="75" y="15"/>
                </a:cxn>
                <a:cxn ang="0">
                  <a:pos x="76" y="7"/>
                </a:cxn>
                <a:cxn ang="0">
                  <a:pos x="76" y="7"/>
                </a:cxn>
                <a:cxn ang="0">
                  <a:pos x="76" y="4"/>
                </a:cxn>
                <a:cxn ang="0">
                  <a:pos x="76" y="3"/>
                </a:cxn>
                <a:cxn ang="0">
                  <a:pos x="72" y="0"/>
                </a:cxn>
                <a:cxn ang="0">
                  <a:pos x="68" y="0"/>
                </a:cxn>
                <a:cxn ang="0">
                  <a:pos x="67" y="2"/>
                </a:cxn>
                <a:cxn ang="0">
                  <a:pos x="66" y="4"/>
                </a:cxn>
                <a:cxn ang="0">
                  <a:pos x="66" y="4"/>
                </a:cxn>
              </a:cxnLst>
              <a:rect l="0" t="0" r="r" b="b"/>
              <a:pathLst>
                <a:path w="76" h="131">
                  <a:moveTo>
                    <a:pt x="66" y="4"/>
                  </a:moveTo>
                  <a:lnTo>
                    <a:pt x="66" y="4"/>
                  </a:lnTo>
                  <a:lnTo>
                    <a:pt x="63" y="11"/>
                  </a:lnTo>
                  <a:lnTo>
                    <a:pt x="59" y="16"/>
                  </a:lnTo>
                  <a:lnTo>
                    <a:pt x="51" y="25"/>
                  </a:lnTo>
                  <a:lnTo>
                    <a:pt x="51" y="25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13" y="92"/>
                  </a:lnTo>
                  <a:lnTo>
                    <a:pt x="5" y="108"/>
                  </a:lnTo>
                  <a:lnTo>
                    <a:pt x="1" y="116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0" y="127"/>
                  </a:lnTo>
                  <a:lnTo>
                    <a:pt x="0" y="129"/>
                  </a:lnTo>
                  <a:lnTo>
                    <a:pt x="4" y="131"/>
                  </a:lnTo>
                  <a:lnTo>
                    <a:pt x="8" y="131"/>
                  </a:lnTo>
                  <a:lnTo>
                    <a:pt x="9" y="130"/>
                  </a:lnTo>
                  <a:lnTo>
                    <a:pt x="11" y="127"/>
                  </a:lnTo>
                  <a:lnTo>
                    <a:pt x="11" y="127"/>
                  </a:lnTo>
                  <a:lnTo>
                    <a:pt x="13" y="118"/>
                  </a:lnTo>
                  <a:lnTo>
                    <a:pt x="17" y="109"/>
                  </a:lnTo>
                  <a:lnTo>
                    <a:pt x="25" y="93"/>
                  </a:lnTo>
                  <a:lnTo>
                    <a:pt x="35" y="76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52" y="48"/>
                  </a:lnTo>
                  <a:lnTo>
                    <a:pt x="62" y="34"/>
                  </a:lnTo>
                  <a:lnTo>
                    <a:pt x="71" y="21"/>
                  </a:lnTo>
                  <a:lnTo>
                    <a:pt x="75" y="15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76" y="4"/>
                  </a:lnTo>
                  <a:lnTo>
                    <a:pt x="76" y="3"/>
                  </a:lnTo>
                  <a:lnTo>
                    <a:pt x="72" y="0"/>
                  </a:lnTo>
                  <a:lnTo>
                    <a:pt x="68" y="0"/>
                  </a:lnTo>
                  <a:lnTo>
                    <a:pt x="67" y="2"/>
                  </a:lnTo>
                  <a:lnTo>
                    <a:pt x="66" y="4"/>
                  </a:lnTo>
                  <a:lnTo>
                    <a:pt x="6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5" name="Freeform 1095"/>
            <p:cNvSpPr/>
            <p:nvPr/>
          </p:nvSpPr>
          <p:spPr bwMode="auto">
            <a:xfrm>
              <a:off x="4308476" y="4694238"/>
              <a:ext cx="30163" cy="47625"/>
            </a:xfrm>
            <a:custGeom>
              <a:avLst/>
              <a:gdLst/>
              <a:ahLst/>
              <a:cxnLst>
                <a:cxn ang="0">
                  <a:pos x="66" y="4"/>
                </a:cxn>
                <a:cxn ang="0">
                  <a:pos x="66" y="4"/>
                </a:cxn>
                <a:cxn ang="0">
                  <a:pos x="63" y="10"/>
                </a:cxn>
                <a:cxn ang="0">
                  <a:pos x="59" y="16"/>
                </a:cxn>
                <a:cxn ang="0">
                  <a:pos x="51" y="27"/>
                </a:cxn>
                <a:cxn ang="0">
                  <a:pos x="51" y="27"/>
                </a:cxn>
                <a:cxn ang="0">
                  <a:pos x="42" y="41"/>
                </a:cxn>
                <a:cxn ang="0">
                  <a:pos x="32" y="54"/>
                </a:cxn>
                <a:cxn ang="0">
                  <a:pos x="32" y="54"/>
                </a:cxn>
                <a:cxn ang="0">
                  <a:pos x="24" y="68"/>
                </a:cxn>
                <a:cxn ang="0">
                  <a:pos x="16" y="83"/>
                </a:cxn>
                <a:cxn ang="0">
                  <a:pos x="0" y="112"/>
                </a:cxn>
                <a:cxn ang="0">
                  <a:pos x="0" y="112"/>
                </a:cxn>
                <a:cxn ang="0">
                  <a:pos x="0" y="114"/>
                </a:cxn>
                <a:cxn ang="0">
                  <a:pos x="0" y="116"/>
                </a:cxn>
                <a:cxn ang="0">
                  <a:pos x="3" y="119"/>
                </a:cxn>
                <a:cxn ang="0">
                  <a:pos x="7" y="119"/>
                </a:cxn>
                <a:cxn ang="0">
                  <a:pos x="9" y="119"/>
                </a:cxn>
                <a:cxn ang="0">
                  <a:pos x="11" y="117"/>
                </a:cxn>
                <a:cxn ang="0">
                  <a:pos x="11" y="117"/>
                </a:cxn>
                <a:cxn ang="0">
                  <a:pos x="28" y="84"/>
                </a:cxn>
                <a:cxn ang="0">
                  <a:pos x="37" y="68"/>
                </a:cxn>
                <a:cxn ang="0">
                  <a:pos x="47" y="53"/>
                </a:cxn>
                <a:cxn ang="0">
                  <a:pos x="47" y="53"/>
                </a:cxn>
                <a:cxn ang="0">
                  <a:pos x="56" y="40"/>
                </a:cxn>
                <a:cxn ang="0">
                  <a:pos x="64" y="25"/>
                </a:cxn>
                <a:cxn ang="0">
                  <a:pos x="64" y="25"/>
                </a:cxn>
                <a:cxn ang="0">
                  <a:pos x="71" y="17"/>
                </a:cxn>
                <a:cxn ang="0">
                  <a:pos x="75" y="12"/>
                </a:cxn>
                <a:cxn ang="0">
                  <a:pos x="77" y="7"/>
                </a:cxn>
                <a:cxn ang="0">
                  <a:pos x="77" y="7"/>
                </a:cxn>
                <a:cxn ang="0">
                  <a:pos x="77" y="4"/>
                </a:cxn>
                <a:cxn ang="0">
                  <a:pos x="76" y="3"/>
                </a:cxn>
                <a:cxn ang="0">
                  <a:pos x="73" y="0"/>
                </a:cxn>
                <a:cxn ang="0">
                  <a:pos x="68" y="0"/>
                </a:cxn>
                <a:cxn ang="0">
                  <a:pos x="67" y="2"/>
                </a:cxn>
                <a:cxn ang="0">
                  <a:pos x="66" y="4"/>
                </a:cxn>
                <a:cxn ang="0">
                  <a:pos x="66" y="4"/>
                </a:cxn>
              </a:cxnLst>
              <a:rect l="0" t="0" r="r" b="b"/>
              <a:pathLst>
                <a:path w="77" h="119">
                  <a:moveTo>
                    <a:pt x="66" y="4"/>
                  </a:moveTo>
                  <a:lnTo>
                    <a:pt x="66" y="4"/>
                  </a:lnTo>
                  <a:lnTo>
                    <a:pt x="63" y="10"/>
                  </a:lnTo>
                  <a:lnTo>
                    <a:pt x="59" y="16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42" y="41"/>
                  </a:lnTo>
                  <a:lnTo>
                    <a:pt x="32" y="54"/>
                  </a:lnTo>
                  <a:lnTo>
                    <a:pt x="32" y="54"/>
                  </a:lnTo>
                  <a:lnTo>
                    <a:pt x="24" y="68"/>
                  </a:lnTo>
                  <a:lnTo>
                    <a:pt x="16" y="83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0" y="116"/>
                  </a:lnTo>
                  <a:lnTo>
                    <a:pt x="3" y="119"/>
                  </a:lnTo>
                  <a:lnTo>
                    <a:pt x="7" y="119"/>
                  </a:lnTo>
                  <a:lnTo>
                    <a:pt x="9" y="119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28" y="84"/>
                  </a:lnTo>
                  <a:lnTo>
                    <a:pt x="37" y="68"/>
                  </a:lnTo>
                  <a:lnTo>
                    <a:pt x="47" y="53"/>
                  </a:lnTo>
                  <a:lnTo>
                    <a:pt x="47" y="53"/>
                  </a:lnTo>
                  <a:lnTo>
                    <a:pt x="56" y="40"/>
                  </a:lnTo>
                  <a:lnTo>
                    <a:pt x="64" y="25"/>
                  </a:lnTo>
                  <a:lnTo>
                    <a:pt x="64" y="25"/>
                  </a:lnTo>
                  <a:lnTo>
                    <a:pt x="71" y="17"/>
                  </a:lnTo>
                  <a:lnTo>
                    <a:pt x="75" y="12"/>
                  </a:lnTo>
                  <a:lnTo>
                    <a:pt x="77" y="7"/>
                  </a:lnTo>
                  <a:lnTo>
                    <a:pt x="77" y="7"/>
                  </a:lnTo>
                  <a:lnTo>
                    <a:pt x="77" y="4"/>
                  </a:lnTo>
                  <a:lnTo>
                    <a:pt x="76" y="3"/>
                  </a:lnTo>
                  <a:lnTo>
                    <a:pt x="73" y="0"/>
                  </a:lnTo>
                  <a:lnTo>
                    <a:pt x="68" y="0"/>
                  </a:lnTo>
                  <a:lnTo>
                    <a:pt x="67" y="2"/>
                  </a:lnTo>
                  <a:lnTo>
                    <a:pt x="66" y="4"/>
                  </a:lnTo>
                  <a:lnTo>
                    <a:pt x="6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6" name="Freeform 1096"/>
            <p:cNvSpPr/>
            <p:nvPr/>
          </p:nvSpPr>
          <p:spPr bwMode="auto">
            <a:xfrm>
              <a:off x="4184651" y="4686300"/>
              <a:ext cx="15875" cy="25400"/>
            </a:xfrm>
            <a:custGeom>
              <a:avLst/>
              <a:gdLst/>
              <a:ahLst/>
              <a:cxnLst>
                <a:cxn ang="0">
                  <a:pos x="28" y="4"/>
                </a:cxn>
                <a:cxn ang="0">
                  <a:pos x="28" y="4"/>
                </a:cxn>
                <a:cxn ang="0">
                  <a:pos x="16" y="31"/>
                </a:cxn>
                <a:cxn ang="0">
                  <a:pos x="9" y="43"/>
                </a:cxn>
                <a:cxn ang="0">
                  <a:pos x="1" y="56"/>
                </a:cxn>
                <a:cxn ang="0">
                  <a:pos x="1" y="56"/>
                </a:cxn>
                <a:cxn ang="0">
                  <a:pos x="0" y="57"/>
                </a:cxn>
                <a:cxn ang="0">
                  <a:pos x="0" y="60"/>
                </a:cxn>
                <a:cxn ang="0">
                  <a:pos x="1" y="61"/>
                </a:cxn>
                <a:cxn ang="0">
                  <a:pos x="3" y="63"/>
                </a:cxn>
                <a:cxn ang="0">
                  <a:pos x="8" y="64"/>
                </a:cxn>
                <a:cxn ang="0">
                  <a:pos x="9" y="63"/>
                </a:cxn>
                <a:cxn ang="0">
                  <a:pos x="12" y="61"/>
                </a:cxn>
                <a:cxn ang="0">
                  <a:pos x="12" y="61"/>
                </a:cxn>
                <a:cxn ang="0">
                  <a:pos x="20" y="48"/>
                </a:cxn>
                <a:cxn ang="0">
                  <a:pos x="26" y="35"/>
                </a:cxn>
                <a:cxn ang="0">
                  <a:pos x="38" y="6"/>
                </a:cxn>
                <a:cxn ang="0">
                  <a:pos x="38" y="6"/>
                </a:cxn>
                <a:cxn ang="0">
                  <a:pos x="39" y="5"/>
                </a:cxn>
                <a:cxn ang="0">
                  <a:pos x="38" y="2"/>
                </a:cxn>
                <a:cxn ang="0">
                  <a:pos x="37" y="1"/>
                </a:cxn>
                <a:cxn ang="0">
                  <a:pos x="35" y="0"/>
                </a:cxn>
                <a:cxn ang="0">
                  <a:pos x="32" y="1"/>
                </a:cxn>
                <a:cxn ang="0">
                  <a:pos x="29" y="1"/>
                </a:cxn>
                <a:cxn ang="0">
                  <a:pos x="28" y="4"/>
                </a:cxn>
                <a:cxn ang="0">
                  <a:pos x="28" y="4"/>
                </a:cxn>
              </a:cxnLst>
              <a:rect l="0" t="0" r="r" b="b"/>
              <a:pathLst>
                <a:path w="39" h="64">
                  <a:moveTo>
                    <a:pt x="28" y="4"/>
                  </a:moveTo>
                  <a:lnTo>
                    <a:pt x="28" y="4"/>
                  </a:lnTo>
                  <a:lnTo>
                    <a:pt x="16" y="31"/>
                  </a:lnTo>
                  <a:lnTo>
                    <a:pt x="9" y="43"/>
                  </a:lnTo>
                  <a:lnTo>
                    <a:pt x="1" y="56"/>
                  </a:lnTo>
                  <a:lnTo>
                    <a:pt x="1" y="56"/>
                  </a:lnTo>
                  <a:lnTo>
                    <a:pt x="0" y="57"/>
                  </a:lnTo>
                  <a:lnTo>
                    <a:pt x="0" y="60"/>
                  </a:lnTo>
                  <a:lnTo>
                    <a:pt x="1" y="61"/>
                  </a:lnTo>
                  <a:lnTo>
                    <a:pt x="3" y="63"/>
                  </a:lnTo>
                  <a:lnTo>
                    <a:pt x="8" y="64"/>
                  </a:lnTo>
                  <a:lnTo>
                    <a:pt x="9" y="63"/>
                  </a:lnTo>
                  <a:lnTo>
                    <a:pt x="12" y="61"/>
                  </a:lnTo>
                  <a:lnTo>
                    <a:pt x="12" y="61"/>
                  </a:lnTo>
                  <a:lnTo>
                    <a:pt x="20" y="48"/>
                  </a:lnTo>
                  <a:lnTo>
                    <a:pt x="26" y="35"/>
                  </a:lnTo>
                  <a:lnTo>
                    <a:pt x="38" y="6"/>
                  </a:lnTo>
                  <a:lnTo>
                    <a:pt x="38" y="6"/>
                  </a:lnTo>
                  <a:lnTo>
                    <a:pt x="39" y="5"/>
                  </a:lnTo>
                  <a:lnTo>
                    <a:pt x="38" y="2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32" y="1"/>
                  </a:lnTo>
                  <a:lnTo>
                    <a:pt x="29" y="1"/>
                  </a:lnTo>
                  <a:lnTo>
                    <a:pt x="28" y="4"/>
                  </a:lnTo>
                  <a:lnTo>
                    <a:pt x="2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7" name="Freeform 1097"/>
            <p:cNvSpPr/>
            <p:nvPr/>
          </p:nvSpPr>
          <p:spPr bwMode="auto">
            <a:xfrm>
              <a:off x="4206876" y="4713288"/>
              <a:ext cx="12700" cy="25400"/>
            </a:xfrm>
            <a:custGeom>
              <a:avLst/>
              <a:gdLst/>
              <a:ahLst/>
              <a:cxnLst>
                <a:cxn ang="0">
                  <a:pos x="19" y="6"/>
                </a:cxn>
                <a:cxn ang="0">
                  <a:pos x="19" y="6"/>
                </a:cxn>
                <a:cxn ang="0">
                  <a:pos x="17" y="19"/>
                </a:cxn>
                <a:cxn ang="0">
                  <a:pos x="13" y="33"/>
                </a:cxn>
                <a:cxn ang="0">
                  <a:pos x="6" y="44"/>
                </a:cxn>
                <a:cxn ang="0">
                  <a:pos x="1" y="56"/>
                </a:cxn>
                <a:cxn ang="0">
                  <a:pos x="1" y="56"/>
                </a:cxn>
                <a:cxn ang="0">
                  <a:pos x="0" y="59"/>
                </a:cxn>
                <a:cxn ang="0">
                  <a:pos x="0" y="61"/>
                </a:cxn>
                <a:cxn ang="0">
                  <a:pos x="4" y="64"/>
                </a:cxn>
                <a:cxn ang="0">
                  <a:pos x="8" y="65"/>
                </a:cxn>
                <a:cxn ang="0">
                  <a:pos x="9" y="64"/>
                </a:cxn>
                <a:cxn ang="0">
                  <a:pos x="10" y="63"/>
                </a:cxn>
                <a:cxn ang="0">
                  <a:pos x="10" y="63"/>
                </a:cxn>
                <a:cxn ang="0">
                  <a:pos x="18" y="48"/>
                </a:cxn>
                <a:cxn ang="0">
                  <a:pos x="23" y="35"/>
                </a:cxn>
                <a:cxn ang="0">
                  <a:pos x="29" y="21"/>
                </a:cxn>
                <a:cxn ang="0">
                  <a:pos x="30" y="13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30" y="4"/>
                </a:cxn>
                <a:cxn ang="0">
                  <a:pos x="29" y="1"/>
                </a:cxn>
                <a:cxn ang="0">
                  <a:pos x="25" y="0"/>
                </a:cxn>
                <a:cxn ang="0">
                  <a:pos x="21" y="1"/>
                </a:cxn>
                <a:cxn ang="0">
                  <a:pos x="19" y="4"/>
                </a:cxn>
                <a:cxn ang="0">
                  <a:pos x="19" y="6"/>
                </a:cxn>
                <a:cxn ang="0">
                  <a:pos x="19" y="6"/>
                </a:cxn>
              </a:cxnLst>
              <a:rect l="0" t="0" r="r" b="b"/>
              <a:pathLst>
                <a:path w="30" h="65">
                  <a:moveTo>
                    <a:pt x="19" y="6"/>
                  </a:moveTo>
                  <a:lnTo>
                    <a:pt x="19" y="6"/>
                  </a:lnTo>
                  <a:lnTo>
                    <a:pt x="17" y="19"/>
                  </a:lnTo>
                  <a:lnTo>
                    <a:pt x="13" y="33"/>
                  </a:lnTo>
                  <a:lnTo>
                    <a:pt x="6" y="44"/>
                  </a:lnTo>
                  <a:lnTo>
                    <a:pt x="1" y="56"/>
                  </a:lnTo>
                  <a:lnTo>
                    <a:pt x="1" y="56"/>
                  </a:lnTo>
                  <a:lnTo>
                    <a:pt x="0" y="59"/>
                  </a:lnTo>
                  <a:lnTo>
                    <a:pt x="0" y="61"/>
                  </a:lnTo>
                  <a:lnTo>
                    <a:pt x="4" y="64"/>
                  </a:lnTo>
                  <a:lnTo>
                    <a:pt x="8" y="65"/>
                  </a:lnTo>
                  <a:lnTo>
                    <a:pt x="9" y="64"/>
                  </a:lnTo>
                  <a:lnTo>
                    <a:pt x="10" y="63"/>
                  </a:lnTo>
                  <a:lnTo>
                    <a:pt x="10" y="63"/>
                  </a:lnTo>
                  <a:lnTo>
                    <a:pt x="18" y="48"/>
                  </a:lnTo>
                  <a:lnTo>
                    <a:pt x="23" y="35"/>
                  </a:lnTo>
                  <a:lnTo>
                    <a:pt x="29" y="21"/>
                  </a:lnTo>
                  <a:lnTo>
                    <a:pt x="30" y="13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30" y="4"/>
                  </a:lnTo>
                  <a:lnTo>
                    <a:pt x="29" y="1"/>
                  </a:lnTo>
                  <a:lnTo>
                    <a:pt x="25" y="0"/>
                  </a:lnTo>
                  <a:lnTo>
                    <a:pt x="21" y="1"/>
                  </a:lnTo>
                  <a:lnTo>
                    <a:pt x="19" y="4"/>
                  </a:lnTo>
                  <a:lnTo>
                    <a:pt x="19" y="6"/>
                  </a:lnTo>
                  <a:lnTo>
                    <a:pt x="19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8" name="Freeform 1098"/>
            <p:cNvSpPr/>
            <p:nvPr/>
          </p:nvSpPr>
          <p:spPr bwMode="auto">
            <a:xfrm>
              <a:off x="4235451" y="4743450"/>
              <a:ext cx="11113" cy="25400"/>
            </a:xfrm>
            <a:custGeom>
              <a:avLst/>
              <a:gdLst/>
              <a:ahLst/>
              <a:cxnLst>
                <a:cxn ang="0">
                  <a:pos x="15" y="5"/>
                </a:cxn>
                <a:cxn ang="0">
                  <a:pos x="15" y="5"/>
                </a:cxn>
                <a:cxn ang="0">
                  <a:pos x="15" y="13"/>
                </a:cxn>
                <a:cxn ang="0">
                  <a:pos x="13" y="22"/>
                </a:cxn>
                <a:cxn ang="0">
                  <a:pos x="10" y="30"/>
                </a:cxn>
                <a:cxn ang="0">
                  <a:pos x="6" y="37"/>
                </a:cxn>
                <a:cxn ang="0">
                  <a:pos x="6" y="37"/>
                </a:cxn>
                <a:cxn ang="0">
                  <a:pos x="2" y="47"/>
                </a:cxn>
                <a:cxn ang="0">
                  <a:pos x="0" y="59"/>
                </a:cxn>
                <a:cxn ang="0">
                  <a:pos x="0" y="59"/>
                </a:cxn>
                <a:cxn ang="0">
                  <a:pos x="1" y="60"/>
                </a:cxn>
                <a:cxn ang="0">
                  <a:pos x="2" y="63"/>
                </a:cxn>
                <a:cxn ang="0">
                  <a:pos x="6" y="64"/>
                </a:cxn>
                <a:cxn ang="0">
                  <a:pos x="10" y="63"/>
                </a:cxn>
                <a:cxn ang="0">
                  <a:pos x="11" y="60"/>
                </a:cxn>
                <a:cxn ang="0">
                  <a:pos x="11" y="59"/>
                </a:cxn>
                <a:cxn ang="0">
                  <a:pos x="11" y="59"/>
                </a:cxn>
                <a:cxn ang="0">
                  <a:pos x="13" y="51"/>
                </a:cxn>
                <a:cxn ang="0">
                  <a:pos x="15" y="44"/>
                </a:cxn>
                <a:cxn ang="0">
                  <a:pos x="22" y="33"/>
                </a:cxn>
                <a:cxn ang="0">
                  <a:pos x="22" y="33"/>
                </a:cxn>
                <a:cxn ang="0">
                  <a:pos x="26" y="20"/>
                </a:cxn>
                <a:cxn ang="0">
                  <a:pos x="27" y="5"/>
                </a:cxn>
                <a:cxn ang="0">
                  <a:pos x="27" y="5"/>
                </a:cxn>
                <a:cxn ang="0">
                  <a:pos x="26" y="3"/>
                </a:cxn>
                <a:cxn ang="0">
                  <a:pos x="25" y="1"/>
                </a:cxn>
                <a:cxn ang="0">
                  <a:pos x="21" y="0"/>
                </a:cxn>
                <a:cxn ang="0">
                  <a:pos x="17" y="1"/>
                </a:cxn>
                <a:cxn ang="0">
                  <a:pos x="15" y="3"/>
                </a:cxn>
                <a:cxn ang="0">
                  <a:pos x="15" y="5"/>
                </a:cxn>
                <a:cxn ang="0">
                  <a:pos x="15" y="5"/>
                </a:cxn>
              </a:cxnLst>
              <a:rect l="0" t="0" r="r" b="b"/>
              <a:pathLst>
                <a:path w="27" h="64">
                  <a:moveTo>
                    <a:pt x="15" y="5"/>
                  </a:moveTo>
                  <a:lnTo>
                    <a:pt x="15" y="5"/>
                  </a:lnTo>
                  <a:lnTo>
                    <a:pt x="15" y="13"/>
                  </a:lnTo>
                  <a:lnTo>
                    <a:pt x="13" y="22"/>
                  </a:lnTo>
                  <a:lnTo>
                    <a:pt x="10" y="30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2" y="47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1" y="60"/>
                  </a:lnTo>
                  <a:lnTo>
                    <a:pt x="2" y="63"/>
                  </a:lnTo>
                  <a:lnTo>
                    <a:pt x="6" y="64"/>
                  </a:lnTo>
                  <a:lnTo>
                    <a:pt x="10" y="63"/>
                  </a:lnTo>
                  <a:lnTo>
                    <a:pt x="11" y="60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3" y="51"/>
                  </a:lnTo>
                  <a:lnTo>
                    <a:pt x="15" y="44"/>
                  </a:lnTo>
                  <a:lnTo>
                    <a:pt x="22" y="33"/>
                  </a:lnTo>
                  <a:lnTo>
                    <a:pt x="22" y="33"/>
                  </a:lnTo>
                  <a:lnTo>
                    <a:pt x="26" y="20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6" y="3"/>
                  </a:lnTo>
                  <a:lnTo>
                    <a:pt x="25" y="1"/>
                  </a:lnTo>
                  <a:lnTo>
                    <a:pt x="21" y="0"/>
                  </a:lnTo>
                  <a:lnTo>
                    <a:pt x="17" y="1"/>
                  </a:lnTo>
                  <a:lnTo>
                    <a:pt x="15" y="3"/>
                  </a:lnTo>
                  <a:lnTo>
                    <a:pt x="15" y="5"/>
                  </a:lnTo>
                  <a:lnTo>
                    <a:pt x="1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9" name="Freeform 1099"/>
            <p:cNvSpPr/>
            <p:nvPr/>
          </p:nvSpPr>
          <p:spPr bwMode="auto">
            <a:xfrm>
              <a:off x="4262438" y="4760913"/>
              <a:ext cx="12700" cy="23813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12" y="23"/>
                </a:cxn>
                <a:cxn ang="0">
                  <a:pos x="12" y="23"/>
                </a:cxn>
                <a:cxn ang="0">
                  <a:pos x="5" y="36"/>
                </a:cxn>
                <a:cxn ang="0">
                  <a:pos x="1" y="49"/>
                </a:cxn>
                <a:cxn ang="0">
                  <a:pos x="1" y="49"/>
                </a:cxn>
                <a:cxn ang="0">
                  <a:pos x="0" y="51"/>
                </a:cxn>
                <a:cxn ang="0">
                  <a:pos x="0" y="54"/>
                </a:cxn>
                <a:cxn ang="0">
                  <a:pos x="4" y="57"/>
                </a:cxn>
                <a:cxn ang="0">
                  <a:pos x="5" y="58"/>
                </a:cxn>
                <a:cxn ang="0">
                  <a:pos x="8" y="58"/>
                </a:cxn>
                <a:cxn ang="0">
                  <a:pos x="9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21" y="31"/>
                </a:cxn>
                <a:cxn ang="0">
                  <a:pos x="21" y="31"/>
                </a:cxn>
                <a:cxn ang="0">
                  <a:pos x="26" y="20"/>
                </a:cxn>
                <a:cxn ang="0">
                  <a:pos x="33" y="10"/>
                </a:cxn>
                <a:cxn ang="0">
                  <a:pos x="33" y="10"/>
                </a:cxn>
                <a:cxn ang="0">
                  <a:pos x="34" y="7"/>
                </a:cxn>
                <a:cxn ang="0">
                  <a:pos x="34" y="4"/>
                </a:cxn>
                <a:cxn ang="0">
                  <a:pos x="31" y="2"/>
                </a:cxn>
                <a:cxn ang="0">
                  <a:pos x="28" y="0"/>
                </a:cxn>
                <a:cxn ang="0">
                  <a:pos x="25" y="2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34" h="58">
                  <a:moveTo>
                    <a:pt x="24" y="4"/>
                  </a:moveTo>
                  <a:lnTo>
                    <a:pt x="24" y="4"/>
                  </a:lnTo>
                  <a:lnTo>
                    <a:pt x="12" y="23"/>
                  </a:lnTo>
                  <a:lnTo>
                    <a:pt x="12" y="23"/>
                  </a:lnTo>
                  <a:lnTo>
                    <a:pt x="5" y="36"/>
                  </a:lnTo>
                  <a:lnTo>
                    <a:pt x="1" y="49"/>
                  </a:lnTo>
                  <a:lnTo>
                    <a:pt x="1" y="49"/>
                  </a:lnTo>
                  <a:lnTo>
                    <a:pt x="0" y="51"/>
                  </a:lnTo>
                  <a:lnTo>
                    <a:pt x="0" y="54"/>
                  </a:lnTo>
                  <a:lnTo>
                    <a:pt x="4" y="57"/>
                  </a:lnTo>
                  <a:lnTo>
                    <a:pt x="5" y="58"/>
                  </a:lnTo>
                  <a:lnTo>
                    <a:pt x="8" y="58"/>
                  </a:lnTo>
                  <a:lnTo>
                    <a:pt x="9" y="57"/>
                  </a:lnTo>
                  <a:lnTo>
                    <a:pt x="11" y="55"/>
                  </a:lnTo>
                  <a:lnTo>
                    <a:pt x="11" y="55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26" y="20"/>
                  </a:lnTo>
                  <a:lnTo>
                    <a:pt x="33" y="10"/>
                  </a:lnTo>
                  <a:lnTo>
                    <a:pt x="33" y="10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1" y="2"/>
                  </a:lnTo>
                  <a:lnTo>
                    <a:pt x="28" y="0"/>
                  </a:lnTo>
                  <a:lnTo>
                    <a:pt x="25" y="2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0" name="Freeform 1100"/>
            <p:cNvSpPr/>
            <p:nvPr/>
          </p:nvSpPr>
          <p:spPr bwMode="auto">
            <a:xfrm>
              <a:off x="4297363" y="4778375"/>
              <a:ext cx="9525" cy="23813"/>
            </a:xfrm>
            <a:custGeom>
              <a:avLst/>
              <a:gdLst/>
              <a:ahLst/>
              <a:cxnLst>
                <a:cxn ang="0">
                  <a:pos x="14" y="5"/>
                </a:cxn>
                <a:cxn ang="0">
                  <a:pos x="14" y="5"/>
                </a:cxn>
                <a:cxn ang="0">
                  <a:pos x="13" y="10"/>
                </a:cxn>
                <a:cxn ang="0">
                  <a:pos x="10" y="15"/>
                </a:cxn>
                <a:cxn ang="0">
                  <a:pos x="8" y="22"/>
                </a:cxn>
                <a:cxn ang="0">
                  <a:pos x="5" y="27"/>
                </a:cxn>
                <a:cxn ang="0">
                  <a:pos x="5" y="27"/>
                </a:cxn>
                <a:cxn ang="0">
                  <a:pos x="2" y="40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55"/>
                </a:cxn>
                <a:cxn ang="0">
                  <a:pos x="0" y="57"/>
                </a:cxn>
                <a:cxn ang="0">
                  <a:pos x="4" y="60"/>
                </a:cxn>
                <a:cxn ang="0">
                  <a:pos x="8" y="58"/>
                </a:cxn>
                <a:cxn ang="0">
                  <a:pos x="10" y="57"/>
                </a:cxn>
                <a:cxn ang="0">
                  <a:pos x="10" y="56"/>
                </a:cxn>
                <a:cxn ang="0">
                  <a:pos x="10" y="56"/>
                </a:cxn>
                <a:cxn ang="0">
                  <a:pos x="14" y="40"/>
                </a:cxn>
                <a:cxn ang="0">
                  <a:pos x="15" y="34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23" y="15"/>
                </a:cxn>
                <a:cxn ang="0">
                  <a:pos x="25" y="10"/>
                </a:cxn>
                <a:cxn ang="0">
                  <a:pos x="26" y="5"/>
                </a:cxn>
                <a:cxn ang="0">
                  <a:pos x="26" y="5"/>
                </a:cxn>
                <a:cxn ang="0">
                  <a:pos x="26" y="2"/>
                </a:cxn>
                <a:cxn ang="0">
                  <a:pos x="25" y="1"/>
                </a:cxn>
                <a:cxn ang="0">
                  <a:pos x="23" y="0"/>
                </a:cxn>
                <a:cxn ang="0">
                  <a:pos x="21" y="0"/>
                </a:cxn>
                <a:cxn ang="0">
                  <a:pos x="17" y="1"/>
                </a:cxn>
                <a:cxn ang="0">
                  <a:pos x="15" y="2"/>
                </a:cxn>
                <a:cxn ang="0">
                  <a:pos x="14" y="5"/>
                </a:cxn>
                <a:cxn ang="0">
                  <a:pos x="14" y="5"/>
                </a:cxn>
              </a:cxnLst>
              <a:rect l="0" t="0" r="r" b="b"/>
              <a:pathLst>
                <a:path w="26" h="60">
                  <a:moveTo>
                    <a:pt x="14" y="5"/>
                  </a:moveTo>
                  <a:lnTo>
                    <a:pt x="14" y="5"/>
                  </a:lnTo>
                  <a:lnTo>
                    <a:pt x="13" y="10"/>
                  </a:lnTo>
                  <a:lnTo>
                    <a:pt x="10" y="15"/>
                  </a:lnTo>
                  <a:lnTo>
                    <a:pt x="8" y="22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2" y="40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57"/>
                  </a:lnTo>
                  <a:lnTo>
                    <a:pt x="4" y="60"/>
                  </a:lnTo>
                  <a:lnTo>
                    <a:pt x="8" y="58"/>
                  </a:lnTo>
                  <a:lnTo>
                    <a:pt x="10" y="57"/>
                  </a:lnTo>
                  <a:lnTo>
                    <a:pt x="10" y="56"/>
                  </a:lnTo>
                  <a:lnTo>
                    <a:pt x="10" y="56"/>
                  </a:lnTo>
                  <a:lnTo>
                    <a:pt x="14" y="40"/>
                  </a:lnTo>
                  <a:lnTo>
                    <a:pt x="15" y="34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3" y="15"/>
                  </a:lnTo>
                  <a:lnTo>
                    <a:pt x="25" y="10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2"/>
                  </a:lnTo>
                  <a:lnTo>
                    <a:pt x="25" y="1"/>
                  </a:lnTo>
                  <a:lnTo>
                    <a:pt x="23" y="0"/>
                  </a:lnTo>
                  <a:lnTo>
                    <a:pt x="21" y="0"/>
                  </a:lnTo>
                  <a:lnTo>
                    <a:pt x="17" y="1"/>
                  </a:lnTo>
                  <a:lnTo>
                    <a:pt x="15" y="2"/>
                  </a:lnTo>
                  <a:lnTo>
                    <a:pt x="14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1" name="Freeform 1101"/>
            <p:cNvSpPr/>
            <p:nvPr/>
          </p:nvSpPr>
          <p:spPr bwMode="auto">
            <a:xfrm>
              <a:off x="4332288" y="4787900"/>
              <a:ext cx="9525" cy="19050"/>
            </a:xfrm>
            <a:custGeom>
              <a:avLst/>
              <a:gdLst/>
              <a:ahLst/>
              <a:cxnLst>
                <a:cxn ang="0">
                  <a:pos x="15" y="5"/>
                </a:cxn>
                <a:cxn ang="0">
                  <a:pos x="15" y="5"/>
                </a:cxn>
                <a:cxn ang="0">
                  <a:pos x="13" y="14"/>
                </a:cxn>
                <a:cxn ang="0">
                  <a:pos x="10" y="23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0" y="43"/>
                </a:cxn>
                <a:cxn ang="0">
                  <a:pos x="0" y="46"/>
                </a:cxn>
                <a:cxn ang="0">
                  <a:pos x="3" y="48"/>
                </a:cxn>
                <a:cxn ang="0">
                  <a:pos x="7" y="50"/>
                </a:cxn>
                <a:cxn ang="0">
                  <a:pos x="10" y="48"/>
                </a:cxn>
                <a:cxn ang="0">
                  <a:pos x="11" y="46"/>
                </a:cxn>
                <a:cxn ang="0">
                  <a:pos x="11" y="46"/>
                </a:cxn>
                <a:cxn ang="0">
                  <a:pos x="21" y="26"/>
                </a:cxn>
                <a:cxn ang="0">
                  <a:pos x="25" y="16"/>
                </a:cxn>
                <a:cxn ang="0">
                  <a:pos x="27" y="5"/>
                </a:cxn>
                <a:cxn ang="0">
                  <a:pos x="27" y="5"/>
                </a:cxn>
                <a:cxn ang="0">
                  <a:pos x="27" y="2"/>
                </a:cxn>
                <a:cxn ang="0">
                  <a:pos x="25" y="1"/>
                </a:cxn>
                <a:cxn ang="0">
                  <a:pos x="21" y="0"/>
                </a:cxn>
                <a:cxn ang="0">
                  <a:pos x="17" y="1"/>
                </a:cxn>
                <a:cxn ang="0">
                  <a:pos x="16" y="2"/>
                </a:cxn>
                <a:cxn ang="0">
                  <a:pos x="15" y="5"/>
                </a:cxn>
                <a:cxn ang="0">
                  <a:pos x="15" y="5"/>
                </a:cxn>
              </a:cxnLst>
              <a:rect l="0" t="0" r="r" b="b"/>
              <a:pathLst>
                <a:path w="27" h="50">
                  <a:moveTo>
                    <a:pt x="15" y="5"/>
                  </a:moveTo>
                  <a:lnTo>
                    <a:pt x="15" y="5"/>
                  </a:lnTo>
                  <a:lnTo>
                    <a:pt x="13" y="14"/>
                  </a:lnTo>
                  <a:lnTo>
                    <a:pt x="10" y="23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0" y="46"/>
                  </a:lnTo>
                  <a:lnTo>
                    <a:pt x="3" y="48"/>
                  </a:lnTo>
                  <a:lnTo>
                    <a:pt x="7" y="50"/>
                  </a:lnTo>
                  <a:lnTo>
                    <a:pt x="10" y="48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21" y="26"/>
                  </a:lnTo>
                  <a:lnTo>
                    <a:pt x="25" y="16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2"/>
                  </a:lnTo>
                  <a:lnTo>
                    <a:pt x="25" y="1"/>
                  </a:lnTo>
                  <a:lnTo>
                    <a:pt x="21" y="0"/>
                  </a:lnTo>
                  <a:lnTo>
                    <a:pt x="17" y="1"/>
                  </a:lnTo>
                  <a:lnTo>
                    <a:pt x="16" y="2"/>
                  </a:lnTo>
                  <a:lnTo>
                    <a:pt x="15" y="5"/>
                  </a:lnTo>
                  <a:lnTo>
                    <a:pt x="15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2" name="Freeform 1102"/>
            <p:cNvSpPr/>
            <p:nvPr/>
          </p:nvSpPr>
          <p:spPr bwMode="auto">
            <a:xfrm>
              <a:off x="4371976" y="4779963"/>
              <a:ext cx="11113" cy="26988"/>
            </a:xfrm>
            <a:custGeom>
              <a:avLst/>
              <a:gdLst/>
              <a:ahLst/>
              <a:cxnLst>
                <a:cxn ang="0">
                  <a:pos x="16" y="7"/>
                </a:cxn>
                <a:cxn ang="0">
                  <a:pos x="16" y="7"/>
                </a:cxn>
                <a:cxn ang="0">
                  <a:pos x="15" y="13"/>
                </a:cxn>
                <a:cxn ang="0">
                  <a:pos x="13" y="21"/>
                </a:cxn>
                <a:cxn ang="0">
                  <a:pos x="8" y="34"/>
                </a:cxn>
                <a:cxn ang="0">
                  <a:pos x="3" y="49"/>
                </a:cxn>
                <a:cxn ang="0">
                  <a:pos x="2" y="56"/>
                </a:cxn>
                <a:cxn ang="0">
                  <a:pos x="0" y="63"/>
                </a:cxn>
                <a:cxn ang="0">
                  <a:pos x="0" y="63"/>
                </a:cxn>
                <a:cxn ang="0">
                  <a:pos x="2" y="66"/>
                </a:cxn>
                <a:cxn ang="0">
                  <a:pos x="3" y="67"/>
                </a:cxn>
                <a:cxn ang="0">
                  <a:pos x="7" y="68"/>
                </a:cxn>
                <a:cxn ang="0">
                  <a:pos x="11" y="67"/>
                </a:cxn>
                <a:cxn ang="0">
                  <a:pos x="12" y="66"/>
                </a:cxn>
                <a:cxn ang="0">
                  <a:pos x="12" y="63"/>
                </a:cxn>
                <a:cxn ang="0">
                  <a:pos x="12" y="63"/>
                </a:cxn>
                <a:cxn ang="0">
                  <a:pos x="13" y="56"/>
                </a:cxn>
                <a:cxn ang="0">
                  <a:pos x="15" y="49"/>
                </a:cxn>
                <a:cxn ang="0">
                  <a:pos x="20" y="36"/>
                </a:cxn>
                <a:cxn ang="0">
                  <a:pos x="25" y="21"/>
                </a:cxn>
                <a:cxn ang="0">
                  <a:pos x="27" y="13"/>
                </a:cxn>
                <a:cxn ang="0">
                  <a:pos x="28" y="7"/>
                </a:cxn>
                <a:cxn ang="0">
                  <a:pos x="28" y="7"/>
                </a:cxn>
                <a:cxn ang="0">
                  <a:pos x="27" y="4"/>
                </a:cxn>
                <a:cxn ang="0">
                  <a:pos x="25" y="2"/>
                </a:cxn>
                <a:cxn ang="0">
                  <a:pos x="21" y="0"/>
                </a:cxn>
                <a:cxn ang="0">
                  <a:pos x="17" y="2"/>
                </a:cxn>
                <a:cxn ang="0">
                  <a:pos x="16" y="4"/>
                </a:cxn>
                <a:cxn ang="0">
                  <a:pos x="16" y="7"/>
                </a:cxn>
                <a:cxn ang="0">
                  <a:pos x="16" y="7"/>
                </a:cxn>
              </a:cxnLst>
              <a:rect l="0" t="0" r="r" b="b"/>
              <a:pathLst>
                <a:path w="28" h="68">
                  <a:moveTo>
                    <a:pt x="16" y="7"/>
                  </a:moveTo>
                  <a:lnTo>
                    <a:pt x="16" y="7"/>
                  </a:lnTo>
                  <a:lnTo>
                    <a:pt x="15" y="13"/>
                  </a:lnTo>
                  <a:lnTo>
                    <a:pt x="13" y="21"/>
                  </a:lnTo>
                  <a:lnTo>
                    <a:pt x="8" y="34"/>
                  </a:lnTo>
                  <a:lnTo>
                    <a:pt x="3" y="49"/>
                  </a:lnTo>
                  <a:lnTo>
                    <a:pt x="2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2" y="66"/>
                  </a:lnTo>
                  <a:lnTo>
                    <a:pt x="3" y="67"/>
                  </a:lnTo>
                  <a:lnTo>
                    <a:pt x="7" y="68"/>
                  </a:lnTo>
                  <a:lnTo>
                    <a:pt x="11" y="67"/>
                  </a:lnTo>
                  <a:lnTo>
                    <a:pt x="12" y="66"/>
                  </a:lnTo>
                  <a:lnTo>
                    <a:pt x="12" y="63"/>
                  </a:lnTo>
                  <a:lnTo>
                    <a:pt x="12" y="63"/>
                  </a:lnTo>
                  <a:lnTo>
                    <a:pt x="13" y="56"/>
                  </a:lnTo>
                  <a:lnTo>
                    <a:pt x="15" y="49"/>
                  </a:lnTo>
                  <a:lnTo>
                    <a:pt x="20" y="36"/>
                  </a:lnTo>
                  <a:lnTo>
                    <a:pt x="25" y="21"/>
                  </a:lnTo>
                  <a:lnTo>
                    <a:pt x="27" y="13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7" y="4"/>
                  </a:lnTo>
                  <a:lnTo>
                    <a:pt x="25" y="2"/>
                  </a:lnTo>
                  <a:lnTo>
                    <a:pt x="21" y="0"/>
                  </a:lnTo>
                  <a:lnTo>
                    <a:pt x="17" y="2"/>
                  </a:lnTo>
                  <a:lnTo>
                    <a:pt x="16" y="4"/>
                  </a:lnTo>
                  <a:lnTo>
                    <a:pt x="16" y="7"/>
                  </a:lnTo>
                  <a:lnTo>
                    <a:pt x="16" y="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3" name="Freeform 1103"/>
            <p:cNvSpPr/>
            <p:nvPr/>
          </p:nvSpPr>
          <p:spPr bwMode="auto">
            <a:xfrm>
              <a:off x="4406901" y="4765675"/>
              <a:ext cx="9525" cy="26988"/>
            </a:xfrm>
            <a:custGeom>
              <a:avLst/>
              <a:gdLst/>
              <a:ahLst/>
              <a:cxnLst>
                <a:cxn ang="0">
                  <a:pos x="12" y="5"/>
                </a:cxn>
                <a:cxn ang="0">
                  <a:pos x="12" y="5"/>
                </a:cxn>
                <a:cxn ang="0">
                  <a:pos x="10" y="20"/>
                </a:cxn>
                <a:cxn ang="0">
                  <a:pos x="9" y="34"/>
                </a:cxn>
                <a:cxn ang="0">
                  <a:pos x="7" y="47"/>
                </a:cxn>
                <a:cxn ang="0">
                  <a:pos x="1" y="60"/>
                </a:cxn>
                <a:cxn ang="0">
                  <a:pos x="1" y="60"/>
                </a:cxn>
                <a:cxn ang="0">
                  <a:pos x="0" y="63"/>
                </a:cxn>
                <a:cxn ang="0">
                  <a:pos x="1" y="64"/>
                </a:cxn>
                <a:cxn ang="0">
                  <a:pos x="4" y="68"/>
                </a:cxn>
                <a:cxn ang="0">
                  <a:pos x="5" y="68"/>
                </a:cxn>
                <a:cxn ang="0">
                  <a:pos x="8" y="68"/>
                </a:cxn>
                <a:cxn ang="0">
                  <a:pos x="9" y="68"/>
                </a:cxn>
                <a:cxn ang="0">
                  <a:pos x="10" y="66"/>
                </a:cxn>
                <a:cxn ang="0">
                  <a:pos x="10" y="66"/>
                </a:cxn>
                <a:cxn ang="0">
                  <a:pos x="17" y="51"/>
                </a:cxn>
                <a:cxn ang="0">
                  <a:pos x="20" y="37"/>
                </a:cxn>
                <a:cxn ang="0">
                  <a:pos x="22" y="21"/>
                </a:cxn>
                <a:cxn ang="0">
                  <a:pos x="24" y="5"/>
                </a:cxn>
                <a:cxn ang="0">
                  <a:pos x="24" y="5"/>
                </a:cxn>
                <a:cxn ang="0">
                  <a:pos x="22" y="4"/>
                </a:cxn>
                <a:cxn ang="0">
                  <a:pos x="21" y="2"/>
                </a:cxn>
                <a:cxn ang="0">
                  <a:pos x="17" y="0"/>
                </a:cxn>
                <a:cxn ang="0">
                  <a:pos x="13" y="2"/>
                </a:cxn>
                <a:cxn ang="0">
                  <a:pos x="12" y="4"/>
                </a:cxn>
                <a:cxn ang="0">
                  <a:pos x="12" y="5"/>
                </a:cxn>
                <a:cxn ang="0">
                  <a:pos x="12" y="5"/>
                </a:cxn>
              </a:cxnLst>
              <a:rect l="0" t="0" r="r" b="b"/>
              <a:pathLst>
                <a:path w="24" h="68">
                  <a:moveTo>
                    <a:pt x="12" y="5"/>
                  </a:moveTo>
                  <a:lnTo>
                    <a:pt x="12" y="5"/>
                  </a:lnTo>
                  <a:lnTo>
                    <a:pt x="10" y="20"/>
                  </a:lnTo>
                  <a:lnTo>
                    <a:pt x="9" y="34"/>
                  </a:lnTo>
                  <a:lnTo>
                    <a:pt x="7" y="47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0" y="63"/>
                  </a:lnTo>
                  <a:lnTo>
                    <a:pt x="1" y="64"/>
                  </a:lnTo>
                  <a:lnTo>
                    <a:pt x="4" y="68"/>
                  </a:lnTo>
                  <a:lnTo>
                    <a:pt x="5" y="68"/>
                  </a:lnTo>
                  <a:lnTo>
                    <a:pt x="8" y="68"/>
                  </a:lnTo>
                  <a:lnTo>
                    <a:pt x="9" y="68"/>
                  </a:lnTo>
                  <a:lnTo>
                    <a:pt x="10" y="66"/>
                  </a:lnTo>
                  <a:lnTo>
                    <a:pt x="10" y="66"/>
                  </a:lnTo>
                  <a:lnTo>
                    <a:pt x="17" y="51"/>
                  </a:lnTo>
                  <a:lnTo>
                    <a:pt x="20" y="37"/>
                  </a:lnTo>
                  <a:lnTo>
                    <a:pt x="22" y="21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2" y="4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3" y="2"/>
                  </a:lnTo>
                  <a:lnTo>
                    <a:pt x="12" y="4"/>
                  </a:lnTo>
                  <a:lnTo>
                    <a:pt x="12" y="5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4" name="Freeform 1104"/>
            <p:cNvSpPr/>
            <p:nvPr/>
          </p:nvSpPr>
          <p:spPr bwMode="auto">
            <a:xfrm>
              <a:off x="4437063" y="4759325"/>
              <a:ext cx="6350" cy="25400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9" y="2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7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3" y="14"/>
                </a:cxn>
                <a:cxn ang="0">
                  <a:pos x="4" y="19"/>
                </a:cxn>
                <a:cxn ang="0">
                  <a:pos x="3" y="28"/>
                </a:cxn>
                <a:cxn ang="0">
                  <a:pos x="3" y="56"/>
                </a:cxn>
                <a:cxn ang="0">
                  <a:pos x="3" y="56"/>
                </a:cxn>
                <a:cxn ang="0">
                  <a:pos x="4" y="57"/>
                </a:cxn>
                <a:cxn ang="0">
                  <a:pos x="5" y="60"/>
                </a:cxn>
                <a:cxn ang="0">
                  <a:pos x="9" y="61"/>
                </a:cxn>
                <a:cxn ang="0">
                  <a:pos x="13" y="60"/>
                </a:cxn>
                <a:cxn ang="0">
                  <a:pos x="15" y="57"/>
                </a:cxn>
                <a:cxn ang="0">
                  <a:pos x="15" y="56"/>
                </a:cxn>
                <a:cxn ang="0">
                  <a:pos x="15" y="20"/>
                </a:cxn>
                <a:cxn ang="0">
                  <a:pos x="15" y="20"/>
                </a:cxn>
                <a:cxn ang="0">
                  <a:pos x="13" y="11"/>
                </a:cxn>
                <a:cxn ang="0">
                  <a:pos x="12" y="6"/>
                </a:cxn>
                <a:cxn ang="0">
                  <a:pos x="9" y="2"/>
                </a:cxn>
                <a:cxn ang="0">
                  <a:pos x="9" y="2"/>
                </a:cxn>
              </a:cxnLst>
              <a:rect l="0" t="0" r="r" b="b"/>
              <a:pathLst>
                <a:path w="15" h="61">
                  <a:moveTo>
                    <a:pt x="9" y="2"/>
                  </a:moveTo>
                  <a:lnTo>
                    <a:pt x="9" y="2"/>
                  </a:lnTo>
                  <a:lnTo>
                    <a:pt x="7" y="1"/>
                  </a:lnTo>
                  <a:lnTo>
                    <a:pt x="5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7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3" y="14"/>
                  </a:lnTo>
                  <a:lnTo>
                    <a:pt x="4" y="19"/>
                  </a:lnTo>
                  <a:lnTo>
                    <a:pt x="3" y="28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4" y="57"/>
                  </a:lnTo>
                  <a:lnTo>
                    <a:pt x="5" y="60"/>
                  </a:lnTo>
                  <a:lnTo>
                    <a:pt x="9" y="61"/>
                  </a:lnTo>
                  <a:lnTo>
                    <a:pt x="13" y="60"/>
                  </a:lnTo>
                  <a:lnTo>
                    <a:pt x="15" y="57"/>
                  </a:lnTo>
                  <a:lnTo>
                    <a:pt x="15" y="56"/>
                  </a:lnTo>
                  <a:lnTo>
                    <a:pt x="15" y="20"/>
                  </a:lnTo>
                  <a:lnTo>
                    <a:pt x="15" y="20"/>
                  </a:lnTo>
                  <a:lnTo>
                    <a:pt x="13" y="11"/>
                  </a:lnTo>
                  <a:lnTo>
                    <a:pt x="12" y="6"/>
                  </a:lnTo>
                  <a:lnTo>
                    <a:pt x="9" y="2"/>
                  </a:lnTo>
                  <a:lnTo>
                    <a:pt x="9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5" name="Freeform 1105"/>
            <p:cNvSpPr/>
            <p:nvPr/>
          </p:nvSpPr>
          <p:spPr bwMode="auto">
            <a:xfrm>
              <a:off x="4471988" y="4741863"/>
              <a:ext cx="7938" cy="19050"/>
            </a:xfrm>
            <a:custGeom>
              <a:avLst/>
              <a:gdLst/>
              <a:ahLst/>
              <a:cxnLst>
                <a:cxn ang="0">
                  <a:pos x="7" y="5"/>
                </a:cxn>
                <a:cxn ang="0">
                  <a:pos x="7" y="5"/>
                </a:cxn>
                <a:cxn ang="0">
                  <a:pos x="6" y="14"/>
                </a:cxn>
                <a:cxn ang="0">
                  <a:pos x="3" y="24"/>
                </a:cxn>
                <a:cxn ang="0">
                  <a:pos x="1" y="34"/>
                </a:cxn>
                <a:cxn ang="0">
                  <a:pos x="0" y="43"/>
                </a:cxn>
                <a:cxn ang="0">
                  <a:pos x="0" y="43"/>
                </a:cxn>
                <a:cxn ang="0">
                  <a:pos x="1" y="46"/>
                </a:cxn>
                <a:cxn ang="0">
                  <a:pos x="2" y="47"/>
                </a:cxn>
                <a:cxn ang="0">
                  <a:pos x="6" y="48"/>
                </a:cxn>
                <a:cxn ang="0">
                  <a:pos x="10" y="47"/>
                </a:cxn>
                <a:cxn ang="0">
                  <a:pos x="11" y="46"/>
                </a:cxn>
                <a:cxn ang="0">
                  <a:pos x="11" y="43"/>
                </a:cxn>
                <a:cxn ang="0">
                  <a:pos x="11" y="43"/>
                </a:cxn>
                <a:cxn ang="0">
                  <a:pos x="13" y="34"/>
                </a:cxn>
                <a:cxn ang="0">
                  <a:pos x="15" y="24"/>
                </a:cxn>
                <a:cxn ang="0">
                  <a:pos x="18" y="14"/>
                </a:cxn>
                <a:cxn ang="0">
                  <a:pos x="19" y="5"/>
                </a:cxn>
                <a:cxn ang="0">
                  <a:pos x="19" y="5"/>
                </a:cxn>
                <a:cxn ang="0">
                  <a:pos x="19" y="3"/>
                </a:cxn>
                <a:cxn ang="0">
                  <a:pos x="18" y="1"/>
                </a:cxn>
                <a:cxn ang="0">
                  <a:pos x="14" y="0"/>
                </a:cxn>
                <a:cxn ang="0">
                  <a:pos x="10" y="1"/>
                </a:cxn>
                <a:cxn ang="0">
                  <a:pos x="9" y="3"/>
                </a:cxn>
                <a:cxn ang="0">
                  <a:pos x="7" y="5"/>
                </a:cxn>
                <a:cxn ang="0">
                  <a:pos x="7" y="5"/>
                </a:cxn>
              </a:cxnLst>
              <a:rect l="0" t="0" r="r" b="b"/>
              <a:pathLst>
                <a:path w="19" h="48">
                  <a:moveTo>
                    <a:pt x="7" y="5"/>
                  </a:moveTo>
                  <a:lnTo>
                    <a:pt x="7" y="5"/>
                  </a:lnTo>
                  <a:lnTo>
                    <a:pt x="6" y="14"/>
                  </a:lnTo>
                  <a:lnTo>
                    <a:pt x="3" y="24"/>
                  </a:lnTo>
                  <a:lnTo>
                    <a:pt x="1" y="34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1" y="46"/>
                  </a:lnTo>
                  <a:lnTo>
                    <a:pt x="2" y="47"/>
                  </a:lnTo>
                  <a:lnTo>
                    <a:pt x="6" y="48"/>
                  </a:lnTo>
                  <a:lnTo>
                    <a:pt x="10" y="47"/>
                  </a:lnTo>
                  <a:lnTo>
                    <a:pt x="11" y="46"/>
                  </a:lnTo>
                  <a:lnTo>
                    <a:pt x="11" y="43"/>
                  </a:lnTo>
                  <a:lnTo>
                    <a:pt x="11" y="43"/>
                  </a:lnTo>
                  <a:lnTo>
                    <a:pt x="13" y="34"/>
                  </a:lnTo>
                  <a:lnTo>
                    <a:pt x="15" y="24"/>
                  </a:lnTo>
                  <a:lnTo>
                    <a:pt x="18" y="1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3"/>
                  </a:lnTo>
                  <a:lnTo>
                    <a:pt x="18" y="1"/>
                  </a:lnTo>
                  <a:lnTo>
                    <a:pt x="14" y="0"/>
                  </a:lnTo>
                  <a:lnTo>
                    <a:pt x="10" y="1"/>
                  </a:lnTo>
                  <a:lnTo>
                    <a:pt x="9" y="3"/>
                  </a:lnTo>
                  <a:lnTo>
                    <a:pt x="7" y="5"/>
                  </a:lnTo>
                  <a:lnTo>
                    <a:pt x="7" y="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6" name="Freeform 1106"/>
            <p:cNvSpPr/>
            <p:nvPr/>
          </p:nvSpPr>
          <p:spPr bwMode="auto">
            <a:xfrm>
              <a:off x="4457701" y="4371975"/>
              <a:ext cx="25400" cy="34925"/>
            </a:xfrm>
            <a:custGeom>
              <a:avLst/>
              <a:gdLst/>
              <a:ahLst/>
              <a:cxnLst>
                <a:cxn ang="0">
                  <a:pos x="54" y="3"/>
                </a:cxn>
                <a:cxn ang="0">
                  <a:pos x="54" y="3"/>
                </a:cxn>
                <a:cxn ang="0">
                  <a:pos x="39" y="21"/>
                </a:cxn>
                <a:cxn ang="0">
                  <a:pos x="23" y="40"/>
                </a:cxn>
                <a:cxn ang="0">
                  <a:pos x="15" y="49"/>
                </a:cxn>
                <a:cxn ang="0">
                  <a:pos x="10" y="59"/>
                </a:cxn>
                <a:cxn ang="0">
                  <a:pos x="3" y="70"/>
                </a:cxn>
                <a:cxn ang="0">
                  <a:pos x="0" y="81"/>
                </a:cxn>
                <a:cxn ang="0">
                  <a:pos x="0" y="81"/>
                </a:cxn>
                <a:cxn ang="0">
                  <a:pos x="0" y="84"/>
                </a:cxn>
                <a:cxn ang="0">
                  <a:pos x="1" y="85"/>
                </a:cxn>
                <a:cxn ang="0">
                  <a:pos x="3" y="88"/>
                </a:cxn>
                <a:cxn ang="0">
                  <a:pos x="9" y="88"/>
                </a:cxn>
                <a:cxn ang="0">
                  <a:pos x="10" y="87"/>
                </a:cxn>
                <a:cxn ang="0">
                  <a:pos x="11" y="84"/>
                </a:cxn>
                <a:cxn ang="0">
                  <a:pos x="11" y="84"/>
                </a:cxn>
                <a:cxn ang="0">
                  <a:pos x="15" y="74"/>
                </a:cxn>
                <a:cxn ang="0">
                  <a:pos x="20" y="63"/>
                </a:cxn>
                <a:cxn ang="0">
                  <a:pos x="26" y="54"/>
                </a:cxn>
                <a:cxn ang="0">
                  <a:pos x="32" y="45"/>
                </a:cxn>
                <a:cxn ang="0">
                  <a:pos x="48" y="28"/>
                </a:cxn>
                <a:cxn ang="0">
                  <a:pos x="62" y="11"/>
                </a:cxn>
                <a:cxn ang="0">
                  <a:pos x="62" y="11"/>
                </a:cxn>
                <a:cxn ang="0">
                  <a:pos x="64" y="8"/>
                </a:cxn>
                <a:cxn ang="0">
                  <a:pos x="64" y="7"/>
                </a:cxn>
                <a:cxn ang="0">
                  <a:pos x="62" y="3"/>
                </a:cxn>
                <a:cxn ang="0">
                  <a:pos x="61" y="2"/>
                </a:cxn>
                <a:cxn ang="0">
                  <a:pos x="58" y="0"/>
                </a:cxn>
                <a:cxn ang="0">
                  <a:pos x="57" y="2"/>
                </a:cxn>
                <a:cxn ang="0">
                  <a:pos x="54" y="3"/>
                </a:cxn>
                <a:cxn ang="0">
                  <a:pos x="54" y="3"/>
                </a:cxn>
              </a:cxnLst>
              <a:rect l="0" t="0" r="r" b="b"/>
              <a:pathLst>
                <a:path w="64" h="88">
                  <a:moveTo>
                    <a:pt x="54" y="3"/>
                  </a:moveTo>
                  <a:lnTo>
                    <a:pt x="54" y="3"/>
                  </a:lnTo>
                  <a:lnTo>
                    <a:pt x="39" y="21"/>
                  </a:lnTo>
                  <a:lnTo>
                    <a:pt x="23" y="40"/>
                  </a:lnTo>
                  <a:lnTo>
                    <a:pt x="15" y="49"/>
                  </a:lnTo>
                  <a:lnTo>
                    <a:pt x="10" y="59"/>
                  </a:lnTo>
                  <a:lnTo>
                    <a:pt x="3" y="70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4"/>
                  </a:lnTo>
                  <a:lnTo>
                    <a:pt x="1" y="85"/>
                  </a:lnTo>
                  <a:lnTo>
                    <a:pt x="3" y="88"/>
                  </a:lnTo>
                  <a:lnTo>
                    <a:pt x="9" y="88"/>
                  </a:lnTo>
                  <a:lnTo>
                    <a:pt x="10" y="87"/>
                  </a:lnTo>
                  <a:lnTo>
                    <a:pt x="11" y="84"/>
                  </a:lnTo>
                  <a:lnTo>
                    <a:pt x="11" y="84"/>
                  </a:lnTo>
                  <a:lnTo>
                    <a:pt x="15" y="74"/>
                  </a:lnTo>
                  <a:lnTo>
                    <a:pt x="20" y="63"/>
                  </a:lnTo>
                  <a:lnTo>
                    <a:pt x="26" y="54"/>
                  </a:lnTo>
                  <a:lnTo>
                    <a:pt x="32" y="45"/>
                  </a:lnTo>
                  <a:lnTo>
                    <a:pt x="48" y="28"/>
                  </a:lnTo>
                  <a:lnTo>
                    <a:pt x="62" y="11"/>
                  </a:lnTo>
                  <a:lnTo>
                    <a:pt x="62" y="11"/>
                  </a:lnTo>
                  <a:lnTo>
                    <a:pt x="64" y="8"/>
                  </a:lnTo>
                  <a:lnTo>
                    <a:pt x="64" y="7"/>
                  </a:lnTo>
                  <a:lnTo>
                    <a:pt x="62" y="3"/>
                  </a:lnTo>
                  <a:lnTo>
                    <a:pt x="61" y="2"/>
                  </a:lnTo>
                  <a:lnTo>
                    <a:pt x="58" y="0"/>
                  </a:lnTo>
                  <a:lnTo>
                    <a:pt x="57" y="2"/>
                  </a:lnTo>
                  <a:lnTo>
                    <a:pt x="54" y="3"/>
                  </a:lnTo>
                  <a:lnTo>
                    <a:pt x="54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7" name="Freeform 1107"/>
            <p:cNvSpPr/>
            <p:nvPr/>
          </p:nvSpPr>
          <p:spPr bwMode="auto">
            <a:xfrm>
              <a:off x="4483101" y="4367213"/>
              <a:ext cx="26988" cy="41275"/>
            </a:xfrm>
            <a:custGeom>
              <a:avLst/>
              <a:gdLst/>
              <a:ahLst/>
              <a:cxnLst>
                <a:cxn ang="0">
                  <a:pos x="59" y="1"/>
                </a:cxn>
                <a:cxn ang="0">
                  <a:pos x="59" y="1"/>
                </a:cxn>
                <a:cxn ang="0">
                  <a:pos x="50" y="12"/>
                </a:cxn>
                <a:cxn ang="0">
                  <a:pos x="43" y="22"/>
                </a:cxn>
                <a:cxn ang="0">
                  <a:pos x="29" y="43"/>
                </a:cxn>
                <a:cxn ang="0">
                  <a:pos x="29" y="43"/>
                </a:cxn>
                <a:cxn ang="0">
                  <a:pos x="13" y="68"/>
                </a:cxn>
                <a:cxn ang="0">
                  <a:pos x="5" y="81"/>
                </a:cxn>
                <a:cxn ang="0">
                  <a:pos x="0" y="95"/>
                </a:cxn>
                <a:cxn ang="0">
                  <a:pos x="0" y="95"/>
                </a:cxn>
                <a:cxn ang="0">
                  <a:pos x="0" y="98"/>
                </a:cxn>
                <a:cxn ang="0">
                  <a:pos x="0" y="99"/>
                </a:cxn>
                <a:cxn ang="0">
                  <a:pos x="4" y="102"/>
                </a:cxn>
                <a:cxn ang="0">
                  <a:pos x="8" y="102"/>
                </a:cxn>
                <a:cxn ang="0">
                  <a:pos x="9" y="101"/>
                </a:cxn>
                <a:cxn ang="0">
                  <a:pos x="10" y="98"/>
                </a:cxn>
                <a:cxn ang="0">
                  <a:pos x="10" y="98"/>
                </a:cxn>
                <a:cxn ang="0">
                  <a:pos x="16" y="86"/>
                </a:cxn>
                <a:cxn ang="0">
                  <a:pos x="22" y="74"/>
                </a:cxn>
                <a:cxn ang="0">
                  <a:pos x="37" y="54"/>
                </a:cxn>
                <a:cxn ang="0">
                  <a:pos x="37" y="54"/>
                </a:cxn>
                <a:cxn ang="0">
                  <a:pos x="51" y="31"/>
                </a:cxn>
                <a:cxn ang="0">
                  <a:pos x="58" y="20"/>
                </a:cxn>
                <a:cxn ang="0">
                  <a:pos x="67" y="9"/>
                </a:cxn>
                <a:cxn ang="0">
                  <a:pos x="67" y="9"/>
                </a:cxn>
                <a:cxn ang="0">
                  <a:pos x="68" y="8"/>
                </a:cxn>
                <a:cxn ang="0">
                  <a:pos x="68" y="5"/>
                </a:cxn>
                <a:cxn ang="0">
                  <a:pos x="67" y="1"/>
                </a:cxn>
                <a:cxn ang="0">
                  <a:pos x="63" y="0"/>
                </a:cxn>
                <a:cxn ang="0">
                  <a:pos x="60" y="0"/>
                </a:cxn>
                <a:cxn ang="0">
                  <a:pos x="59" y="1"/>
                </a:cxn>
                <a:cxn ang="0">
                  <a:pos x="59" y="1"/>
                </a:cxn>
              </a:cxnLst>
              <a:rect l="0" t="0" r="r" b="b"/>
              <a:pathLst>
                <a:path w="68" h="102">
                  <a:moveTo>
                    <a:pt x="59" y="1"/>
                  </a:moveTo>
                  <a:lnTo>
                    <a:pt x="59" y="1"/>
                  </a:lnTo>
                  <a:lnTo>
                    <a:pt x="50" y="12"/>
                  </a:lnTo>
                  <a:lnTo>
                    <a:pt x="43" y="22"/>
                  </a:lnTo>
                  <a:lnTo>
                    <a:pt x="29" y="43"/>
                  </a:lnTo>
                  <a:lnTo>
                    <a:pt x="29" y="43"/>
                  </a:lnTo>
                  <a:lnTo>
                    <a:pt x="13" y="68"/>
                  </a:lnTo>
                  <a:lnTo>
                    <a:pt x="5" y="81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8"/>
                  </a:lnTo>
                  <a:lnTo>
                    <a:pt x="0" y="99"/>
                  </a:lnTo>
                  <a:lnTo>
                    <a:pt x="4" y="102"/>
                  </a:lnTo>
                  <a:lnTo>
                    <a:pt x="8" y="102"/>
                  </a:lnTo>
                  <a:lnTo>
                    <a:pt x="9" y="101"/>
                  </a:lnTo>
                  <a:lnTo>
                    <a:pt x="10" y="98"/>
                  </a:lnTo>
                  <a:lnTo>
                    <a:pt x="10" y="98"/>
                  </a:lnTo>
                  <a:lnTo>
                    <a:pt x="16" y="86"/>
                  </a:lnTo>
                  <a:lnTo>
                    <a:pt x="22" y="74"/>
                  </a:lnTo>
                  <a:lnTo>
                    <a:pt x="37" y="54"/>
                  </a:lnTo>
                  <a:lnTo>
                    <a:pt x="37" y="54"/>
                  </a:lnTo>
                  <a:lnTo>
                    <a:pt x="51" y="31"/>
                  </a:lnTo>
                  <a:lnTo>
                    <a:pt x="58" y="20"/>
                  </a:lnTo>
                  <a:lnTo>
                    <a:pt x="67" y="9"/>
                  </a:lnTo>
                  <a:lnTo>
                    <a:pt x="67" y="9"/>
                  </a:lnTo>
                  <a:lnTo>
                    <a:pt x="68" y="8"/>
                  </a:lnTo>
                  <a:lnTo>
                    <a:pt x="68" y="5"/>
                  </a:lnTo>
                  <a:lnTo>
                    <a:pt x="67" y="1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9" y="1"/>
                  </a:lnTo>
                  <a:lnTo>
                    <a:pt x="59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8" name="Freeform 1108"/>
            <p:cNvSpPr/>
            <p:nvPr/>
          </p:nvSpPr>
          <p:spPr bwMode="auto">
            <a:xfrm>
              <a:off x="4508501" y="4364038"/>
              <a:ext cx="28575" cy="44450"/>
            </a:xfrm>
            <a:custGeom>
              <a:avLst/>
              <a:gdLst/>
              <a:ahLst/>
              <a:cxnLst>
                <a:cxn ang="0">
                  <a:pos x="62" y="3"/>
                </a:cxn>
                <a:cxn ang="0">
                  <a:pos x="62" y="3"/>
                </a:cxn>
                <a:cxn ang="0">
                  <a:pos x="47" y="29"/>
                </a:cxn>
                <a:cxn ang="0">
                  <a:pos x="31" y="52"/>
                </a:cxn>
                <a:cxn ang="0">
                  <a:pos x="16" y="77"/>
                </a:cxn>
                <a:cxn ang="0">
                  <a:pos x="1" y="102"/>
                </a:cxn>
                <a:cxn ang="0">
                  <a:pos x="1" y="102"/>
                </a:cxn>
                <a:cxn ang="0">
                  <a:pos x="0" y="105"/>
                </a:cxn>
                <a:cxn ang="0">
                  <a:pos x="1" y="106"/>
                </a:cxn>
                <a:cxn ang="0">
                  <a:pos x="4" y="110"/>
                </a:cxn>
                <a:cxn ang="0">
                  <a:pos x="8" y="110"/>
                </a:cxn>
                <a:cxn ang="0">
                  <a:pos x="9" y="110"/>
                </a:cxn>
                <a:cxn ang="0">
                  <a:pos x="11" y="107"/>
                </a:cxn>
                <a:cxn ang="0">
                  <a:pos x="11" y="107"/>
                </a:cxn>
                <a:cxn ang="0">
                  <a:pos x="25" y="82"/>
                </a:cxn>
                <a:cxn ang="0">
                  <a:pos x="42" y="59"/>
                </a:cxn>
                <a:cxn ang="0">
                  <a:pos x="58" y="34"/>
                </a:cxn>
                <a:cxn ang="0">
                  <a:pos x="72" y="9"/>
                </a:cxn>
                <a:cxn ang="0">
                  <a:pos x="72" y="9"/>
                </a:cxn>
                <a:cxn ang="0">
                  <a:pos x="72" y="7"/>
                </a:cxn>
                <a:cxn ang="0">
                  <a:pos x="72" y="4"/>
                </a:cxn>
                <a:cxn ang="0">
                  <a:pos x="69" y="1"/>
                </a:cxn>
                <a:cxn ang="0">
                  <a:pos x="66" y="0"/>
                </a:cxn>
                <a:cxn ang="0">
                  <a:pos x="64" y="1"/>
                </a:cxn>
                <a:cxn ang="0">
                  <a:pos x="62" y="3"/>
                </a:cxn>
                <a:cxn ang="0">
                  <a:pos x="62" y="3"/>
                </a:cxn>
              </a:cxnLst>
              <a:rect l="0" t="0" r="r" b="b"/>
              <a:pathLst>
                <a:path w="72" h="110">
                  <a:moveTo>
                    <a:pt x="62" y="3"/>
                  </a:moveTo>
                  <a:lnTo>
                    <a:pt x="62" y="3"/>
                  </a:lnTo>
                  <a:lnTo>
                    <a:pt x="47" y="29"/>
                  </a:lnTo>
                  <a:lnTo>
                    <a:pt x="31" y="52"/>
                  </a:lnTo>
                  <a:lnTo>
                    <a:pt x="16" y="77"/>
                  </a:lnTo>
                  <a:lnTo>
                    <a:pt x="1" y="102"/>
                  </a:lnTo>
                  <a:lnTo>
                    <a:pt x="1" y="102"/>
                  </a:lnTo>
                  <a:lnTo>
                    <a:pt x="0" y="105"/>
                  </a:lnTo>
                  <a:lnTo>
                    <a:pt x="1" y="106"/>
                  </a:lnTo>
                  <a:lnTo>
                    <a:pt x="4" y="110"/>
                  </a:lnTo>
                  <a:lnTo>
                    <a:pt x="8" y="110"/>
                  </a:lnTo>
                  <a:lnTo>
                    <a:pt x="9" y="110"/>
                  </a:lnTo>
                  <a:lnTo>
                    <a:pt x="11" y="107"/>
                  </a:lnTo>
                  <a:lnTo>
                    <a:pt x="11" y="107"/>
                  </a:lnTo>
                  <a:lnTo>
                    <a:pt x="25" y="82"/>
                  </a:lnTo>
                  <a:lnTo>
                    <a:pt x="42" y="59"/>
                  </a:lnTo>
                  <a:lnTo>
                    <a:pt x="58" y="34"/>
                  </a:lnTo>
                  <a:lnTo>
                    <a:pt x="72" y="9"/>
                  </a:lnTo>
                  <a:lnTo>
                    <a:pt x="72" y="9"/>
                  </a:lnTo>
                  <a:lnTo>
                    <a:pt x="72" y="7"/>
                  </a:lnTo>
                  <a:lnTo>
                    <a:pt x="72" y="4"/>
                  </a:lnTo>
                  <a:lnTo>
                    <a:pt x="69" y="1"/>
                  </a:lnTo>
                  <a:lnTo>
                    <a:pt x="66" y="0"/>
                  </a:lnTo>
                  <a:lnTo>
                    <a:pt x="64" y="1"/>
                  </a:lnTo>
                  <a:lnTo>
                    <a:pt x="62" y="3"/>
                  </a:lnTo>
                  <a:lnTo>
                    <a:pt x="62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9" name="Freeform 1109"/>
            <p:cNvSpPr/>
            <p:nvPr/>
          </p:nvSpPr>
          <p:spPr bwMode="auto">
            <a:xfrm>
              <a:off x="4533901" y="4365625"/>
              <a:ext cx="23813" cy="42863"/>
            </a:xfrm>
            <a:custGeom>
              <a:avLst/>
              <a:gdLst/>
              <a:ahLst/>
              <a:cxnLst>
                <a:cxn ang="0">
                  <a:pos x="49" y="3"/>
                </a:cxn>
                <a:cxn ang="0">
                  <a:pos x="49" y="3"/>
                </a:cxn>
                <a:cxn ang="0">
                  <a:pos x="0" y="98"/>
                </a:cxn>
                <a:cxn ang="0">
                  <a:pos x="0" y="98"/>
                </a:cxn>
                <a:cxn ang="0">
                  <a:pos x="0" y="101"/>
                </a:cxn>
                <a:cxn ang="0">
                  <a:pos x="0" y="102"/>
                </a:cxn>
                <a:cxn ang="0">
                  <a:pos x="2" y="106"/>
                </a:cxn>
                <a:cxn ang="0">
                  <a:pos x="6" y="106"/>
                </a:cxn>
                <a:cxn ang="0">
                  <a:pos x="9" y="106"/>
                </a:cxn>
                <a:cxn ang="0">
                  <a:pos x="10" y="103"/>
                </a:cxn>
                <a:cxn ang="0">
                  <a:pos x="10" y="103"/>
                </a:cxn>
                <a:cxn ang="0">
                  <a:pos x="60" y="9"/>
                </a:cxn>
                <a:cxn ang="0">
                  <a:pos x="60" y="9"/>
                </a:cxn>
                <a:cxn ang="0">
                  <a:pos x="60" y="6"/>
                </a:cxn>
                <a:cxn ang="0">
                  <a:pos x="60" y="4"/>
                </a:cxn>
                <a:cxn ang="0">
                  <a:pos x="57" y="1"/>
                </a:cxn>
                <a:cxn ang="0">
                  <a:pos x="53" y="0"/>
                </a:cxn>
                <a:cxn ang="0">
                  <a:pos x="51" y="1"/>
                </a:cxn>
                <a:cxn ang="0">
                  <a:pos x="49" y="3"/>
                </a:cxn>
                <a:cxn ang="0">
                  <a:pos x="49" y="3"/>
                </a:cxn>
              </a:cxnLst>
              <a:rect l="0" t="0" r="r" b="b"/>
              <a:pathLst>
                <a:path w="60" h="106">
                  <a:moveTo>
                    <a:pt x="49" y="3"/>
                  </a:moveTo>
                  <a:lnTo>
                    <a:pt x="49" y="3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01"/>
                  </a:lnTo>
                  <a:lnTo>
                    <a:pt x="0" y="102"/>
                  </a:lnTo>
                  <a:lnTo>
                    <a:pt x="2" y="106"/>
                  </a:lnTo>
                  <a:lnTo>
                    <a:pt x="6" y="106"/>
                  </a:lnTo>
                  <a:lnTo>
                    <a:pt x="9" y="106"/>
                  </a:lnTo>
                  <a:lnTo>
                    <a:pt x="10" y="103"/>
                  </a:lnTo>
                  <a:lnTo>
                    <a:pt x="10" y="103"/>
                  </a:lnTo>
                  <a:lnTo>
                    <a:pt x="60" y="9"/>
                  </a:lnTo>
                  <a:lnTo>
                    <a:pt x="60" y="9"/>
                  </a:lnTo>
                  <a:lnTo>
                    <a:pt x="60" y="6"/>
                  </a:lnTo>
                  <a:lnTo>
                    <a:pt x="60" y="4"/>
                  </a:lnTo>
                  <a:lnTo>
                    <a:pt x="57" y="1"/>
                  </a:lnTo>
                  <a:lnTo>
                    <a:pt x="53" y="0"/>
                  </a:lnTo>
                  <a:lnTo>
                    <a:pt x="51" y="1"/>
                  </a:lnTo>
                  <a:lnTo>
                    <a:pt x="49" y="3"/>
                  </a:lnTo>
                  <a:lnTo>
                    <a:pt x="49" y="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0" name="Freeform 1110"/>
            <p:cNvSpPr/>
            <p:nvPr/>
          </p:nvSpPr>
          <p:spPr bwMode="auto">
            <a:xfrm>
              <a:off x="4557713" y="4368800"/>
              <a:ext cx="22225" cy="38100"/>
            </a:xfrm>
            <a:custGeom>
              <a:avLst/>
              <a:gdLst/>
              <a:ahLst/>
              <a:cxnLst>
                <a:cxn ang="0">
                  <a:pos x="44" y="1"/>
                </a:cxn>
                <a:cxn ang="0">
                  <a:pos x="44" y="1"/>
                </a:cxn>
                <a:cxn ang="0">
                  <a:pos x="38" y="9"/>
                </a:cxn>
                <a:cxn ang="0">
                  <a:pos x="32" y="17"/>
                </a:cxn>
                <a:cxn ang="0">
                  <a:pos x="25" y="34"/>
                </a:cxn>
                <a:cxn ang="0">
                  <a:pos x="25" y="34"/>
                </a:cxn>
                <a:cxn ang="0">
                  <a:pos x="13" y="60"/>
                </a:cxn>
                <a:cxn ang="0">
                  <a:pos x="1" y="86"/>
                </a:cxn>
                <a:cxn ang="0">
                  <a:pos x="1" y="86"/>
                </a:cxn>
                <a:cxn ang="0">
                  <a:pos x="0" y="89"/>
                </a:cxn>
                <a:cxn ang="0">
                  <a:pos x="1" y="90"/>
                </a:cxn>
                <a:cxn ang="0">
                  <a:pos x="4" y="94"/>
                </a:cxn>
                <a:cxn ang="0">
                  <a:pos x="8" y="95"/>
                </a:cxn>
                <a:cxn ang="0">
                  <a:pos x="9" y="94"/>
                </a:cxn>
                <a:cxn ang="0">
                  <a:pos x="10" y="91"/>
                </a:cxn>
                <a:cxn ang="0">
                  <a:pos x="10" y="91"/>
                </a:cxn>
                <a:cxn ang="0">
                  <a:pos x="21" y="70"/>
                </a:cxn>
                <a:cxn ang="0">
                  <a:pos x="31" y="48"/>
                </a:cxn>
                <a:cxn ang="0">
                  <a:pos x="31" y="48"/>
                </a:cxn>
                <a:cxn ang="0">
                  <a:pos x="40" y="27"/>
                </a:cxn>
                <a:cxn ang="0">
                  <a:pos x="45" y="18"/>
                </a:cxn>
                <a:cxn ang="0">
                  <a:pos x="52" y="9"/>
                </a:cxn>
                <a:cxn ang="0">
                  <a:pos x="52" y="9"/>
                </a:cxn>
                <a:cxn ang="0">
                  <a:pos x="53" y="8"/>
                </a:cxn>
                <a:cxn ang="0">
                  <a:pos x="53" y="5"/>
                </a:cxn>
                <a:cxn ang="0">
                  <a:pos x="51" y="1"/>
                </a:cxn>
                <a:cxn ang="0">
                  <a:pos x="49" y="0"/>
                </a:cxn>
                <a:cxn ang="0">
                  <a:pos x="48" y="0"/>
                </a:cxn>
                <a:cxn ang="0">
                  <a:pos x="45" y="0"/>
                </a:cxn>
                <a:cxn ang="0">
                  <a:pos x="44" y="1"/>
                </a:cxn>
                <a:cxn ang="0">
                  <a:pos x="44" y="1"/>
                </a:cxn>
              </a:cxnLst>
              <a:rect l="0" t="0" r="r" b="b"/>
              <a:pathLst>
                <a:path w="53" h="95">
                  <a:moveTo>
                    <a:pt x="44" y="1"/>
                  </a:moveTo>
                  <a:lnTo>
                    <a:pt x="44" y="1"/>
                  </a:lnTo>
                  <a:lnTo>
                    <a:pt x="38" y="9"/>
                  </a:lnTo>
                  <a:lnTo>
                    <a:pt x="32" y="17"/>
                  </a:lnTo>
                  <a:lnTo>
                    <a:pt x="25" y="34"/>
                  </a:lnTo>
                  <a:lnTo>
                    <a:pt x="25" y="34"/>
                  </a:lnTo>
                  <a:lnTo>
                    <a:pt x="13" y="60"/>
                  </a:lnTo>
                  <a:lnTo>
                    <a:pt x="1" y="86"/>
                  </a:lnTo>
                  <a:lnTo>
                    <a:pt x="1" y="86"/>
                  </a:lnTo>
                  <a:lnTo>
                    <a:pt x="0" y="89"/>
                  </a:lnTo>
                  <a:lnTo>
                    <a:pt x="1" y="90"/>
                  </a:lnTo>
                  <a:lnTo>
                    <a:pt x="4" y="94"/>
                  </a:lnTo>
                  <a:lnTo>
                    <a:pt x="8" y="95"/>
                  </a:lnTo>
                  <a:lnTo>
                    <a:pt x="9" y="94"/>
                  </a:lnTo>
                  <a:lnTo>
                    <a:pt x="10" y="91"/>
                  </a:lnTo>
                  <a:lnTo>
                    <a:pt x="10" y="91"/>
                  </a:lnTo>
                  <a:lnTo>
                    <a:pt x="21" y="70"/>
                  </a:lnTo>
                  <a:lnTo>
                    <a:pt x="31" y="48"/>
                  </a:lnTo>
                  <a:lnTo>
                    <a:pt x="31" y="48"/>
                  </a:lnTo>
                  <a:lnTo>
                    <a:pt x="40" y="27"/>
                  </a:lnTo>
                  <a:lnTo>
                    <a:pt x="45" y="18"/>
                  </a:lnTo>
                  <a:lnTo>
                    <a:pt x="52" y="9"/>
                  </a:lnTo>
                  <a:lnTo>
                    <a:pt x="52" y="9"/>
                  </a:lnTo>
                  <a:lnTo>
                    <a:pt x="53" y="8"/>
                  </a:lnTo>
                  <a:lnTo>
                    <a:pt x="53" y="5"/>
                  </a:lnTo>
                  <a:lnTo>
                    <a:pt x="51" y="1"/>
                  </a:lnTo>
                  <a:lnTo>
                    <a:pt x="49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4" y="1"/>
                  </a:lnTo>
                  <a:lnTo>
                    <a:pt x="44" y="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1" name="Freeform 1111"/>
            <p:cNvSpPr/>
            <p:nvPr/>
          </p:nvSpPr>
          <p:spPr bwMode="auto">
            <a:xfrm>
              <a:off x="4576763" y="4373563"/>
              <a:ext cx="17463" cy="33338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19" y="38"/>
                </a:cxn>
                <a:cxn ang="0">
                  <a:pos x="2" y="74"/>
                </a:cxn>
                <a:cxn ang="0">
                  <a:pos x="2" y="74"/>
                </a:cxn>
                <a:cxn ang="0">
                  <a:pos x="0" y="77"/>
                </a:cxn>
                <a:cxn ang="0">
                  <a:pos x="2" y="79"/>
                </a:cxn>
                <a:cxn ang="0">
                  <a:pos x="4" y="82"/>
                </a:cxn>
                <a:cxn ang="0">
                  <a:pos x="6" y="83"/>
                </a:cxn>
                <a:cxn ang="0">
                  <a:pos x="8" y="83"/>
                </a:cxn>
                <a:cxn ang="0">
                  <a:pos x="10" y="82"/>
                </a:cxn>
                <a:cxn ang="0">
                  <a:pos x="11" y="79"/>
                </a:cxn>
                <a:cxn ang="0">
                  <a:pos x="11" y="79"/>
                </a:cxn>
                <a:cxn ang="0">
                  <a:pos x="28" y="44"/>
                </a:cxn>
                <a:cxn ang="0">
                  <a:pos x="45" y="7"/>
                </a:cxn>
                <a:cxn ang="0">
                  <a:pos x="45" y="7"/>
                </a:cxn>
                <a:cxn ang="0">
                  <a:pos x="46" y="5"/>
                </a:cxn>
                <a:cxn ang="0">
                  <a:pos x="46" y="4"/>
                </a:cxn>
                <a:cxn ang="0">
                  <a:pos x="44" y="0"/>
                </a:cxn>
                <a:cxn ang="0">
                  <a:pos x="40" y="0"/>
                </a:cxn>
                <a:cxn ang="0">
                  <a:pos x="37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46" h="83">
                  <a:moveTo>
                    <a:pt x="36" y="2"/>
                  </a:moveTo>
                  <a:lnTo>
                    <a:pt x="36" y="2"/>
                  </a:lnTo>
                  <a:lnTo>
                    <a:pt x="19" y="38"/>
                  </a:lnTo>
                  <a:lnTo>
                    <a:pt x="2" y="74"/>
                  </a:lnTo>
                  <a:lnTo>
                    <a:pt x="2" y="74"/>
                  </a:lnTo>
                  <a:lnTo>
                    <a:pt x="0" y="77"/>
                  </a:lnTo>
                  <a:lnTo>
                    <a:pt x="2" y="79"/>
                  </a:lnTo>
                  <a:lnTo>
                    <a:pt x="4" y="82"/>
                  </a:lnTo>
                  <a:lnTo>
                    <a:pt x="6" y="83"/>
                  </a:lnTo>
                  <a:lnTo>
                    <a:pt x="8" y="83"/>
                  </a:lnTo>
                  <a:lnTo>
                    <a:pt x="10" y="82"/>
                  </a:lnTo>
                  <a:lnTo>
                    <a:pt x="11" y="79"/>
                  </a:lnTo>
                  <a:lnTo>
                    <a:pt x="11" y="79"/>
                  </a:lnTo>
                  <a:lnTo>
                    <a:pt x="28" y="44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6" y="5"/>
                  </a:lnTo>
                  <a:lnTo>
                    <a:pt x="46" y="4"/>
                  </a:lnTo>
                  <a:lnTo>
                    <a:pt x="44" y="0"/>
                  </a:lnTo>
                  <a:lnTo>
                    <a:pt x="40" y="0"/>
                  </a:lnTo>
                  <a:lnTo>
                    <a:pt x="37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2" name="Freeform 1112"/>
            <p:cNvSpPr/>
            <p:nvPr/>
          </p:nvSpPr>
          <p:spPr bwMode="auto">
            <a:xfrm>
              <a:off x="4611688" y="4338638"/>
              <a:ext cx="9525" cy="42863"/>
            </a:xfrm>
            <a:custGeom>
              <a:avLst/>
              <a:gdLst/>
              <a:ahLst/>
              <a:cxnLst>
                <a:cxn ang="0">
                  <a:pos x="26" y="99"/>
                </a:cxn>
                <a:cxn ang="0">
                  <a:pos x="26" y="99"/>
                </a:cxn>
                <a:cxn ang="0">
                  <a:pos x="25" y="89"/>
                </a:cxn>
                <a:cxn ang="0">
                  <a:pos x="25" y="77"/>
                </a:cxn>
                <a:cxn ang="0">
                  <a:pos x="24" y="67"/>
                </a:cxn>
                <a:cxn ang="0">
                  <a:pos x="22" y="57"/>
                </a:cxn>
                <a:cxn ang="0">
                  <a:pos x="22" y="57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11" y="1"/>
                </a:cxn>
                <a:cxn ang="0">
                  <a:pos x="9" y="0"/>
                </a:cxn>
                <a:cxn ang="0">
                  <a:pos x="5" y="0"/>
                </a:cxn>
                <a:cxn ang="0">
                  <a:pos x="1" y="3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1" y="54"/>
                </a:cxn>
                <a:cxn ang="0">
                  <a:pos x="11" y="54"/>
                </a:cxn>
                <a:cxn ang="0">
                  <a:pos x="12" y="65"/>
                </a:cxn>
                <a:cxn ang="0">
                  <a:pos x="13" y="77"/>
                </a:cxn>
                <a:cxn ang="0">
                  <a:pos x="13" y="90"/>
                </a:cxn>
                <a:cxn ang="0">
                  <a:pos x="16" y="102"/>
                </a:cxn>
                <a:cxn ang="0">
                  <a:pos x="16" y="102"/>
                </a:cxn>
                <a:cxn ang="0">
                  <a:pos x="17" y="105"/>
                </a:cxn>
                <a:cxn ang="0">
                  <a:pos x="18" y="106"/>
                </a:cxn>
                <a:cxn ang="0">
                  <a:pos x="22" y="106"/>
                </a:cxn>
                <a:cxn ang="0">
                  <a:pos x="26" y="103"/>
                </a:cxn>
                <a:cxn ang="0">
                  <a:pos x="26" y="101"/>
                </a:cxn>
                <a:cxn ang="0">
                  <a:pos x="26" y="99"/>
                </a:cxn>
                <a:cxn ang="0">
                  <a:pos x="26" y="99"/>
                </a:cxn>
              </a:cxnLst>
              <a:rect l="0" t="0" r="r" b="b"/>
              <a:pathLst>
                <a:path w="26" h="106">
                  <a:moveTo>
                    <a:pt x="26" y="99"/>
                  </a:moveTo>
                  <a:lnTo>
                    <a:pt x="26" y="99"/>
                  </a:lnTo>
                  <a:lnTo>
                    <a:pt x="25" y="89"/>
                  </a:lnTo>
                  <a:lnTo>
                    <a:pt x="25" y="77"/>
                  </a:lnTo>
                  <a:lnTo>
                    <a:pt x="24" y="67"/>
                  </a:lnTo>
                  <a:lnTo>
                    <a:pt x="22" y="57"/>
                  </a:lnTo>
                  <a:lnTo>
                    <a:pt x="22" y="57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1" y="1"/>
                  </a:lnTo>
                  <a:lnTo>
                    <a:pt x="9" y="0"/>
                  </a:lnTo>
                  <a:lnTo>
                    <a:pt x="5" y="0"/>
                  </a:lnTo>
                  <a:lnTo>
                    <a:pt x="1" y="3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11" y="54"/>
                  </a:lnTo>
                  <a:lnTo>
                    <a:pt x="11" y="54"/>
                  </a:lnTo>
                  <a:lnTo>
                    <a:pt x="12" y="65"/>
                  </a:lnTo>
                  <a:lnTo>
                    <a:pt x="13" y="77"/>
                  </a:lnTo>
                  <a:lnTo>
                    <a:pt x="13" y="90"/>
                  </a:lnTo>
                  <a:lnTo>
                    <a:pt x="16" y="102"/>
                  </a:lnTo>
                  <a:lnTo>
                    <a:pt x="16" y="102"/>
                  </a:lnTo>
                  <a:lnTo>
                    <a:pt x="17" y="105"/>
                  </a:lnTo>
                  <a:lnTo>
                    <a:pt x="18" y="106"/>
                  </a:lnTo>
                  <a:lnTo>
                    <a:pt x="22" y="106"/>
                  </a:lnTo>
                  <a:lnTo>
                    <a:pt x="26" y="103"/>
                  </a:lnTo>
                  <a:lnTo>
                    <a:pt x="26" y="101"/>
                  </a:lnTo>
                  <a:lnTo>
                    <a:pt x="26" y="99"/>
                  </a:lnTo>
                  <a:lnTo>
                    <a:pt x="26" y="9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3" name="Freeform 1113"/>
            <p:cNvSpPr/>
            <p:nvPr/>
          </p:nvSpPr>
          <p:spPr bwMode="auto">
            <a:xfrm>
              <a:off x="4622801" y="4319588"/>
              <a:ext cx="17463" cy="50800"/>
            </a:xfrm>
            <a:custGeom>
              <a:avLst/>
              <a:gdLst/>
              <a:ahLst/>
              <a:cxnLst>
                <a:cxn ang="0">
                  <a:pos x="46" y="121"/>
                </a:cxn>
                <a:cxn ang="0">
                  <a:pos x="46" y="121"/>
                </a:cxn>
                <a:cxn ang="0">
                  <a:pos x="39" y="107"/>
                </a:cxn>
                <a:cxn ang="0">
                  <a:pos x="36" y="93"/>
                </a:cxn>
                <a:cxn ang="0">
                  <a:pos x="32" y="80"/>
                </a:cxn>
                <a:cxn ang="0">
                  <a:pos x="29" y="64"/>
                </a:cxn>
                <a:cxn ang="0">
                  <a:pos x="29" y="64"/>
                </a:cxn>
                <a:cxn ang="0">
                  <a:pos x="25" y="50"/>
                </a:cxn>
                <a:cxn ang="0">
                  <a:pos x="20" y="36"/>
                </a:cxn>
                <a:cxn ang="0">
                  <a:pos x="15" y="21"/>
                </a:cxn>
                <a:cxn ang="0">
                  <a:pos x="13" y="13"/>
                </a:cxn>
                <a:cxn ang="0">
                  <a:pos x="12" y="5"/>
                </a:cxn>
                <a:cxn ang="0">
                  <a:pos x="12" y="5"/>
                </a:cxn>
                <a:cxn ang="0">
                  <a:pos x="12" y="3"/>
                </a:cxn>
                <a:cxn ang="0">
                  <a:pos x="11" y="2"/>
                </a:cxn>
                <a:cxn ang="0">
                  <a:pos x="5" y="0"/>
                </a:cxn>
                <a:cxn ang="0">
                  <a:pos x="3" y="2"/>
                </a:cxn>
                <a:cxn ang="0">
                  <a:pos x="2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13"/>
                </a:cxn>
                <a:cxn ang="0">
                  <a:pos x="3" y="22"/>
                </a:cxn>
                <a:cxn ang="0">
                  <a:pos x="8" y="37"/>
                </a:cxn>
                <a:cxn ang="0">
                  <a:pos x="13" y="53"/>
                </a:cxn>
                <a:cxn ang="0">
                  <a:pos x="19" y="68"/>
                </a:cxn>
                <a:cxn ang="0">
                  <a:pos x="19" y="68"/>
                </a:cxn>
                <a:cxn ang="0">
                  <a:pos x="25" y="97"/>
                </a:cxn>
                <a:cxn ang="0">
                  <a:pos x="29" y="111"/>
                </a:cxn>
                <a:cxn ang="0">
                  <a:pos x="36" y="127"/>
                </a:cxn>
                <a:cxn ang="0">
                  <a:pos x="36" y="127"/>
                </a:cxn>
                <a:cxn ang="0">
                  <a:pos x="37" y="128"/>
                </a:cxn>
                <a:cxn ang="0">
                  <a:pos x="39" y="130"/>
                </a:cxn>
                <a:cxn ang="0">
                  <a:pos x="43" y="128"/>
                </a:cxn>
                <a:cxn ang="0">
                  <a:pos x="46" y="126"/>
                </a:cxn>
                <a:cxn ang="0">
                  <a:pos x="46" y="123"/>
                </a:cxn>
                <a:cxn ang="0">
                  <a:pos x="46" y="121"/>
                </a:cxn>
                <a:cxn ang="0">
                  <a:pos x="46" y="121"/>
                </a:cxn>
              </a:cxnLst>
              <a:rect l="0" t="0" r="r" b="b"/>
              <a:pathLst>
                <a:path w="46" h="130">
                  <a:moveTo>
                    <a:pt x="46" y="121"/>
                  </a:moveTo>
                  <a:lnTo>
                    <a:pt x="46" y="121"/>
                  </a:lnTo>
                  <a:lnTo>
                    <a:pt x="39" y="107"/>
                  </a:lnTo>
                  <a:lnTo>
                    <a:pt x="36" y="93"/>
                  </a:lnTo>
                  <a:lnTo>
                    <a:pt x="32" y="80"/>
                  </a:lnTo>
                  <a:lnTo>
                    <a:pt x="29" y="64"/>
                  </a:lnTo>
                  <a:lnTo>
                    <a:pt x="29" y="64"/>
                  </a:lnTo>
                  <a:lnTo>
                    <a:pt x="25" y="50"/>
                  </a:lnTo>
                  <a:lnTo>
                    <a:pt x="20" y="36"/>
                  </a:lnTo>
                  <a:lnTo>
                    <a:pt x="15" y="21"/>
                  </a:lnTo>
                  <a:lnTo>
                    <a:pt x="13" y="13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3"/>
                  </a:lnTo>
                  <a:lnTo>
                    <a:pt x="11" y="2"/>
                  </a:lnTo>
                  <a:lnTo>
                    <a:pt x="5" y="0"/>
                  </a:lnTo>
                  <a:lnTo>
                    <a:pt x="3" y="2"/>
                  </a:lnTo>
                  <a:lnTo>
                    <a:pt x="2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13"/>
                  </a:lnTo>
                  <a:lnTo>
                    <a:pt x="3" y="22"/>
                  </a:lnTo>
                  <a:lnTo>
                    <a:pt x="8" y="37"/>
                  </a:lnTo>
                  <a:lnTo>
                    <a:pt x="13" y="53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25" y="97"/>
                  </a:lnTo>
                  <a:lnTo>
                    <a:pt x="29" y="111"/>
                  </a:lnTo>
                  <a:lnTo>
                    <a:pt x="36" y="127"/>
                  </a:lnTo>
                  <a:lnTo>
                    <a:pt x="36" y="127"/>
                  </a:lnTo>
                  <a:lnTo>
                    <a:pt x="37" y="128"/>
                  </a:lnTo>
                  <a:lnTo>
                    <a:pt x="39" y="130"/>
                  </a:lnTo>
                  <a:lnTo>
                    <a:pt x="43" y="128"/>
                  </a:lnTo>
                  <a:lnTo>
                    <a:pt x="46" y="126"/>
                  </a:lnTo>
                  <a:lnTo>
                    <a:pt x="46" y="123"/>
                  </a:lnTo>
                  <a:lnTo>
                    <a:pt x="46" y="121"/>
                  </a:lnTo>
                  <a:lnTo>
                    <a:pt x="46" y="12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4" name="Freeform 1114"/>
            <p:cNvSpPr/>
            <p:nvPr/>
          </p:nvSpPr>
          <p:spPr bwMode="auto">
            <a:xfrm>
              <a:off x="4633913" y="4305300"/>
              <a:ext cx="17463" cy="44450"/>
            </a:xfrm>
            <a:custGeom>
              <a:avLst/>
              <a:gdLst/>
              <a:ahLst/>
              <a:cxnLst>
                <a:cxn ang="0">
                  <a:pos x="35" y="53"/>
                </a:cxn>
                <a:cxn ang="0">
                  <a:pos x="35" y="53"/>
                </a:cxn>
                <a:cxn ang="0">
                  <a:pos x="30" y="41"/>
                </a:cxn>
                <a:cxn ang="0">
                  <a:pos x="22" y="29"/>
                </a:cxn>
                <a:cxn ang="0">
                  <a:pos x="22" y="29"/>
                </a:cxn>
                <a:cxn ang="0">
                  <a:pos x="14" y="19"/>
                </a:cxn>
                <a:cxn ang="0">
                  <a:pos x="11" y="13"/>
                </a:cxn>
                <a:cxn ang="0">
                  <a:pos x="10" y="9"/>
                </a:cxn>
                <a:cxn ang="0">
                  <a:pos x="10" y="7"/>
                </a:cxn>
                <a:cxn ang="0">
                  <a:pos x="10" y="7"/>
                </a:cxn>
                <a:cxn ang="0">
                  <a:pos x="10" y="4"/>
                </a:cxn>
                <a:cxn ang="0">
                  <a:pos x="9" y="3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13"/>
                </a:cxn>
                <a:cxn ang="0">
                  <a:pos x="2" y="21"/>
                </a:cxn>
                <a:cxn ang="0">
                  <a:pos x="8" y="28"/>
                </a:cxn>
                <a:cxn ang="0">
                  <a:pos x="13" y="36"/>
                </a:cxn>
                <a:cxn ang="0">
                  <a:pos x="13" y="36"/>
                </a:cxn>
                <a:cxn ang="0">
                  <a:pos x="18" y="43"/>
                </a:cxn>
                <a:cxn ang="0">
                  <a:pos x="22" y="51"/>
                </a:cxn>
                <a:cxn ang="0">
                  <a:pos x="26" y="59"/>
                </a:cxn>
                <a:cxn ang="0">
                  <a:pos x="28" y="68"/>
                </a:cxn>
                <a:cxn ang="0">
                  <a:pos x="32" y="87"/>
                </a:cxn>
                <a:cxn ang="0">
                  <a:pos x="34" y="105"/>
                </a:cxn>
                <a:cxn ang="0">
                  <a:pos x="34" y="105"/>
                </a:cxn>
                <a:cxn ang="0">
                  <a:pos x="34" y="106"/>
                </a:cxn>
                <a:cxn ang="0">
                  <a:pos x="35" y="109"/>
                </a:cxn>
                <a:cxn ang="0">
                  <a:pos x="39" y="110"/>
                </a:cxn>
                <a:cxn ang="0">
                  <a:pos x="43" y="109"/>
                </a:cxn>
                <a:cxn ang="0">
                  <a:pos x="44" y="106"/>
                </a:cxn>
                <a:cxn ang="0">
                  <a:pos x="45" y="105"/>
                </a:cxn>
                <a:cxn ang="0">
                  <a:pos x="45" y="105"/>
                </a:cxn>
                <a:cxn ang="0">
                  <a:pos x="44" y="90"/>
                </a:cxn>
                <a:cxn ang="0">
                  <a:pos x="43" y="77"/>
                </a:cxn>
                <a:cxn ang="0">
                  <a:pos x="40" y="64"/>
                </a:cxn>
                <a:cxn ang="0">
                  <a:pos x="35" y="53"/>
                </a:cxn>
                <a:cxn ang="0">
                  <a:pos x="35" y="53"/>
                </a:cxn>
              </a:cxnLst>
              <a:rect l="0" t="0" r="r" b="b"/>
              <a:pathLst>
                <a:path w="45" h="110">
                  <a:moveTo>
                    <a:pt x="35" y="53"/>
                  </a:moveTo>
                  <a:lnTo>
                    <a:pt x="35" y="53"/>
                  </a:lnTo>
                  <a:lnTo>
                    <a:pt x="30" y="41"/>
                  </a:lnTo>
                  <a:lnTo>
                    <a:pt x="22" y="29"/>
                  </a:lnTo>
                  <a:lnTo>
                    <a:pt x="22" y="29"/>
                  </a:lnTo>
                  <a:lnTo>
                    <a:pt x="14" y="19"/>
                  </a:lnTo>
                  <a:lnTo>
                    <a:pt x="11" y="13"/>
                  </a:lnTo>
                  <a:lnTo>
                    <a:pt x="10" y="9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4"/>
                  </a:lnTo>
                  <a:lnTo>
                    <a:pt x="9" y="3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3"/>
                  </a:lnTo>
                  <a:lnTo>
                    <a:pt x="2" y="21"/>
                  </a:lnTo>
                  <a:lnTo>
                    <a:pt x="8" y="28"/>
                  </a:lnTo>
                  <a:lnTo>
                    <a:pt x="13" y="36"/>
                  </a:lnTo>
                  <a:lnTo>
                    <a:pt x="13" y="36"/>
                  </a:lnTo>
                  <a:lnTo>
                    <a:pt x="18" y="43"/>
                  </a:lnTo>
                  <a:lnTo>
                    <a:pt x="22" y="51"/>
                  </a:lnTo>
                  <a:lnTo>
                    <a:pt x="26" y="59"/>
                  </a:lnTo>
                  <a:lnTo>
                    <a:pt x="28" y="68"/>
                  </a:lnTo>
                  <a:lnTo>
                    <a:pt x="32" y="87"/>
                  </a:lnTo>
                  <a:lnTo>
                    <a:pt x="34" y="105"/>
                  </a:lnTo>
                  <a:lnTo>
                    <a:pt x="34" y="105"/>
                  </a:lnTo>
                  <a:lnTo>
                    <a:pt x="34" y="106"/>
                  </a:lnTo>
                  <a:lnTo>
                    <a:pt x="35" y="109"/>
                  </a:lnTo>
                  <a:lnTo>
                    <a:pt x="39" y="110"/>
                  </a:lnTo>
                  <a:lnTo>
                    <a:pt x="43" y="109"/>
                  </a:lnTo>
                  <a:lnTo>
                    <a:pt x="44" y="106"/>
                  </a:lnTo>
                  <a:lnTo>
                    <a:pt x="45" y="105"/>
                  </a:lnTo>
                  <a:lnTo>
                    <a:pt x="45" y="105"/>
                  </a:lnTo>
                  <a:lnTo>
                    <a:pt x="44" y="90"/>
                  </a:lnTo>
                  <a:lnTo>
                    <a:pt x="43" y="77"/>
                  </a:lnTo>
                  <a:lnTo>
                    <a:pt x="40" y="64"/>
                  </a:lnTo>
                  <a:lnTo>
                    <a:pt x="35" y="53"/>
                  </a:lnTo>
                  <a:lnTo>
                    <a:pt x="35" y="5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5" name="Freeform 1115"/>
            <p:cNvSpPr/>
            <p:nvPr/>
          </p:nvSpPr>
          <p:spPr bwMode="auto">
            <a:xfrm>
              <a:off x="4651376" y="4284663"/>
              <a:ext cx="17463" cy="46038"/>
            </a:xfrm>
            <a:custGeom>
              <a:avLst/>
              <a:gdLst/>
              <a:ahLst/>
              <a:cxnLst>
                <a:cxn ang="0">
                  <a:pos x="32" y="51"/>
                </a:cxn>
                <a:cxn ang="0">
                  <a:pos x="32" y="51"/>
                </a:cxn>
                <a:cxn ang="0">
                  <a:pos x="27" y="27"/>
                </a:cxn>
                <a:cxn ang="0">
                  <a:pos x="27" y="27"/>
                </a:cxn>
                <a:cxn ang="0">
                  <a:pos x="24" y="21"/>
                </a:cxn>
                <a:cxn ang="0">
                  <a:pos x="19" y="14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8" y="1"/>
                </a:cxn>
                <a:cxn ang="0">
                  <a:pos x="7" y="0"/>
                </a:cxn>
                <a:cxn ang="0">
                  <a:pos x="3" y="1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14" y="30"/>
                </a:cxn>
                <a:cxn ang="0">
                  <a:pos x="17" y="41"/>
                </a:cxn>
                <a:cxn ang="0">
                  <a:pos x="21" y="53"/>
                </a:cxn>
                <a:cxn ang="0">
                  <a:pos x="21" y="53"/>
                </a:cxn>
                <a:cxn ang="0">
                  <a:pos x="27" y="82"/>
                </a:cxn>
                <a:cxn ang="0">
                  <a:pos x="29" y="96"/>
                </a:cxn>
                <a:cxn ang="0">
                  <a:pos x="31" y="112"/>
                </a:cxn>
                <a:cxn ang="0">
                  <a:pos x="31" y="112"/>
                </a:cxn>
                <a:cxn ang="0">
                  <a:pos x="31" y="115"/>
                </a:cxn>
                <a:cxn ang="0">
                  <a:pos x="32" y="116"/>
                </a:cxn>
                <a:cxn ang="0">
                  <a:pos x="36" y="117"/>
                </a:cxn>
                <a:cxn ang="0">
                  <a:pos x="40" y="116"/>
                </a:cxn>
                <a:cxn ang="0">
                  <a:pos x="41" y="115"/>
                </a:cxn>
                <a:cxn ang="0">
                  <a:pos x="42" y="112"/>
                </a:cxn>
                <a:cxn ang="0">
                  <a:pos x="42" y="112"/>
                </a:cxn>
                <a:cxn ang="0">
                  <a:pos x="41" y="96"/>
                </a:cxn>
                <a:cxn ang="0">
                  <a:pos x="38" y="81"/>
                </a:cxn>
                <a:cxn ang="0">
                  <a:pos x="36" y="65"/>
                </a:cxn>
                <a:cxn ang="0">
                  <a:pos x="32" y="51"/>
                </a:cxn>
                <a:cxn ang="0">
                  <a:pos x="32" y="51"/>
                </a:cxn>
              </a:cxnLst>
              <a:rect l="0" t="0" r="r" b="b"/>
              <a:pathLst>
                <a:path w="42" h="117">
                  <a:moveTo>
                    <a:pt x="32" y="51"/>
                  </a:moveTo>
                  <a:lnTo>
                    <a:pt x="32" y="51"/>
                  </a:lnTo>
                  <a:lnTo>
                    <a:pt x="27" y="27"/>
                  </a:lnTo>
                  <a:lnTo>
                    <a:pt x="27" y="27"/>
                  </a:lnTo>
                  <a:lnTo>
                    <a:pt x="24" y="21"/>
                  </a:lnTo>
                  <a:lnTo>
                    <a:pt x="19" y="14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8" y="1"/>
                  </a:lnTo>
                  <a:lnTo>
                    <a:pt x="7" y="0"/>
                  </a:lnTo>
                  <a:lnTo>
                    <a:pt x="3" y="1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7"/>
                  </a:lnTo>
                  <a:lnTo>
                    <a:pt x="14" y="30"/>
                  </a:lnTo>
                  <a:lnTo>
                    <a:pt x="17" y="41"/>
                  </a:lnTo>
                  <a:lnTo>
                    <a:pt x="21" y="53"/>
                  </a:lnTo>
                  <a:lnTo>
                    <a:pt x="21" y="53"/>
                  </a:lnTo>
                  <a:lnTo>
                    <a:pt x="27" y="82"/>
                  </a:lnTo>
                  <a:lnTo>
                    <a:pt x="29" y="96"/>
                  </a:lnTo>
                  <a:lnTo>
                    <a:pt x="31" y="112"/>
                  </a:lnTo>
                  <a:lnTo>
                    <a:pt x="31" y="112"/>
                  </a:lnTo>
                  <a:lnTo>
                    <a:pt x="31" y="115"/>
                  </a:lnTo>
                  <a:lnTo>
                    <a:pt x="32" y="116"/>
                  </a:lnTo>
                  <a:lnTo>
                    <a:pt x="36" y="117"/>
                  </a:lnTo>
                  <a:lnTo>
                    <a:pt x="40" y="116"/>
                  </a:lnTo>
                  <a:lnTo>
                    <a:pt x="41" y="115"/>
                  </a:lnTo>
                  <a:lnTo>
                    <a:pt x="42" y="112"/>
                  </a:lnTo>
                  <a:lnTo>
                    <a:pt x="42" y="112"/>
                  </a:lnTo>
                  <a:lnTo>
                    <a:pt x="41" y="96"/>
                  </a:lnTo>
                  <a:lnTo>
                    <a:pt x="38" y="81"/>
                  </a:lnTo>
                  <a:lnTo>
                    <a:pt x="36" y="65"/>
                  </a:lnTo>
                  <a:lnTo>
                    <a:pt x="32" y="51"/>
                  </a:lnTo>
                  <a:lnTo>
                    <a:pt x="32" y="51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6" name="Freeform 1116"/>
            <p:cNvSpPr/>
            <p:nvPr/>
          </p:nvSpPr>
          <p:spPr bwMode="auto">
            <a:xfrm>
              <a:off x="4673601" y="4270375"/>
              <a:ext cx="14288" cy="47625"/>
            </a:xfrm>
            <a:custGeom>
              <a:avLst/>
              <a:gdLst/>
              <a:ahLst/>
              <a:cxnLst>
                <a:cxn ang="0">
                  <a:pos x="11" y="4"/>
                </a:cxn>
                <a:cxn ang="0">
                  <a:pos x="11" y="4"/>
                </a:cxn>
                <a:cxn ang="0">
                  <a:pos x="9" y="1"/>
                </a:cxn>
                <a:cxn ang="0">
                  <a:pos x="8" y="0"/>
                </a:cxn>
                <a:cxn ang="0">
                  <a:pos x="7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3" y="19"/>
                </a:cxn>
                <a:cxn ang="0">
                  <a:pos x="5" y="32"/>
                </a:cxn>
                <a:cxn ang="0">
                  <a:pos x="14" y="58"/>
                </a:cxn>
                <a:cxn ang="0">
                  <a:pos x="22" y="85"/>
                </a:cxn>
                <a:cxn ang="0">
                  <a:pos x="25" y="98"/>
                </a:cxn>
                <a:cxn ang="0">
                  <a:pos x="26" y="112"/>
                </a:cxn>
                <a:cxn ang="0">
                  <a:pos x="26" y="112"/>
                </a:cxn>
                <a:cxn ang="0">
                  <a:pos x="26" y="113"/>
                </a:cxn>
                <a:cxn ang="0">
                  <a:pos x="28" y="116"/>
                </a:cxn>
                <a:cxn ang="0">
                  <a:pos x="31" y="117"/>
                </a:cxn>
                <a:cxn ang="0">
                  <a:pos x="35" y="116"/>
                </a:cxn>
                <a:cxn ang="0">
                  <a:pos x="37" y="113"/>
                </a:cxn>
                <a:cxn ang="0">
                  <a:pos x="37" y="112"/>
                </a:cxn>
                <a:cxn ang="0">
                  <a:pos x="37" y="112"/>
                </a:cxn>
                <a:cxn ang="0">
                  <a:pos x="35" y="98"/>
                </a:cxn>
                <a:cxn ang="0">
                  <a:pos x="33" y="83"/>
                </a:cxn>
                <a:cxn ang="0">
                  <a:pos x="25" y="57"/>
                </a:cxn>
                <a:cxn ang="0">
                  <a:pos x="17" y="31"/>
                </a:cxn>
                <a:cxn ang="0">
                  <a:pos x="13" y="17"/>
                </a:cxn>
                <a:cxn ang="0">
                  <a:pos x="11" y="4"/>
                </a:cxn>
                <a:cxn ang="0">
                  <a:pos x="11" y="4"/>
                </a:cxn>
              </a:cxnLst>
              <a:rect l="0" t="0" r="r" b="b"/>
              <a:pathLst>
                <a:path w="37" h="117">
                  <a:moveTo>
                    <a:pt x="11" y="4"/>
                  </a:moveTo>
                  <a:lnTo>
                    <a:pt x="11" y="4"/>
                  </a:lnTo>
                  <a:lnTo>
                    <a:pt x="9" y="1"/>
                  </a:lnTo>
                  <a:lnTo>
                    <a:pt x="8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3" y="19"/>
                  </a:lnTo>
                  <a:lnTo>
                    <a:pt x="5" y="32"/>
                  </a:lnTo>
                  <a:lnTo>
                    <a:pt x="14" y="58"/>
                  </a:lnTo>
                  <a:lnTo>
                    <a:pt x="22" y="85"/>
                  </a:lnTo>
                  <a:lnTo>
                    <a:pt x="25" y="98"/>
                  </a:lnTo>
                  <a:lnTo>
                    <a:pt x="26" y="112"/>
                  </a:lnTo>
                  <a:lnTo>
                    <a:pt x="26" y="112"/>
                  </a:lnTo>
                  <a:lnTo>
                    <a:pt x="26" y="113"/>
                  </a:lnTo>
                  <a:lnTo>
                    <a:pt x="28" y="116"/>
                  </a:lnTo>
                  <a:lnTo>
                    <a:pt x="31" y="117"/>
                  </a:lnTo>
                  <a:lnTo>
                    <a:pt x="35" y="116"/>
                  </a:lnTo>
                  <a:lnTo>
                    <a:pt x="37" y="113"/>
                  </a:lnTo>
                  <a:lnTo>
                    <a:pt x="37" y="112"/>
                  </a:lnTo>
                  <a:lnTo>
                    <a:pt x="37" y="112"/>
                  </a:lnTo>
                  <a:lnTo>
                    <a:pt x="35" y="98"/>
                  </a:lnTo>
                  <a:lnTo>
                    <a:pt x="33" y="83"/>
                  </a:lnTo>
                  <a:lnTo>
                    <a:pt x="25" y="57"/>
                  </a:lnTo>
                  <a:lnTo>
                    <a:pt x="17" y="31"/>
                  </a:lnTo>
                  <a:lnTo>
                    <a:pt x="13" y="17"/>
                  </a:lnTo>
                  <a:lnTo>
                    <a:pt x="11" y="4"/>
                  </a:lnTo>
                  <a:lnTo>
                    <a:pt x="11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7" name="Freeform 1117"/>
            <p:cNvSpPr/>
            <p:nvPr/>
          </p:nvSpPr>
          <p:spPr bwMode="auto">
            <a:xfrm>
              <a:off x="4687888" y="4262438"/>
              <a:ext cx="11113" cy="36513"/>
            </a:xfrm>
            <a:custGeom>
              <a:avLst/>
              <a:gdLst/>
              <a:ahLst/>
              <a:cxnLst>
                <a:cxn ang="0">
                  <a:pos x="23" y="50"/>
                </a:cxn>
                <a:cxn ang="0">
                  <a:pos x="23" y="50"/>
                </a:cxn>
                <a:cxn ang="0">
                  <a:pos x="21" y="39"/>
                </a:cxn>
                <a:cxn ang="0">
                  <a:pos x="17" y="28"/>
                </a:cxn>
                <a:cxn ang="0">
                  <a:pos x="14" y="17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1" y="4"/>
                </a:cxn>
                <a:cxn ang="0">
                  <a:pos x="10" y="1"/>
                </a:cxn>
                <a:cxn ang="0">
                  <a:pos x="6" y="0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1" y="4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20"/>
                </a:cxn>
                <a:cxn ang="0">
                  <a:pos x="6" y="31"/>
                </a:cxn>
                <a:cxn ang="0">
                  <a:pos x="6" y="31"/>
                </a:cxn>
                <a:cxn ang="0">
                  <a:pos x="11" y="45"/>
                </a:cxn>
                <a:cxn ang="0">
                  <a:pos x="14" y="60"/>
                </a:cxn>
                <a:cxn ang="0">
                  <a:pos x="15" y="76"/>
                </a:cxn>
                <a:cxn ang="0">
                  <a:pos x="15" y="90"/>
                </a:cxn>
                <a:cxn ang="0">
                  <a:pos x="15" y="90"/>
                </a:cxn>
                <a:cxn ang="0">
                  <a:pos x="17" y="92"/>
                </a:cxn>
                <a:cxn ang="0">
                  <a:pos x="18" y="94"/>
                </a:cxn>
                <a:cxn ang="0">
                  <a:pos x="22" y="96"/>
                </a:cxn>
                <a:cxn ang="0">
                  <a:pos x="26" y="94"/>
                </a:cxn>
                <a:cxn ang="0">
                  <a:pos x="26" y="92"/>
                </a:cxn>
                <a:cxn ang="0">
                  <a:pos x="27" y="90"/>
                </a:cxn>
                <a:cxn ang="0">
                  <a:pos x="27" y="90"/>
                </a:cxn>
                <a:cxn ang="0">
                  <a:pos x="26" y="69"/>
                </a:cxn>
                <a:cxn ang="0">
                  <a:pos x="23" y="50"/>
                </a:cxn>
                <a:cxn ang="0">
                  <a:pos x="23" y="50"/>
                </a:cxn>
              </a:cxnLst>
              <a:rect l="0" t="0" r="r" b="b"/>
              <a:pathLst>
                <a:path w="27" h="96">
                  <a:moveTo>
                    <a:pt x="23" y="50"/>
                  </a:moveTo>
                  <a:lnTo>
                    <a:pt x="23" y="50"/>
                  </a:lnTo>
                  <a:lnTo>
                    <a:pt x="21" y="39"/>
                  </a:lnTo>
                  <a:lnTo>
                    <a:pt x="17" y="28"/>
                  </a:lnTo>
                  <a:lnTo>
                    <a:pt x="14" y="1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0" y="1"/>
                  </a:lnTo>
                  <a:lnTo>
                    <a:pt x="6" y="0"/>
                  </a:lnTo>
                  <a:lnTo>
                    <a:pt x="4" y="1"/>
                  </a:lnTo>
                  <a:lnTo>
                    <a:pt x="2" y="1"/>
                  </a:lnTo>
                  <a:lnTo>
                    <a:pt x="1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20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11" y="45"/>
                  </a:lnTo>
                  <a:lnTo>
                    <a:pt x="14" y="60"/>
                  </a:lnTo>
                  <a:lnTo>
                    <a:pt x="15" y="76"/>
                  </a:lnTo>
                  <a:lnTo>
                    <a:pt x="15" y="90"/>
                  </a:lnTo>
                  <a:lnTo>
                    <a:pt x="15" y="90"/>
                  </a:lnTo>
                  <a:lnTo>
                    <a:pt x="17" y="92"/>
                  </a:lnTo>
                  <a:lnTo>
                    <a:pt x="18" y="94"/>
                  </a:lnTo>
                  <a:lnTo>
                    <a:pt x="22" y="96"/>
                  </a:lnTo>
                  <a:lnTo>
                    <a:pt x="26" y="94"/>
                  </a:lnTo>
                  <a:lnTo>
                    <a:pt x="26" y="92"/>
                  </a:lnTo>
                  <a:lnTo>
                    <a:pt x="27" y="90"/>
                  </a:lnTo>
                  <a:lnTo>
                    <a:pt x="27" y="90"/>
                  </a:lnTo>
                  <a:lnTo>
                    <a:pt x="26" y="69"/>
                  </a:lnTo>
                  <a:lnTo>
                    <a:pt x="23" y="50"/>
                  </a:lnTo>
                  <a:lnTo>
                    <a:pt x="23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8" name="Freeform 1118"/>
            <p:cNvSpPr/>
            <p:nvPr/>
          </p:nvSpPr>
          <p:spPr bwMode="auto">
            <a:xfrm>
              <a:off x="4699001" y="4244975"/>
              <a:ext cx="7938" cy="31750"/>
            </a:xfrm>
            <a:custGeom>
              <a:avLst/>
              <a:gdLst/>
              <a:ahLst/>
              <a:cxnLst>
                <a:cxn ang="0">
                  <a:pos x="11" y="4"/>
                </a:cxn>
                <a:cxn ang="0">
                  <a:pos x="11" y="4"/>
                </a:cxn>
                <a:cxn ang="0">
                  <a:pos x="11" y="3"/>
                </a:cxn>
                <a:cxn ang="0">
                  <a:pos x="9" y="2"/>
                </a:cxn>
                <a:cxn ang="0">
                  <a:pos x="7" y="0"/>
                </a:cxn>
                <a:cxn ang="0">
                  <a:pos x="4" y="0"/>
                </a:cxn>
                <a:cxn ang="0">
                  <a:pos x="1" y="3"/>
                </a:cxn>
                <a:cxn ang="0">
                  <a:pos x="0" y="5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7" y="41"/>
                </a:cxn>
                <a:cxn ang="0">
                  <a:pos x="9" y="58"/>
                </a:cxn>
                <a:cxn ang="0">
                  <a:pos x="12" y="75"/>
                </a:cxn>
                <a:cxn ang="0">
                  <a:pos x="12" y="75"/>
                </a:cxn>
                <a:cxn ang="0">
                  <a:pos x="12" y="77"/>
                </a:cxn>
                <a:cxn ang="0">
                  <a:pos x="13" y="79"/>
                </a:cxn>
                <a:cxn ang="0">
                  <a:pos x="17" y="80"/>
                </a:cxn>
                <a:cxn ang="0">
                  <a:pos x="21" y="79"/>
                </a:cxn>
                <a:cxn ang="0">
                  <a:pos x="22" y="77"/>
                </a:cxn>
                <a:cxn ang="0">
                  <a:pos x="22" y="75"/>
                </a:cxn>
                <a:cxn ang="0">
                  <a:pos x="22" y="75"/>
                </a:cxn>
                <a:cxn ang="0">
                  <a:pos x="21" y="56"/>
                </a:cxn>
                <a:cxn ang="0">
                  <a:pos x="18" y="39"/>
                </a:cxn>
                <a:cxn ang="0">
                  <a:pos x="11" y="4"/>
                </a:cxn>
                <a:cxn ang="0">
                  <a:pos x="11" y="4"/>
                </a:cxn>
              </a:cxnLst>
              <a:rect l="0" t="0" r="r" b="b"/>
              <a:pathLst>
                <a:path w="22" h="80">
                  <a:moveTo>
                    <a:pt x="11" y="4"/>
                  </a:moveTo>
                  <a:lnTo>
                    <a:pt x="11" y="4"/>
                  </a:lnTo>
                  <a:lnTo>
                    <a:pt x="11" y="3"/>
                  </a:lnTo>
                  <a:lnTo>
                    <a:pt x="9" y="2"/>
                  </a:lnTo>
                  <a:lnTo>
                    <a:pt x="7" y="0"/>
                  </a:lnTo>
                  <a:lnTo>
                    <a:pt x="4" y="0"/>
                  </a:lnTo>
                  <a:lnTo>
                    <a:pt x="1" y="3"/>
                  </a:lnTo>
                  <a:lnTo>
                    <a:pt x="0" y="5"/>
                  </a:lnTo>
                  <a:lnTo>
                    <a:pt x="0" y="8"/>
                  </a:lnTo>
                  <a:lnTo>
                    <a:pt x="0" y="8"/>
                  </a:lnTo>
                  <a:lnTo>
                    <a:pt x="7" y="41"/>
                  </a:lnTo>
                  <a:lnTo>
                    <a:pt x="9" y="58"/>
                  </a:lnTo>
                  <a:lnTo>
                    <a:pt x="12" y="75"/>
                  </a:lnTo>
                  <a:lnTo>
                    <a:pt x="12" y="75"/>
                  </a:lnTo>
                  <a:lnTo>
                    <a:pt x="12" y="77"/>
                  </a:lnTo>
                  <a:lnTo>
                    <a:pt x="13" y="79"/>
                  </a:lnTo>
                  <a:lnTo>
                    <a:pt x="17" y="80"/>
                  </a:lnTo>
                  <a:lnTo>
                    <a:pt x="21" y="79"/>
                  </a:lnTo>
                  <a:lnTo>
                    <a:pt x="22" y="77"/>
                  </a:lnTo>
                  <a:lnTo>
                    <a:pt x="22" y="75"/>
                  </a:lnTo>
                  <a:lnTo>
                    <a:pt x="22" y="75"/>
                  </a:lnTo>
                  <a:lnTo>
                    <a:pt x="21" y="56"/>
                  </a:lnTo>
                  <a:lnTo>
                    <a:pt x="18" y="39"/>
                  </a:lnTo>
                  <a:lnTo>
                    <a:pt x="11" y="4"/>
                  </a:lnTo>
                  <a:lnTo>
                    <a:pt x="11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9" name="Freeform 1119"/>
            <p:cNvSpPr/>
            <p:nvPr/>
          </p:nvSpPr>
          <p:spPr bwMode="auto">
            <a:xfrm>
              <a:off x="4197351" y="4052888"/>
              <a:ext cx="746125" cy="676275"/>
            </a:xfrm>
            <a:custGeom>
              <a:avLst/>
              <a:gdLst/>
              <a:ahLst/>
              <a:cxnLst>
                <a:cxn ang="0">
                  <a:pos x="1865" y="753"/>
                </a:cxn>
                <a:cxn ang="0">
                  <a:pos x="1836" y="535"/>
                </a:cxn>
                <a:cxn ang="0">
                  <a:pos x="1792" y="437"/>
                </a:cxn>
                <a:cxn ang="0">
                  <a:pos x="1652" y="245"/>
                </a:cxn>
                <a:cxn ang="0">
                  <a:pos x="1526" y="145"/>
                </a:cxn>
                <a:cxn ang="0">
                  <a:pos x="1313" y="54"/>
                </a:cxn>
                <a:cxn ang="0">
                  <a:pos x="1153" y="17"/>
                </a:cxn>
                <a:cxn ang="0">
                  <a:pos x="1026" y="5"/>
                </a:cxn>
                <a:cxn ang="0">
                  <a:pos x="954" y="0"/>
                </a:cxn>
                <a:cxn ang="0">
                  <a:pos x="937" y="1"/>
                </a:cxn>
                <a:cxn ang="0">
                  <a:pos x="913" y="4"/>
                </a:cxn>
                <a:cxn ang="0">
                  <a:pos x="782" y="9"/>
                </a:cxn>
                <a:cxn ang="0">
                  <a:pos x="643" y="37"/>
                </a:cxn>
                <a:cxn ang="0">
                  <a:pos x="463" y="88"/>
                </a:cxn>
                <a:cxn ang="0">
                  <a:pos x="281" y="199"/>
                </a:cxn>
                <a:cxn ang="0">
                  <a:pos x="158" y="332"/>
                </a:cxn>
                <a:cxn ang="0">
                  <a:pos x="65" y="485"/>
                </a:cxn>
                <a:cxn ang="0">
                  <a:pos x="26" y="642"/>
                </a:cxn>
                <a:cxn ang="0">
                  <a:pos x="10" y="850"/>
                </a:cxn>
                <a:cxn ang="0">
                  <a:pos x="0" y="984"/>
                </a:cxn>
                <a:cxn ang="0">
                  <a:pos x="34" y="1048"/>
                </a:cxn>
                <a:cxn ang="0">
                  <a:pos x="53" y="931"/>
                </a:cxn>
                <a:cxn ang="0">
                  <a:pos x="66" y="747"/>
                </a:cxn>
                <a:cxn ang="0">
                  <a:pos x="108" y="507"/>
                </a:cxn>
                <a:cxn ang="0">
                  <a:pos x="194" y="362"/>
                </a:cxn>
                <a:cxn ang="0">
                  <a:pos x="344" y="211"/>
                </a:cxn>
                <a:cxn ang="0">
                  <a:pos x="544" y="111"/>
                </a:cxn>
                <a:cxn ang="0">
                  <a:pos x="681" y="77"/>
                </a:cxn>
                <a:cxn ang="0">
                  <a:pos x="838" y="55"/>
                </a:cxn>
                <a:cxn ang="0">
                  <a:pos x="941" y="50"/>
                </a:cxn>
                <a:cxn ang="0">
                  <a:pos x="1075" y="55"/>
                </a:cxn>
                <a:cxn ang="0">
                  <a:pos x="1200" y="77"/>
                </a:cxn>
                <a:cxn ang="0">
                  <a:pos x="1374" y="123"/>
                </a:cxn>
                <a:cxn ang="0">
                  <a:pos x="1538" y="211"/>
                </a:cxn>
                <a:cxn ang="0">
                  <a:pos x="1713" y="399"/>
                </a:cxn>
                <a:cxn ang="0">
                  <a:pos x="1785" y="540"/>
                </a:cxn>
                <a:cxn ang="0">
                  <a:pos x="1815" y="747"/>
                </a:cxn>
                <a:cxn ang="0">
                  <a:pos x="1830" y="955"/>
                </a:cxn>
                <a:cxn ang="0">
                  <a:pos x="1798" y="1155"/>
                </a:cxn>
                <a:cxn ang="0">
                  <a:pos x="1755" y="1280"/>
                </a:cxn>
                <a:cxn ang="0">
                  <a:pos x="1700" y="1364"/>
                </a:cxn>
                <a:cxn ang="0">
                  <a:pos x="1620" y="1454"/>
                </a:cxn>
                <a:cxn ang="0">
                  <a:pos x="1408" y="1576"/>
                </a:cxn>
                <a:cxn ang="0">
                  <a:pos x="1144" y="1645"/>
                </a:cxn>
                <a:cxn ang="0">
                  <a:pos x="940" y="1661"/>
                </a:cxn>
                <a:cxn ang="0">
                  <a:pos x="830" y="1656"/>
                </a:cxn>
                <a:cxn ang="0">
                  <a:pos x="821" y="1701"/>
                </a:cxn>
                <a:cxn ang="0">
                  <a:pos x="941" y="1705"/>
                </a:cxn>
                <a:cxn ang="0">
                  <a:pos x="1152" y="1688"/>
                </a:cxn>
                <a:cxn ang="0">
                  <a:pos x="1284" y="1666"/>
                </a:cxn>
                <a:cxn ang="0">
                  <a:pos x="1393" y="1630"/>
                </a:cxn>
                <a:cxn ang="0">
                  <a:pos x="1624" y="1513"/>
                </a:cxn>
                <a:cxn ang="0">
                  <a:pos x="1705" y="1436"/>
                </a:cxn>
                <a:cxn ang="0">
                  <a:pos x="1799" y="1301"/>
                </a:cxn>
                <a:cxn ang="0">
                  <a:pos x="1837" y="1190"/>
                </a:cxn>
                <a:cxn ang="0">
                  <a:pos x="1874" y="1040"/>
                </a:cxn>
                <a:cxn ang="0">
                  <a:pos x="1879" y="906"/>
                </a:cxn>
              </a:cxnLst>
              <a:rect l="0" t="0" r="r" b="b"/>
              <a:pathLst>
                <a:path w="1882" h="1707">
                  <a:moveTo>
                    <a:pt x="1875" y="876"/>
                  </a:moveTo>
                  <a:lnTo>
                    <a:pt x="1875" y="876"/>
                  </a:lnTo>
                  <a:lnTo>
                    <a:pt x="1871" y="850"/>
                  </a:lnTo>
                  <a:lnTo>
                    <a:pt x="1869" y="825"/>
                  </a:lnTo>
                  <a:lnTo>
                    <a:pt x="1869" y="825"/>
                  </a:lnTo>
                  <a:lnTo>
                    <a:pt x="1865" y="753"/>
                  </a:lnTo>
                  <a:lnTo>
                    <a:pt x="1865" y="753"/>
                  </a:lnTo>
                  <a:lnTo>
                    <a:pt x="1860" y="679"/>
                  </a:lnTo>
                  <a:lnTo>
                    <a:pt x="1856" y="642"/>
                  </a:lnTo>
                  <a:lnTo>
                    <a:pt x="1851" y="606"/>
                  </a:lnTo>
                  <a:lnTo>
                    <a:pt x="1844" y="569"/>
                  </a:lnTo>
                  <a:lnTo>
                    <a:pt x="1836" y="535"/>
                  </a:lnTo>
                  <a:lnTo>
                    <a:pt x="1830" y="518"/>
                  </a:lnTo>
                  <a:lnTo>
                    <a:pt x="1824" y="501"/>
                  </a:lnTo>
                  <a:lnTo>
                    <a:pt x="1816" y="485"/>
                  </a:lnTo>
                  <a:lnTo>
                    <a:pt x="1809" y="470"/>
                  </a:lnTo>
                  <a:lnTo>
                    <a:pt x="1809" y="470"/>
                  </a:lnTo>
                  <a:lnTo>
                    <a:pt x="1792" y="437"/>
                  </a:lnTo>
                  <a:lnTo>
                    <a:pt x="1772" y="403"/>
                  </a:lnTo>
                  <a:lnTo>
                    <a:pt x="1750" y="368"/>
                  </a:lnTo>
                  <a:lnTo>
                    <a:pt x="1725" y="332"/>
                  </a:lnTo>
                  <a:lnTo>
                    <a:pt x="1697" y="296"/>
                  </a:lnTo>
                  <a:lnTo>
                    <a:pt x="1667" y="262"/>
                  </a:lnTo>
                  <a:lnTo>
                    <a:pt x="1652" y="245"/>
                  </a:lnTo>
                  <a:lnTo>
                    <a:pt x="1635" y="229"/>
                  </a:lnTo>
                  <a:lnTo>
                    <a:pt x="1618" y="213"/>
                  </a:lnTo>
                  <a:lnTo>
                    <a:pt x="1601" y="199"/>
                  </a:lnTo>
                  <a:lnTo>
                    <a:pt x="1601" y="199"/>
                  </a:lnTo>
                  <a:lnTo>
                    <a:pt x="1563" y="170"/>
                  </a:lnTo>
                  <a:lnTo>
                    <a:pt x="1526" y="145"/>
                  </a:lnTo>
                  <a:lnTo>
                    <a:pt x="1489" y="123"/>
                  </a:lnTo>
                  <a:lnTo>
                    <a:pt x="1454" y="103"/>
                  </a:lnTo>
                  <a:lnTo>
                    <a:pt x="1419" y="88"/>
                  </a:lnTo>
                  <a:lnTo>
                    <a:pt x="1384" y="73"/>
                  </a:lnTo>
                  <a:lnTo>
                    <a:pt x="1348" y="62"/>
                  </a:lnTo>
                  <a:lnTo>
                    <a:pt x="1313" y="54"/>
                  </a:lnTo>
                  <a:lnTo>
                    <a:pt x="1313" y="54"/>
                  </a:lnTo>
                  <a:lnTo>
                    <a:pt x="1275" y="45"/>
                  </a:lnTo>
                  <a:lnTo>
                    <a:pt x="1238" y="37"/>
                  </a:lnTo>
                  <a:lnTo>
                    <a:pt x="1238" y="37"/>
                  </a:lnTo>
                  <a:lnTo>
                    <a:pt x="1182" y="22"/>
                  </a:lnTo>
                  <a:lnTo>
                    <a:pt x="1153" y="17"/>
                  </a:lnTo>
                  <a:lnTo>
                    <a:pt x="1125" y="12"/>
                  </a:lnTo>
                  <a:lnTo>
                    <a:pt x="1125" y="12"/>
                  </a:lnTo>
                  <a:lnTo>
                    <a:pt x="1100" y="9"/>
                  </a:lnTo>
                  <a:lnTo>
                    <a:pt x="1075" y="7"/>
                  </a:lnTo>
                  <a:lnTo>
                    <a:pt x="1026" y="5"/>
                  </a:lnTo>
                  <a:lnTo>
                    <a:pt x="1026" y="5"/>
                  </a:lnTo>
                  <a:lnTo>
                    <a:pt x="998" y="5"/>
                  </a:lnTo>
                  <a:lnTo>
                    <a:pt x="969" y="4"/>
                  </a:lnTo>
                  <a:lnTo>
                    <a:pt x="969" y="4"/>
                  </a:lnTo>
                  <a:lnTo>
                    <a:pt x="962" y="1"/>
                  </a:lnTo>
                  <a:lnTo>
                    <a:pt x="954" y="0"/>
                  </a:lnTo>
                  <a:lnTo>
                    <a:pt x="954" y="0"/>
                  </a:lnTo>
                  <a:lnTo>
                    <a:pt x="952" y="0"/>
                  </a:lnTo>
                  <a:lnTo>
                    <a:pt x="952" y="0"/>
                  </a:lnTo>
                  <a:lnTo>
                    <a:pt x="945" y="1"/>
                  </a:lnTo>
                  <a:lnTo>
                    <a:pt x="941" y="1"/>
                  </a:lnTo>
                  <a:lnTo>
                    <a:pt x="937" y="1"/>
                  </a:lnTo>
                  <a:lnTo>
                    <a:pt x="937" y="1"/>
                  </a:lnTo>
                  <a:lnTo>
                    <a:pt x="931" y="0"/>
                  </a:lnTo>
                  <a:lnTo>
                    <a:pt x="931" y="0"/>
                  </a:lnTo>
                  <a:lnTo>
                    <a:pt x="927" y="0"/>
                  </a:lnTo>
                  <a:lnTo>
                    <a:pt x="927" y="0"/>
                  </a:lnTo>
                  <a:lnTo>
                    <a:pt x="920" y="1"/>
                  </a:lnTo>
                  <a:lnTo>
                    <a:pt x="913" y="4"/>
                  </a:lnTo>
                  <a:lnTo>
                    <a:pt x="913" y="4"/>
                  </a:lnTo>
                  <a:lnTo>
                    <a:pt x="884" y="5"/>
                  </a:lnTo>
                  <a:lnTo>
                    <a:pt x="855" y="5"/>
                  </a:lnTo>
                  <a:lnTo>
                    <a:pt x="855" y="5"/>
                  </a:lnTo>
                  <a:lnTo>
                    <a:pt x="807" y="7"/>
                  </a:lnTo>
                  <a:lnTo>
                    <a:pt x="782" y="9"/>
                  </a:lnTo>
                  <a:lnTo>
                    <a:pt x="757" y="12"/>
                  </a:lnTo>
                  <a:lnTo>
                    <a:pt x="757" y="12"/>
                  </a:lnTo>
                  <a:lnTo>
                    <a:pt x="728" y="17"/>
                  </a:lnTo>
                  <a:lnTo>
                    <a:pt x="699" y="22"/>
                  </a:lnTo>
                  <a:lnTo>
                    <a:pt x="643" y="37"/>
                  </a:lnTo>
                  <a:lnTo>
                    <a:pt x="643" y="37"/>
                  </a:lnTo>
                  <a:lnTo>
                    <a:pt x="607" y="45"/>
                  </a:lnTo>
                  <a:lnTo>
                    <a:pt x="569" y="54"/>
                  </a:lnTo>
                  <a:lnTo>
                    <a:pt x="569" y="54"/>
                  </a:lnTo>
                  <a:lnTo>
                    <a:pt x="533" y="62"/>
                  </a:lnTo>
                  <a:lnTo>
                    <a:pt x="498" y="73"/>
                  </a:lnTo>
                  <a:lnTo>
                    <a:pt x="463" y="88"/>
                  </a:lnTo>
                  <a:lnTo>
                    <a:pt x="427" y="103"/>
                  </a:lnTo>
                  <a:lnTo>
                    <a:pt x="392" y="123"/>
                  </a:lnTo>
                  <a:lnTo>
                    <a:pt x="355" y="145"/>
                  </a:lnTo>
                  <a:lnTo>
                    <a:pt x="319" y="170"/>
                  </a:lnTo>
                  <a:lnTo>
                    <a:pt x="281" y="199"/>
                  </a:lnTo>
                  <a:lnTo>
                    <a:pt x="281" y="199"/>
                  </a:lnTo>
                  <a:lnTo>
                    <a:pt x="264" y="213"/>
                  </a:lnTo>
                  <a:lnTo>
                    <a:pt x="247" y="229"/>
                  </a:lnTo>
                  <a:lnTo>
                    <a:pt x="230" y="245"/>
                  </a:lnTo>
                  <a:lnTo>
                    <a:pt x="214" y="262"/>
                  </a:lnTo>
                  <a:lnTo>
                    <a:pt x="185" y="296"/>
                  </a:lnTo>
                  <a:lnTo>
                    <a:pt x="158" y="332"/>
                  </a:lnTo>
                  <a:lnTo>
                    <a:pt x="133" y="368"/>
                  </a:lnTo>
                  <a:lnTo>
                    <a:pt x="109" y="403"/>
                  </a:lnTo>
                  <a:lnTo>
                    <a:pt x="90" y="437"/>
                  </a:lnTo>
                  <a:lnTo>
                    <a:pt x="73" y="470"/>
                  </a:lnTo>
                  <a:lnTo>
                    <a:pt x="73" y="470"/>
                  </a:lnTo>
                  <a:lnTo>
                    <a:pt x="65" y="485"/>
                  </a:lnTo>
                  <a:lnTo>
                    <a:pt x="58" y="501"/>
                  </a:lnTo>
                  <a:lnTo>
                    <a:pt x="52" y="518"/>
                  </a:lnTo>
                  <a:lnTo>
                    <a:pt x="47" y="535"/>
                  </a:lnTo>
                  <a:lnTo>
                    <a:pt x="37" y="569"/>
                  </a:lnTo>
                  <a:lnTo>
                    <a:pt x="31" y="606"/>
                  </a:lnTo>
                  <a:lnTo>
                    <a:pt x="26" y="642"/>
                  </a:lnTo>
                  <a:lnTo>
                    <a:pt x="22" y="679"/>
                  </a:lnTo>
                  <a:lnTo>
                    <a:pt x="18" y="753"/>
                  </a:lnTo>
                  <a:lnTo>
                    <a:pt x="18" y="753"/>
                  </a:lnTo>
                  <a:lnTo>
                    <a:pt x="13" y="825"/>
                  </a:lnTo>
                  <a:lnTo>
                    <a:pt x="13" y="825"/>
                  </a:lnTo>
                  <a:lnTo>
                    <a:pt x="10" y="850"/>
                  </a:lnTo>
                  <a:lnTo>
                    <a:pt x="7" y="876"/>
                  </a:lnTo>
                  <a:lnTo>
                    <a:pt x="7" y="876"/>
                  </a:lnTo>
                  <a:lnTo>
                    <a:pt x="2" y="906"/>
                  </a:lnTo>
                  <a:lnTo>
                    <a:pt x="0" y="938"/>
                  </a:lnTo>
                  <a:lnTo>
                    <a:pt x="0" y="969"/>
                  </a:lnTo>
                  <a:lnTo>
                    <a:pt x="0" y="984"/>
                  </a:lnTo>
                  <a:lnTo>
                    <a:pt x="2" y="999"/>
                  </a:lnTo>
                  <a:lnTo>
                    <a:pt x="2" y="999"/>
                  </a:lnTo>
                  <a:lnTo>
                    <a:pt x="13" y="1069"/>
                  </a:lnTo>
                  <a:lnTo>
                    <a:pt x="13" y="1069"/>
                  </a:lnTo>
                  <a:lnTo>
                    <a:pt x="23" y="1057"/>
                  </a:lnTo>
                  <a:lnTo>
                    <a:pt x="34" y="1048"/>
                  </a:lnTo>
                  <a:lnTo>
                    <a:pt x="45" y="1038"/>
                  </a:lnTo>
                  <a:lnTo>
                    <a:pt x="57" y="1029"/>
                  </a:lnTo>
                  <a:lnTo>
                    <a:pt x="57" y="1029"/>
                  </a:lnTo>
                  <a:lnTo>
                    <a:pt x="55" y="1006"/>
                  </a:lnTo>
                  <a:lnTo>
                    <a:pt x="53" y="981"/>
                  </a:lnTo>
                  <a:lnTo>
                    <a:pt x="53" y="931"/>
                  </a:lnTo>
                  <a:lnTo>
                    <a:pt x="56" y="879"/>
                  </a:lnTo>
                  <a:lnTo>
                    <a:pt x="61" y="824"/>
                  </a:lnTo>
                  <a:lnTo>
                    <a:pt x="61" y="824"/>
                  </a:lnTo>
                  <a:lnTo>
                    <a:pt x="64" y="786"/>
                  </a:lnTo>
                  <a:lnTo>
                    <a:pt x="66" y="747"/>
                  </a:lnTo>
                  <a:lnTo>
                    <a:pt x="66" y="747"/>
                  </a:lnTo>
                  <a:lnTo>
                    <a:pt x="72" y="676"/>
                  </a:lnTo>
                  <a:lnTo>
                    <a:pt x="75" y="642"/>
                  </a:lnTo>
                  <a:lnTo>
                    <a:pt x="81" y="607"/>
                  </a:lnTo>
                  <a:lnTo>
                    <a:pt x="87" y="573"/>
                  </a:lnTo>
                  <a:lnTo>
                    <a:pt x="96" y="540"/>
                  </a:lnTo>
                  <a:lnTo>
                    <a:pt x="108" y="507"/>
                  </a:lnTo>
                  <a:lnTo>
                    <a:pt x="115" y="492"/>
                  </a:lnTo>
                  <a:lnTo>
                    <a:pt x="123" y="476"/>
                  </a:lnTo>
                  <a:lnTo>
                    <a:pt x="123" y="476"/>
                  </a:lnTo>
                  <a:lnTo>
                    <a:pt x="145" y="437"/>
                  </a:lnTo>
                  <a:lnTo>
                    <a:pt x="168" y="399"/>
                  </a:lnTo>
                  <a:lnTo>
                    <a:pt x="194" y="362"/>
                  </a:lnTo>
                  <a:lnTo>
                    <a:pt x="222" y="327"/>
                  </a:lnTo>
                  <a:lnTo>
                    <a:pt x="251" y="294"/>
                  </a:lnTo>
                  <a:lnTo>
                    <a:pt x="281" y="264"/>
                  </a:lnTo>
                  <a:lnTo>
                    <a:pt x="312" y="237"/>
                  </a:lnTo>
                  <a:lnTo>
                    <a:pt x="344" y="211"/>
                  </a:lnTo>
                  <a:lnTo>
                    <a:pt x="344" y="211"/>
                  </a:lnTo>
                  <a:lnTo>
                    <a:pt x="375" y="190"/>
                  </a:lnTo>
                  <a:lnTo>
                    <a:pt x="406" y="170"/>
                  </a:lnTo>
                  <a:lnTo>
                    <a:pt x="439" y="153"/>
                  </a:lnTo>
                  <a:lnTo>
                    <a:pt x="473" y="136"/>
                  </a:lnTo>
                  <a:lnTo>
                    <a:pt x="508" y="123"/>
                  </a:lnTo>
                  <a:lnTo>
                    <a:pt x="544" y="111"/>
                  </a:lnTo>
                  <a:lnTo>
                    <a:pt x="582" y="101"/>
                  </a:lnTo>
                  <a:lnTo>
                    <a:pt x="621" y="92"/>
                  </a:lnTo>
                  <a:lnTo>
                    <a:pt x="621" y="92"/>
                  </a:lnTo>
                  <a:lnTo>
                    <a:pt x="651" y="85"/>
                  </a:lnTo>
                  <a:lnTo>
                    <a:pt x="681" y="77"/>
                  </a:lnTo>
                  <a:lnTo>
                    <a:pt x="681" y="77"/>
                  </a:lnTo>
                  <a:lnTo>
                    <a:pt x="712" y="71"/>
                  </a:lnTo>
                  <a:lnTo>
                    <a:pt x="743" y="63"/>
                  </a:lnTo>
                  <a:lnTo>
                    <a:pt x="775" y="58"/>
                  </a:lnTo>
                  <a:lnTo>
                    <a:pt x="808" y="55"/>
                  </a:lnTo>
                  <a:lnTo>
                    <a:pt x="808" y="55"/>
                  </a:lnTo>
                  <a:lnTo>
                    <a:pt x="838" y="55"/>
                  </a:lnTo>
                  <a:lnTo>
                    <a:pt x="838" y="55"/>
                  </a:lnTo>
                  <a:lnTo>
                    <a:pt x="889" y="52"/>
                  </a:lnTo>
                  <a:lnTo>
                    <a:pt x="915" y="51"/>
                  </a:lnTo>
                  <a:lnTo>
                    <a:pt x="941" y="50"/>
                  </a:lnTo>
                  <a:lnTo>
                    <a:pt x="941" y="50"/>
                  </a:lnTo>
                  <a:lnTo>
                    <a:pt x="941" y="50"/>
                  </a:lnTo>
                  <a:lnTo>
                    <a:pt x="941" y="50"/>
                  </a:lnTo>
                  <a:lnTo>
                    <a:pt x="966" y="51"/>
                  </a:lnTo>
                  <a:lnTo>
                    <a:pt x="992" y="52"/>
                  </a:lnTo>
                  <a:lnTo>
                    <a:pt x="1043" y="55"/>
                  </a:lnTo>
                  <a:lnTo>
                    <a:pt x="1043" y="55"/>
                  </a:lnTo>
                  <a:lnTo>
                    <a:pt x="1075" y="55"/>
                  </a:lnTo>
                  <a:lnTo>
                    <a:pt x="1075" y="55"/>
                  </a:lnTo>
                  <a:lnTo>
                    <a:pt x="1106" y="58"/>
                  </a:lnTo>
                  <a:lnTo>
                    <a:pt x="1139" y="63"/>
                  </a:lnTo>
                  <a:lnTo>
                    <a:pt x="1170" y="71"/>
                  </a:lnTo>
                  <a:lnTo>
                    <a:pt x="1200" y="77"/>
                  </a:lnTo>
                  <a:lnTo>
                    <a:pt x="1200" y="77"/>
                  </a:lnTo>
                  <a:lnTo>
                    <a:pt x="1230" y="85"/>
                  </a:lnTo>
                  <a:lnTo>
                    <a:pt x="1262" y="92"/>
                  </a:lnTo>
                  <a:lnTo>
                    <a:pt x="1262" y="92"/>
                  </a:lnTo>
                  <a:lnTo>
                    <a:pt x="1300" y="101"/>
                  </a:lnTo>
                  <a:lnTo>
                    <a:pt x="1338" y="111"/>
                  </a:lnTo>
                  <a:lnTo>
                    <a:pt x="1374" y="123"/>
                  </a:lnTo>
                  <a:lnTo>
                    <a:pt x="1408" y="136"/>
                  </a:lnTo>
                  <a:lnTo>
                    <a:pt x="1442" y="153"/>
                  </a:lnTo>
                  <a:lnTo>
                    <a:pt x="1475" y="170"/>
                  </a:lnTo>
                  <a:lnTo>
                    <a:pt x="1506" y="190"/>
                  </a:lnTo>
                  <a:lnTo>
                    <a:pt x="1538" y="211"/>
                  </a:lnTo>
                  <a:lnTo>
                    <a:pt x="1538" y="211"/>
                  </a:lnTo>
                  <a:lnTo>
                    <a:pt x="1569" y="237"/>
                  </a:lnTo>
                  <a:lnTo>
                    <a:pt x="1601" y="264"/>
                  </a:lnTo>
                  <a:lnTo>
                    <a:pt x="1631" y="294"/>
                  </a:lnTo>
                  <a:lnTo>
                    <a:pt x="1660" y="327"/>
                  </a:lnTo>
                  <a:lnTo>
                    <a:pt x="1687" y="362"/>
                  </a:lnTo>
                  <a:lnTo>
                    <a:pt x="1713" y="399"/>
                  </a:lnTo>
                  <a:lnTo>
                    <a:pt x="1737" y="437"/>
                  </a:lnTo>
                  <a:lnTo>
                    <a:pt x="1759" y="476"/>
                  </a:lnTo>
                  <a:lnTo>
                    <a:pt x="1759" y="476"/>
                  </a:lnTo>
                  <a:lnTo>
                    <a:pt x="1767" y="492"/>
                  </a:lnTo>
                  <a:lnTo>
                    <a:pt x="1773" y="507"/>
                  </a:lnTo>
                  <a:lnTo>
                    <a:pt x="1785" y="540"/>
                  </a:lnTo>
                  <a:lnTo>
                    <a:pt x="1794" y="573"/>
                  </a:lnTo>
                  <a:lnTo>
                    <a:pt x="1801" y="607"/>
                  </a:lnTo>
                  <a:lnTo>
                    <a:pt x="1806" y="642"/>
                  </a:lnTo>
                  <a:lnTo>
                    <a:pt x="1810" y="676"/>
                  </a:lnTo>
                  <a:lnTo>
                    <a:pt x="1815" y="747"/>
                  </a:lnTo>
                  <a:lnTo>
                    <a:pt x="1815" y="747"/>
                  </a:lnTo>
                  <a:lnTo>
                    <a:pt x="1818" y="786"/>
                  </a:lnTo>
                  <a:lnTo>
                    <a:pt x="1822" y="824"/>
                  </a:lnTo>
                  <a:lnTo>
                    <a:pt x="1822" y="824"/>
                  </a:lnTo>
                  <a:lnTo>
                    <a:pt x="1826" y="870"/>
                  </a:lnTo>
                  <a:lnTo>
                    <a:pt x="1828" y="913"/>
                  </a:lnTo>
                  <a:lnTo>
                    <a:pt x="1830" y="955"/>
                  </a:lnTo>
                  <a:lnTo>
                    <a:pt x="1828" y="995"/>
                  </a:lnTo>
                  <a:lnTo>
                    <a:pt x="1824" y="1035"/>
                  </a:lnTo>
                  <a:lnTo>
                    <a:pt x="1819" y="1075"/>
                  </a:lnTo>
                  <a:lnTo>
                    <a:pt x="1810" y="1114"/>
                  </a:lnTo>
                  <a:lnTo>
                    <a:pt x="1798" y="1155"/>
                  </a:lnTo>
                  <a:lnTo>
                    <a:pt x="1798" y="1155"/>
                  </a:lnTo>
                  <a:lnTo>
                    <a:pt x="1785" y="1194"/>
                  </a:lnTo>
                  <a:lnTo>
                    <a:pt x="1785" y="1194"/>
                  </a:lnTo>
                  <a:lnTo>
                    <a:pt x="1777" y="1223"/>
                  </a:lnTo>
                  <a:lnTo>
                    <a:pt x="1767" y="1252"/>
                  </a:lnTo>
                  <a:lnTo>
                    <a:pt x="1762" y="1266"/>
                  </a:lnTo>
                  <a:lnTo>
                    <a:pt x="1755" y="1280"/>
                  </a:lnTo>
                  <a:lnTo>
                    <a:pt x="1747" y="1293"/>
                  </a:lnTo>
                  <a:lnTo>
                    <a:pt x="1739" y="1307"/>
                  </a:lnTo>
                  <a:lnTo>
                    <a:pt x="1739" y="1307"/>
                  </a:lnTo>
                  <a:lnTo>
                    <a:pt x="1722" y="1331"/>
                  </a:lnTo>
                  <a:lnTo>
                    <a:pt x="1722" y="1331"/>
                  </a:lnTo>
                  <a:lnTo>
                    <a:pt x="1700" y="1364"/>
                  </a:lnTo>
                  <a:lnTo>
                    <a:pt x="1677" y="1397"/>
                  </a:lnTo>
                  <a:lnTo>
                    <a:pt x="1663" y="1412"/>
                  </a:lnTo>
                  <a:lnTo>
                    <a:pt x="1650" y="1427"/>
                  </a:lnTo>
                  <a:lnTo>
                    <a:pt x="1636" y="1441"/>
                  </a:lnTo>
                  <a:lnTo>
                    <a:pt x="1620" y="1454"/>
                  </a:lnTo>
                  <a:lnTo>
                    <a:pt x="1620" y="1454"/>
                  </a:lnTo>
                  <a:lnTo>
                    <a:pt x="1589" y="1478"/>
                  </a:lnTo>
                  <a:lnTo>
                    <a:pt x="1556" y="1500"/>
                  </a:lnTo>
                  <a:lnTo>
                    <a:pt x="1522" y="1521"/>
                  </a:lnTo>
                  <a:lnTo>
                    <a:pt x="1486" y="1541"/>
                  </a:lnTo>
                  <a:lnTo>
                    <a:pt x="1448" y="1559"/>
                  </a:lnTo>
                  <a:lnTo>
                    <a:pt x="1408" y="1576"/>
                  </a:lnTo>
                  <a:lnTo>
                    <a:pt x="1367" y="1592"/>
                  </a:lnTo>
                  <a:lnTo>
                    <a:pt x="1325" y="1606"/>
                  </a:lnTo>
                  <a:lnTo>
                    <a:pt x="1281" y="1618"/>
                  </a:lnTo>
                  <a:lnTo>
                    <a:pt x="1237" y="1628"/>
                  </a:lnTo>
                  <a:lnTo>
                    <a:pt x="1191" y="1637"/>
                  </a:lnTo>
                  <a:lnTo>
                    <a:pt x="1144" y="1645"/>
                  </a:lnTo>
                  <a:lnTo>
                    <a:pt x="1096" y="1652"/>
                  </a:lnTo>
                  <a:lnTo>
                    <a:pt x="1047" y="1656"/>
                  </a:lnTo>
                  <a:lnTo>
                    <a:pt x="999" y="1658"/>
                  </a:lnTo>
                  <a:lnTo>
                    <a:pt x="949" y="1660"/>
                  </a:lnTo>
                  <a:lnTo>
                    <a:pt x="949" y="1660"/>
                  </a:lnTo>
                  <a:lnTo>
                    <a:pt x="940" y="1661"/>
                  </a:lnTo>
                  <a:lnTo>
                    <a:pt x="940" y="1661"/>
                  </a:lnTo>
                  <a:lnTo>
                    <a:pt x="932" y="1660"/>
                  </a:lnTo>
                  <a:lnTo>
                    <a:pt x="932" y="1660"/>
                  </a:lnTo>
                  <a:lnTo>
                    <a:pt x="898" y="1658"/>
                  </a:lnTo>
                  <a:lnTo>
                    <a:pt x="864" y="1657"/>
                  </a:lnTo>
                  <a:lnTo>
                    <a:pt x="830" y="1656"/>
                  </a:lnTo>
                  <a:lnTo>
                    <a:pt x="797" y="1652"/>
                  </a:lnTo>
                  <a:lnTo>
                    <a:pt x="797" y="1652"/>
                  </a:lnTo>
                  <a:lnTo>
                    <a:pt x="792" y="1675"/>
                  </a:lnTo>
                  <a:lnTo>
                    <a:pt x="787" y="1698"/>
                  </a:lnTo>
                  <a:lnTo>
                    <a:pt x="787" y="1698"/>
                  </a:lnTo>
                  <a:lnTo>
                    <a:pt x="821" y="1701"/>
                  </a:lnTo>
                  <a:lnTo>
                    <a:pt x="856" y="1704"/>
                  </a:lnTo>
                  <a:lnTo>
                    <a:pt x="893" y="1707"/>
                  </a:lnTo>
                  <a:lnTo>
                    <a:pt x="932" y="1707"/>
                  </a:lnTo>
                  <a:lnTo>
                    <a:pt x="932" y="1707"/>
                  </a:lnTo>
                  <a:lnTo>
                    <a:pt x="941" y="1705"/>
                  </a:lnTo>
                  <a:lnTo>
                    <a:pt x="941" y="1705"/>
                  </a:lnTo>
                  <a:lnTo>
                    <a:pt x="949" y="1707"/>
                  </a:lnTo>
                  <a:lnTo>
                    <a:pt x="949" y="1707"/>
                  </a:lnTo>
                  <a:lnTo>
                    <a:pt x="1004" y="1705"/>
                  </a:lnTo>
                  <a:lnTo>
                    <a:pt x="1056" y="1703"/>
                  </a:lnTo>
                  <a:lnTo>
                    <a:pt x="1105" y="1696"/>
                  </a:lnTo>
                  <a:lnTo>
                    <a:pt x="1152" y="1688"/>
                  </a:lnTo>
                  <a:lnTo>
                    <a:pt x="1152" y="1688"/>
                  </a:lnTo>
                  <a:lnTo>
                    <a:pt x="1183" y="1682"/>
                  </a:lnTo>
                  <a:lnTo>
                    <a:pt x="1216" y="1677"/>
                  </a:lnTo>
                  <a:lnTo>
                    <a:pt x="1216" y="1677"/>
                  </a:lnTo>
                  <a:lnTo>
                    <a:pt x="1250" y="1671"/>
                  </a:lnTo>
                  <a:lnTo>
                    <a:pt x="1284" y="1666"/>
                  </a:lnTo>
                  <a:lnTo>
                    <a:pt x="1318" y="1657"/>
                  </a:lnTo>
                  <a:lnTo>
                    <a:pt x="1334" y="1652"/>
                  </a:lnTo>
                  <a:lnTo>
                    <a:pt x="1350" y="1647"/>
                  </a:lnTo>
                  <a:lnTo>
                    <a:pt x="1350" y="1647"/>
                  </a:lnTo>
                  <a:lnTo>
                    <a:pt x="1393" y="1630"/>
                  </a:lnTo>
                  <a:lnTo>
                    <a:pt x="1393" y="1630"/>
                  </a:lnTo>
                  <a:lnTo>
                    <a:pt x="1466" y="1599"/>
                  </a:lnTo>
                  <a:lnTo>
                    <a:pt x="1503" y="1582"/>
                  </a:lnTo>
                  <a:lnTo>
                    <a:pt x="1539" y="1565"/>
                  </a:lnTo>
                  <a:lnTo>
                    <a:pt x="1573" y="1546"/>
                  </a:lnTo>
                  <a:lnTo>
                    <a:pt x="1607" y="1525"/>
                  </a:lnTo>
                  <a:lnTo>
                    <a:pt x="1624" y="1513"/>
                  </a:lnTo>
                  <a:lnTo>
                    <a:pt x="1640" y="1501"/>
                  </a:lnTo>
                  <a:lnTo>
                    <a:pt x="1654" y="1488"/>
                  </a:lnTo>
                  <a:lnTo>
                    <a:pt x="1670" y="1474"/>
                  </a:lnTo>
                  <a:lnTo>
                    <a:pt x="1670" y="1474"/>
                  </a:lnTo>
                  <a:lnTo>
                    <a:pt x="1688" y="1456"/>
                  </a:lnTo>
                  <a:lnTo>
                    <a:pt x="1705" y="1436"/>
                  </a:lnTo>
                  <a:lnTo>
                    <a:pt x="1722" y="1415"/>
                  </a:lnTo>
                  <a:lnTo>
                    <a:pt x="1738" y="1394"/>
                  </a:lnTo>
                  <a:lnTo>
                    <a:pt x="1767" y="1354"/>
                  </a:lnTo>
                  <a:lnTo>
                    <a:pt x="1793" y="1313"/>
                  </a:lnTo>
                  <a:lnTo>
                    <a:pt x="1793" y="1313"/>
                  </a:lnTo>
                  <a:lnTo>
                    <a:pt x="1799" y="1301"/>
                  </a:lnTo>
                  <a:lnTo>
                    <a:pt x="1805" y="1290"/>
                  </a:lnTo>
                  <a:lnTo>
                    <a:pt x="1815" y="1265"/>
                  </a:lnTo>
                  <a:lnTo>
                    <a:pt x="1823" y="1239"/>
                  </a:lnTo>
                  <a:lnTo>
                    <a:pt x="1831" y="1212"/>
                  </a:lnTo>
                  <a:lnTo>
                    <a:pt x="1831" y="1212"/>
                  </a:lnTo>
                  <a:lnTo>
                    <a:pt x="1837" y="1190"/>
                  </a:lnTo>
                  <a:lnTo>
                    <a:pt x="1844" y="1168"/>
                  </a:lnTo>
                  <a:lnTo>
                    <a:pt x="1844" y="1168"/>
                  </a:lnTo>
                  <a:lnTo>
                    <a:pt x="1851" y="1146"/>
                  </a:lnTo>
                  <a:lnTo>
                    <a:pt x="1857" y="1125"/>
                  </a:lnTo>
                  <a:lnTo>
                    <a:pt x="1866" y="1082"/>
                  </a:lnTo>
                  <a:lnTo>
                    <a:pt x="1874" y="1040"/>
                  </a:lnTo>
                  <a:lnTo>
                    <a:pt x="1881" y="999"/>
                  </a:lnTo>
                  <a:lnTo>
                    <a:pt x="1881" y="999"/>
                  </a:lnTo>
                  <a:lnTo>
                    <a:pt x="1882" y="984"/>
                  </a:lnTo>
                  <a:lnTo>
                    <a:pt x="1882" y="969"/>
                  </a:lnTo>
                  <a:lnTo>
                    <a:pt x="1882" y="938"/>
                  </a:lnTo>
                  <a:lnTo>
                    <a:pt x="1879" y="906"/>
                  </a:lnTo>
                  <a:lnTo>
                    <a:pt x="1875" y="876"/>
                  </a:lnTo>
                  <a:lnTo>
                    <a:pt x="1875" y="8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0" name="Freeform 1120"/>
            <p:cNvSpPr/>
            <p:nvPr/>
          </p:nvSpPr>
          <p:spPr bwMode="auto">
            <a:xfrm>
              <a:off x="4311651" y="4149725"/>
              <a:ext cx="523875" cy="473075"/>
            </a:xfrm>
            <a:custGeom>
              <a:avLst/>
              <a:gdLst/>
              <a:ahLst/>
              <a:cxnLst>
                <a:cxn ang="0">
                  <a:pos x="1260" y="339"/>
                </a:cxn>
                <a:cxn ang="0">
                  <a:pos x="1222" y="252"/>
                </a:cxn>
                <a:cxn ang="0">
                  <a:pos x="1166" y="183"/>
                </a:cxn>
                <a:cxn ang="0">
                  <a:pos x="1103" y="141"/>
                </a:cxn>
                <a:cxn ang="0">
                  <a:pos x="1001" y="74"/>
                </a:cxn>
                <a:cxn ang="0">
                  <a:pos x="943" y="46"/>
                </a:cxn>
                <a:cxn ang="0">
                  <a:pos x="840" y="20"/>
                </a:cxn>
                <a:cxn ang="0">
                  <a:pos x="712" y="1"/>
                </a:cxn>
                <a:cxn ang="0">
                  <a:pos x="555" y="6"/>
                </a:cxn>
                <a:cxn ang="0">
                  <a:pos x="394" y="30"/>
                </a:cxn>
                <a:cxn ang="0">
                  <a:pos x="268" y="86"/>
                </a:cxn>
                <a:cxn ang="0">
                  <a:pos x="158" y="170"/>
                </a:cxn>
                <a:cxn ang="0">
                  <a:pos x="69" y="268"/>
                </a:cxn>
                <a:cxn ang="0">
                  <a:pos x="28" y="360"/>
                </a:cxn>
                <a:cxn ang="0">
                  <a:pos x="14" y="412"/>
                </a:cxn>
                <a:cxn ang="0">
                  <a:pos x="3" y="518"/>
                </a:cxn>
                <a:cxn ang="0">
                  <a:pos x="1" y="685"/>
                </a:cxn>
                <a:cxn ang="0">
                  <a:pos x="37" y="732"/>
                </a:cxn>
                <a:cxn ang="0">
                  <a:pos x="47" y="673"/>
                </a:cxn>
                <a:cxn ang="0">
                  <a:pos x="51" y="507"/>
                </a:cxn>
                <a:cxn ang="0">
                  <a:pos x="77" y="371"/>
                </a:cxn>
                <a:cxn ang="0">
                  <a:pos x="141" y="247"/>
                </a:cxn>
                <a:cxn ang="0">
                  <a:pos x="205" y="187"/>
                </a:cxn>
                <a:cxn ang="0">
                  <a:pos x="298" y="120"/>
                </a:cxn>
                <a:cxn ang="0">
                  <a:pos x="381" y="80"/>
                </a:cxn>
                <a:cxn ang="0">
                  <a:pos x="502" y="56"/>
                </a:cxn>
                <a:cxn ang="0">
                  <a:pos x="667" y="47"/>
                </a:cxn>
                <a:cxn ang="0">
                  <a:pos x="777" y="52"/>
                </a:cxn>
                <a:cxn ang="0">
                  <a:pos x="862" y="76"/>
                </a:cxn>
                <a:cxn ang="0">
                  <a:pos x="934" y="94"/>
                </a:cxn>
                <a:cxn ang="0">
                  <a:pos x="986" y="123"/>
                </a:cxn>
                <a:cxn ang="0">
                  <a:pos x="1045" y="162"/>
                </a:cxn>
                <a:cxn ang="0">
                  <a:pos x="1147" y="231"/>
                </a:cxn>
                <a:cxn ang="0">
                  <a:pos x="1203" y="316"/>
                </a:cxn>
                <a:cxn ang="0">
                  <a:pos x="1257" y="509"/>
                </a:cxn>
                <a:cxn ang="0">
                  <a:pos x="1277" y="629"/>
                </a:cxn>
                <a:cxn ang="0">
                  <a:pos x="1269" y="783"/>
                </a:cxn>
                <a:cxn ang="0">
                  <a:pos x="1218" y="926"/>
                </a:cxn>
                <a:cxn ang="0">
                  <a:pos x="1142" y="1019"/>
                </a:cxn>
                <a:cxn ang="0">
                  <a:pos x="1014" y="1091"/>
                </a:cxn>
                <a:cxn ang="0">
                  <a:pos x="866" y="1129"/>
                </a:cxn>
                <a:cxn ang="0">
                  <a:pos x="697" y="1146"/>
                </a:cxn>
                <a:cxn ang="0">
                  <a:pos x="531" y="1131"/>
                </a:cxn>
                <a:cxn ang="0">
                  <a:pos x="597" y="1186"/>
                </a:cxn>
                <a:cxn ang="0">
                  <a:pos x="748" y="1190"/>
                </a:cxn>
                <a:cxn ang="0">
                  <a:pos x="819" y="1180"/>
                </a:cxn>
                <a:cxn ang="0">
                  <a:pos x="916" y="1166"/>
                </a:cxn>
                <a:cxn ang="0">
                  <a:pos x="1039" y="1130"/>
                </a:cxn>
                <a:cxn ang="0">
                  <a:pos x="1154" y="1063"/>
                </a:cxn>
                <a:cxn ang="0">
                  <a:pos x="1231" y="991"/>
                </a:cxn>
                <a:cxn ang="0">
                  <a:pos x="1290" y="880"/>
                </a:cxn>
                <a:cxn ang="0">
                  <a:pos x="1317" y="756"/>
                </a:cxn>
                <a:cxn ang="0">
                  <a:pos x="1321" y="622"/>
                </a:cxn>
                <a:cxn ang="0">
                  <a:pos x="1294" y="462"/>
                </a:cxn>
              </a:cxnLst>
              <a:rect l="0" t="0" r="r" b="b"/>
              <a:pathLst>
                <a:path w="1323" h="1190">
                  <a:moveTo>
                    <a:pt x="1294" y="462"/>
                  </a:moveTo>
                  <a:lnTo>
                    <a:pt x="1294" y="462"/>
                  </a:lnTo>
                  <a:lnTo>
                    <a:pt x="1282" y="413"/>
                  </a:lnTo>
                  <a:lnTo>
                    <a:pt x="1268" y="363"/>
                  </a:lnTo>
                  <a:lnTo>
                    <a:pt x="1260" y="339"/>
                  </a:lnTo>
                  <a:lnTo>
                    <a:pt x="1251" y="314"/>
                  </a:lnTo>
                  <a:lnTo>
                    <a:pt x="1241" y="290"/>
                  </a:lnTo>
                  <a:lnTo>
                    <a:pt x="1231" y="268"/>
                  </a:lnTo>
                  <a:lnTo>
                    <a:pt x="1231" y="268"/>
                  </a:lnTo>
                  <a:lnTo>
                    <a:pt x="1222" y="252"/>
                  </a:lnTo>
                  <a:lnTo>
                    <a:pt x="1213" y="237"/>
                  </a:lnTo>
                  <a:lnTo>
                    <a:pt x="1202" y="222"/>
                  </a:lnTo>
                  <a:lnTo>
                    <a:pt x="1192" y="208"/>
                  </a:lnTo>
                  <a:lnTo>
                    <a:pt x="1179" y="195"/>
                  </a:lnTo>
                  <a:lnTo>
                    <a:pt x="1166" y="183"/>
                  </a:lnTo>
                  <a:lnTo>
                    <a:pt x="1152" y="173"/>
                  </a:lnTo>
                  <a:lnTo>
                    <a:pt x="1137" y="162"/>
                  </a:lnTo>
                  <a:lnTo>
                    <a:pt x="1137" y="162"/>
                  </a:lnTo>
                  <a:lnTo>
                    <a:pt x="1120" y="152"/>
                  </a:lnTo>
                  <a:lnTo>
                    <a:pt x="1103" y="141"/>
                  </a:lnTo>
                  <a:lnTo>
                    <a:pt x="1070" y="116"/>
                  </a:lnTo>
                  <a:lnTo>
                    <a:pt x="1053" y="105"/>
                  </a:lnTo>
                  <a:lnTo>
                    <a:pt x="1036" y="93"/>
                  </a:lnTo>
                  <a:lnTo>
                    <a:pt x="1018" y="84"/>
                  </a:lnTo>
                  <a:lnTo>
                    <a:pt x="1001" y="74"/>
                  </a:lnTo>
                  <a:lnTo>
                    <a:pt x="1001" y="74"/>
                  </a:lnTo>
                  <a:lnTo>
                    <a:pt x="984" y="67"/>
                  </a:lnTo>
                  <a:lnTo>
                    <a:pt x="968" y="57"/>
                  </a:lnTo>
                  <a:lnTo>
                    <a:pt x="952" y="50"/>
                  </a:lnTo>
                  <a:lnTo>
                    <a:pt x="943" y="46"/>
                  </a:lnTo>
                  <a:lnTo>
                    <a:pt x="935" y="43"/>
                  </a:lnTo>
                  <a:lnTo>
                    <a:pt x="935" y="43"/>
                  </a:lnTo>
                  <a:lnTo>
                    <a:pt x="887" y="31"/>
                  </a:lnTo>
                  <a:lnTo>
                    <a:pt x="840" y="20"/>
                  </a:lnTo>
                  <a:lnTo>
                    <a:pt x="840" y="20"/>
                  </a:lnTo>
                  <a:lnTo>
                    <a:pt x="819" y="14"/>
                  </a:lnTo>
                  <a:lnTo>
                    <a:pt x="798" y="10"/>
                  </a:lnTo>
                  <a:lnTo>
                    <a:pt x="776" y="6"/>
                  </a:lnTo>
                  <a:lnTo>
                    <a:pt x="755" y="4"/>
                  </a:lnTo>
                  <a:lnTo>
                    <a:pt x="712" y="1"/>
                  </a:lnTo>
                  <a:lnTo>
                    <a:pt x="668" y="0"/>
                  </a:lnTo>
                  <a:lnTo>
                    <a:pt x="668" y="0"/>
                  </a:lnTo>
                  <a:lnTo>
                    <a:pt x="648" y="0"/>
                  </a:lnTo>
                  <a:lnTo>
                    <a:pt x="620" y="1"/>
                  </a:lnTo>
                  <a:lnTo>
                    <a:pt x="555" y="6"/>
                  </a:lnTo>
                  <a:lnTo>
                    <a:pt x="485" y="14"/>
                  </a:lnTo>
                  <a:lnTo>
                    <a:pt x="453" y="18"/>
                  </a:lnTo>
                  <a:lnTo>
                    <a:pt x="423" y="23"/>
                  </a:lnTo>
                  <a:lnTo>
                    <a:pt x="423" y="23"/>
                  </a:lnTo>
                  <a:lnTo>
                    <a:pt x="394" y="30"/>
                  </a:lnTo>
                  <a:lnTo>
                    <a:pt x="368" y="38"/>
                  </a:lnTo>
                  <a:lnTo>
                    <a:pt x="341" y="47"/>
                  </a:lnTo>
                  <a:lnTo>
                    <a:pt x="317" y="59"/>
                  </a:lnTo>
                  <a:lnTo>
                    <a:pt x="292" y="72"/>
                  </a:lnTo>
                  <a:lnTo>
                    <a:pt x="268" y="86"/>
                  </a:lnTo>
                  <a:lnTo>
                    <a:pt x="245" y="102"/>
                  </a:lnTo>
                  <a:lnTo>
                    <a:pt x="222" y="120"/>
                  </a:lnTo>
                  <a:lnTo>
                    <a:pt x="222" y="120"/>
                  </a:lnTo>
                  <a:lnTo>
                    <a:pt x="179" y="153"/>
                  </a:lnTo>
                  <a:lnTo>
                    <a:pt x="158" y="170"/>
                  </a:lnTo>
                  <a:lnTo>
                    <a:pt x="139" y="187"/>
                  </a:lnTo>
                  <a:lnTo>
                    <a:pt x="119" y="204"/>
                  </a:lnTo>
                  <a:lnTo>
                    <a:pt x="101" y="224"/>
                  </a:lnTo>
                  <a:lnTo>
                    <a:pt x="84" y="244"/>
                  </a:lnTo>
                  <a:lnTo>
                    <a:pt x="69" y="268"/>
                  </a:lnTo>
                  <a:lnTo>
                    <a:pt x="69" y="268"/>
                  </a:lnTo>
                  <a:lnTo>
                    <a:pt x="58" y="290"/>
                  </a:lnTo>
                  <a:lnTo>
                    <a:pt x="47" y="312"/>
                  </a:lnTo>
                  <a:lnTo>
                    <a:pt x="38" y="336"/>
                  </a:lnTo>
                  <a:lnTo>
                    <a:pt x="28" y="360"/>
                  </a:lnTo>
                  <a:lnTo>
                    <a:pt x="28" y="360"/>
                  </a:lnTo>
                  <a:lnTo>
                    <a:pt x="22" y="371"/>
                  </a:lnTo>
                  <a:lnTo>
                    <a:pt x="18" y="384"/>
                  </a:lnTo>
                  <a:lnTo>
                    <a:pt x="16" y="399"/>
                  </a:lnTo>
                  <a:lnTo>
                    <a:pt x="14" y="412"/>
                  </a:lnTo>
                  <a:lnTo>
                    <a:pt x="12" y="441"/>
                  </a:lnTo>
                  <a:lnTo>
                    <a:pt x="9" y="468"/>
                  </a:lnTo>
                  <a:lnTo>
                    <a:pt x="9" y="468"/>
                  </a:lnTo>
                  <a:lnTo>
                    <a:pt x="5" y="492"/>
                  </a:lnTo>
                  <a:lnTo>
                    <a:pt x="3" y="518"/>
                  </a:lnTo>
                  <a:lnTo>
                    <a:pt x="0" y="568"/>
                  </a:lnTo>
                  <a:lnTo>
                    <a:pt x="0" y="617"/>
                  </a:lnTo>
                  <a:lnTo>
                    <a:pt x="0" y="668"/>
                  </a:lnTo>
                  <a:lnTo>
                    <a:pt x="0" y="668"/>
                  </a:lnTo>
                  <a:lnTo>
                    <a:pt x="1" y="685"/>
                  </a:lnTo>
                  <a:lnTo>
                    <a:pt x="3" y="701"/>
                  </a:lnTo>
                  <a:lnTo>
                    <a:pt x="7" y="717"/>
                  </a:lnTo>
                  <a:lnTo>
                    <a:pt x="10" y="731"/>
                  </a:lnTo>
                  <a:lnTo>
                    <a:pt x="10" y="731"/>
                  </a:lnTo>
                  <a:lnTo>
                    <a:pt x="37" y="732"/>
                  </a:lnTo>
                  <a:lnTo>
                    <a:pt x="62" y="735"/>
                  </a:lnTo>
                  <a:lnTo>
                    <a:pt x="62" y="735"/>
                  </a:lnTo>
                  <a:lnTo>
                    <a:pt x="55" y="714"/>
                  </a:lnTo>
                  <a:lnTo>
                    <a:pt x="51" y="694"/>
                  </a:lnTo>
                  <a:lnTo>
                    <a:pt x="47" y="673"/>
                  </a:lnTo>
                  <a:lnTo>
                    <a:pt x="46" y="650"/>
                  </a:lnTo>
                  <a:lnTo>
                    <a:pt x="46" y="650"/>
                  </a:lnTo>
                  <a:lnTo>
                    <a:pt x="47" y="592"/>
                  </a:lnTo>
                  <a:lnTo>
                    <a:pt x="48" y="536"/>
                  </a:lnTo>
                  <a:lnTo>
                    <a:pt x="51" y="507"/>
                  </a:lnTo>
                  <a:lnTo>
                    <a:pt x="54" y="480"/>
                  </a:lnTo>
                  <a:lnTo>
                    <a:pt x="58" y="452"/>
                  </a:lnTo>
                  <a:lnTo>
                    <a:pt x="63" y="425"/>
                  </a:lnTo>
                  <a:lnTo>
                    <a:pt x="69" y="399"/>
                  </a:lnTo>
                  <a:lnTo>
                    <a:pt x="77" y="371"/>
                  </a:lnTo>
                  <a:lnTo>
                    <a:pt x="86" y="346"/>
                  </a:lnTo>
                  <a:lnTo>
                    <a:pt x="97" y="320"/>
                  </a:lnTo>
                  <a:lnTo>
                    <a:pt x="110" y="295"/>
                  </a:lnTo>
                  <a:lnTo>
                    <a:pt x="124" y="272"/>
                  </a:lnTo>
                  <a:lnTo>
                    <a:pt x="141" y="247"/>
                  </a:lnTo>
                  <a:lnTo>
                    <a:pt x="161" y="225"/>
                  </a:lnTo>
                  <a:lnTo>
                    <a:pt x="161" y="225"/>
                  </a:lnTo>
                  <a:lnTo>
                    <a:pt x="170" y="214"/>
                  </a:lnTo>
                  <a:lnTo>
                    <a:pt x="182" y="204"/>
                  </a:lnTo>
                  <a:lnTo>
                    <a:pt x="205" y="187"/>
                  </a:lnTo>
                  <a:lnTo>
                    <a:pt x="230" y="170"/>
                  </a:lnTo>
                  <a:lnTo>
                    <a:pt x="254" y="153"/>
                  </a:lnTo>
                  <a:lnTo>
                    <a:pt x="254" y="153"/>
                  </a:lnTo>
                  <a:lnTo>
                    <a:pt x="284" y="131"/>
                  </a:lnTo>
                  <a:lnTo>
                    <a:pt x="298" y="120"/>
                  </a:lnTo>
                  <a:lnTo>
                    <a:pt x="314" y="111"/>
                  </a:lnTo>
                  <a:lnTo>
                    <a:pt x="330" y="102"/>
                  </a:lnTo>
                  <a:lnTo>
                    <a:pt x="347" y="94"/>
                  </a:lnTo>
                  <a:lnTo>
                    <a:pt x="362" y="86"/>
                  </a:lnTo>
                  <a:lnTo>
                    <a:pt x="381" y="80"/>
                  </a:lnTo>
                  <a:lnTo>
                    <a:pt x="381" y="80"/>
                  </a:lnTo>
                  <a:lnTo>
                    <a:pt x="398" y="74"/>
                  </a:lnTo>
                  <a:lnTo>
                    <a:pt x="417" y="71"/>
                  </a:lnTo>
                  <a:lnTo>
                    <a:pt x="459" y="63"/>
                  </a:lnTo>
                  <a:lnTo>
                    <a:pt x="502" y="56"/>
                  </a:lnTo>
                  <a:lnTo>
                    <a:pt x="546" y="52"/>
                  </a:lnTo>
                  <a:lnTo>
                    <a:pt x="585" y="50"/>
                  </a:lnTo>
                  <a:lnTo>
                    <a:pt x="620" y="47"/>
                  </a:lnTo>
                  <a:lnTo>
                    <a:pt x="649" y="47"/>
                  </a:lnTo>
                  <a:lnTo>
                    <a:pt x="667" y="47"/>
                  </a:lnTo>
                  <a:lnTo>
                    <a:pt x="667" y="47"/>
                  </a:lnTo>
                  <a:lnTo>
                    <a:pt x="723" y="50"/>
                  </a:lnTo>
                  <a:lnTo>
                    <a:pt x="752" y="51"/>
                  </a:lnTo>
                  <a:lnTo>
                    <a:pt x="777" y="52"/>
                  </a:lnTo>
                  <a:lnTo>
                    <a:pt x="777" y="52"/>
                  </a:lnTo>
                  <a:lnTo>
                    <a:pt x="789" y="55"/>
                  </a:lnTo>
                  <a:lnTo>
                    <a:pt x="802" y="57"/>
                  </a:lnTo>
                  <a:lnTo>
                    <a:pt x="825" y="65"/>
                  </a:lnTo>
                  <a:lnTo>
                    <a:pt x="850" y="73"/>
                  </a:lnTo>
                  <a:lnTo>
                    <a:pt x="862" y="76"/>
                  </a:lnTo>
                  <a:lnTo>
                    <a:pt x="874" y="78"/>
                  </a:lnTo>
                  <a:lnTo>
                    <a:pt x="874" y="78"/>
                  </a:lnTo>
                  <a:lnTo>
                    <a:pt x="900" y="84"/>
                  </a:lnTo>
                  <a:lnTo>
                    <a:pt x="922" y="90"/>
                  </a:lnTo>
                  <a:lnTo>
                    <a:pt x="934" y="94"/>
                  </a:lnTo>
                  <a:lnTo>
                    <a:pt x="946" y="98"/>
                  </a:lnTo>
                  <a:lnTo>
                    <a:pt x="956" y="103"/>
                  </a:lnTo>
                  <a:lnTo>
                    <a:pt x="968" y="111"/>
                  </a:lnTo>
                  <a:lnTo>
                    <a:pt x="968" y="111"/>
                  </a:lnTo>
                  <a:lnTo>
                    <a:pt x="986" y="123"/>
                  </a:lnTo>
                  <a:lnTo>
                    <a:pt x="1006" y="137"/>
                  </a:lnTo>
                  <a:lnTo>
                    <a:pt x="1026" y="152"/>
                  </a:lnTo>
                  <a:lnTo>
                    <a:pt x="1036" y="157"/>
                  </a:lnTo>
                  <a:lnTo>
                    <a:pt x="1045" y="162"/>
                  </a:lnTo>
                  <a:lnTo>
                    <a:pt x="1045" y="162"/>
                  </a:lnTo>
                  <a:lnTo>
                    <a:pt x="1067" y="173"/>
                  </a:lnTo>
                  <a:lnTo>
                    <a:pt x="1088" y="186"/>
                  </a:lnTo>
                  <a:lnTo>
                    <a:pt x="1109" y="199"/>
                  </a:lnTo>
                  <a:lnTo>
                    <a:pt x="1129" y="214"/>
                  </a:lnTo>
                  <a:lnTo>
                    <a:pt x="1147" y="231"/>
                  </a:lnTo>
                  <a:lnTo>
                    <a:pt x="1164" y="250"/>
                  </a:lnTo>
                  <a:lnTo>
                    <a:pt x="1179" y="269"/>
                  </a:lnTo>
                  <a:lnTo>
                    <a:pt x="1192" y="292"/>
                  </a:lnTo>
                  <a:lnTo>
                    <a:pt x="1192" y="292"/>
                  </a:lnTo>
                  <a:lnTo>
                    <a:pt x="1203" y="316"/>
                  </a:lnTo>
                  <a:lnTo>
                    <a:pt x="1213" y="343"/>
                  </a:lnTo>
                  <a:lnTo>
                    <a:pt x="1222" y="370"/>
                  </a:lnTo>
                  <a:lnTo>
                    <a:pt x="1231" y="397"/>
                  </a:lnTo>
                  <a:lnTo>
                    <a:pt x="1244" y="454"/>
                  </a:lnTo>
                  <a:lnTo>
                    <a:pt x="1257" y="509"/>
                  </a:lnTo>
                  <a:lnTo>
                    <a:pt x="1257" y="509"/>
                  </a:lnTo>
                  <a:lnTo>
                    <a:pt x="1264" y="539"/>
                  </a:lnTo>
                  <a:lnTo>
                    <a:pt x="1269" y="569"/>
                  </a:lnTo>
                  <a:lnTo>
                    <a:pt x="1273" y="599"/>
                  </a:lnTo>
                  <a:lnTo>
                    <a:pt x="1277" y="629"/>
                  </a:lnTo>
                  <a:lnTo>
                    <a:pt x="1278" y="660"/>
                  </a:lnTo>
                  <a:lnTo>
                    <a:pt x="1278" y="692"/>
                  </a:lnTo>
                  <a:lnTo>
                    <a:pt x="1277" y="722"/>
                  </a:lnTo>
                  <a:lnTo>
                    <a:pt x="1273" y="753"/>
                  </a:lnTo>
                  <a:lnTo>
                    <a:pt x="1269" y="783"/>
                  </a:lnTo>
                  <a:lnTo>
                    <a:pt x="1262" y="813"/>
                  </a:lnTo>
                  <a:lnTo>
                    <a:pt x="1254" y="843"/>
                  </a:lnTo>
                  <a:lnTo>
                    <a:pt x="1244" y="872"/>
                  </a:lnTo>
                  <a:lnTo>
                    <a:pt x="1232" y="900"/>
                  </a:lnTo>
                  <a:lnTo>
                    <a:pt x="1218" y="926"/>
                  </a:lnTo>
                  <a:lnTo>
                    <a:pt x="1202" y="952"/>
                  </a:lnTo>
                  <a:lnTo>
                    <a:pt x="1184" y="977"/>
                  </a:lnTo>
                  <a:lnTo>
                    <a:pt x="1184" y="977"/>
                  </a:lnTo>
                  <a:lnTo>
                    <a:pt x="1164" y="999"/>
                  </a:lnTo>
                  <a:lnTo>
                    <a:pt x="1142" y="1019"/>
                  </a:lnTo>
                  <a:lnTo>
                    <a:pt x="1118" y="1037"/>
                  </a:lnTo>
                  <a:lnTo>
                    <a:pt x="1095" y="1053"/>
                  </a:lnTo>
                  <a:lnTo>
                    <a:pt x="1069" y="1067"/>
                  </a:lnTo>
                  <a:lnTo>
                    <a:pt x="1041" y="1080"/>
                  </a:lnTo>
                  <a:lnTo>
                    <a:pt x="1014" y="1091"/>
                  </a:lnTo>
                  <a:lnTo>
                    <a:pt x="985" y="1101"/>
                  </a:lnTo>
                  <a:lnTo>
                    <a:pt x="956" y="1109"/>
                  </a:lnTo>
                  <a:lnTo>
                    <a:pt x="926" y="1117"/>
                  </a:lnTo>
                  <a:lnTo>
                    <a:pt x="896" y="1123"/>
                  </a:lnTo>
                  <a:lnTo>
                    <a:pt x="866" y="1129"/>
                  </a:lnTo>
                  <a:lnTo>
                    <a:pt x="808" y="1138"/>
                  </a:lnTo>
                  <a:lnTo>
                    <a:pt x="751" y="1143"/>
                  </a:lnTo>
                  <a:lnTo>
                    <a:pt x="751" y="1143"/>
                  </a:lnTo>
                  <a:lnTo>
                    <a:pt x="725" y="1146"/>
                  </a:lnTo>
                  <a:lnTo>
                    <a:pt x="697" y="1146"/>
                  </a:lnTo>
                  <a:lnTo>
                    <a:pt x="670" y="1146"/>
                  </a:lnTo>
                  <a:lnTo>
                    <a:pt x="641" y="1144"/>
                  </a:lnTo>
                  <a:lnTo>
                    <a:pt x="586" y="1138"/>
                  </a:lnTo>
                  <a:lnTo>
                    <a:pt x="531" y="1131"/>
                  </a:lnTo>
                  <a:lnTo>
                    <a:pt x="531" y="1131"/>
                  </a:lnTo>
                  <a:lnTo>
                    <a:pt x="531" y="1177"/>
                  </a:lnTo>
                  <a:lnTo>
                    <a:pt x="531" y="1177"/>
                  </a:lnTo>
                  <a:lnTo>
                    <a:pt x="572" y="1183"/>
                  </a:lnTo>
                  <a:lnTo>
                    <a:pt x="572" y="1183"/>
                  </a:lnTo>
                  <a:lnTo>
                    <a:pt x="597" y="1186"/>
                  </a:lnTo>
                  <a:lnTo>
                    <a:pt x="621" y="1187"/>
                  </a:lnTo>
                  <a:lnTo>
                    <a:pt x="671" y="1187"/>
                  </a:lnTo>
                  <a:lnTo>
                    <a:pt x="671" y="1187"/>
                  </a:lnTo>
                  <a:lnTo>
                    <a:pt x="734" y="1190"/>
                  </a:lnTo>
                  <a:lnTo>
                    <a:pt x="748" y="1190"/>
                  </a:lnTo>
                  <a:lnTo>
                    <a:pt x="764" y="1189"/>
                  </a:lnTo>
                  <a:lnTo>
                    <a:pt x="780" y="1187"/>
                  </a:lnTo>
                  <a:lnTo>
                    <a:pt x="794" y="1185"/>
                  </a:lnTo>
                  <a:lnTo>
                    <a:pt x="794" y="1185"/>
                  </a:lnTo>
                  <a:lnTo>
                    <a:pt x="819" y="1180"/>
                  </a:lnTo>
                  <a:lnTo>
                    <a:pt x="842" y="1177"/>
                  </a:lnTo>
                  <a:lnTo>
                    <a:pt x="867" y="1176"/>
                  </a:lnTo>
                  <a:lnTo>
                    <a:pt x="891" y="1172"/>
                  </a:lnTo>
                  <a:lnTo>
                    <a:pt x="891" y="1172"/>
                  </a:lnTo>
                  <a:lnTo>
                    <a:pt x="916" y="1166"/>
                  </a:lnTo>
                  <a:lnTo>
                    <a:pt x="941" y="1160"/>
                  </a:lnTo>
                  <a:lnTo>
                    <a:pt x="989" y="1147"/>
                  </a:lnTo>
                  <a:lnTo>
                    <a:pt x="989" y="1147"/>
                  </a:lnTo>
                  <a:lnTo>
                    <a:pt x="1014" y="1139"/>
                  </a:lnTo>
                  <a:lnTo>
                    <a:pt x="1039" y="1130"/>
                  </a:lnTo>
                  <a:lnTo>
                    <a:pt x="1064" y="1119"/>
                  </a:lnTo>
                  <a:lnTo>
                    <a:pt x="1087" y="1106"/>
                  </a:lnTo>
                  <a:lnTo>
                    <a:pt x="1111" y="1093"/>
                  </a:lnTo>
                  <a:lnTo>
                    <a:pt x="1133" y="1079"/>
                  </a:lnTo>
                  <a:lnTo>
                    <a:pt x="1154" y="1063"/>
                  </a:lnTo>
                  <a:lnTo>
                    <a:pt x="1175" y="1047"/>
                  </a:lnTo>
                  <a:lnTo>
                    <a:pt x="1175" y="1047"/>
                  </a:lnTo>
                  <a:lnTo>
                    <a:pt x="1196" y="1030"/>
                  </a:lnTo>
                  <a:lnTo>
                    <a:pt x="1214" y="1011"/>
                  </a:lnTo>
                  <a:lnTo>
                    <a:pt x="1231" y="991"/>
                  </a:lnTo>
                  <a:lnTo>
                    <a:pt x="1247" y="970"/>
                  </a:lnTo>
                  <a:lnTo>
                    <a:pt x="1260" y="949"/>
                  </a:lnTo>
                  <a:lnTo>
                    <a:pt x="1271" y="927"/>
                  </a:lnTo>
                  <a:lnTo>
                    <a:pt x="1282" y="904"/>
                  </a:lnTo>
                  <a:lnTo>
                    <a:pt x="1290" y="880"/>
                  </a:lnTo>
                  <a:lnTo>
                    <a:pt x="1298" y="857"/>
                  </a:lnTo>
                  <a:lnTo>
                    <a:pt x="1304" y="832"/>
                  </a:lnTo>
                  <a:lnTo>
                    <a:pt x="1309" y="807"/>
                  </a:lnTo>
                  <a:lnTo>
                    <a:pt x="1313" y="782"/>
                  </a:lnTo>
                  <a:lnTo>
                    <a:pt x="1317" y="756"/>
                  </a:lnTo>
                  <a:lnTo>
                    <a:pt x="1320" y="730"/>
                  </a:lnTo>
                  <a:lnTo>
                    <a:pt x="1323" y="677"/>
                  </a:lnTo>
                  <a:lnTo>
                    <a:pt x="1323" y="677"/>
                  </a:lnTo>
                  <a:lnTo>
                    <a:pt x="1323" y="650"/>
                  </a:lnTo>
                  <a:lnTo>
                    <a:pt x="1321" y="622"/>
                  </a:lnTo>
                  <a:lnTo>
                    <a:pt x="1319" y="596"/>
                  </a:lnTo>
                  <a:lnTo>
                    <a:pt x="1315" y="569"/>
                  </a:lnTo>
                  <a:lnTo>
                    <a:pt x="1306" y="515"/>
                  </a:lnTo>
                  <a:lnTo>
                    <a:pt x="1294" y="462"/>
                  </a:lnTo>
                  <a:lnTo>
                    <a:pt x="1294" y="46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1" name="Freeform 1121"/>
            <p:cNvSpPr>
              <a:spLocks noEditPoints="1"/>
            </p:cNvSpPr>
            <p:nvPr/>
          </p:nvSpPr>
          <p:spPr bwMode="auto">
            <a:xfrm>
              <a:off x="4541838" y="4183063"/>
              <a:ext cx="63500" cy="57150"/>
            </a:xfrm>
            <a:custGeom>
              <a:avLst/>
              <a:gdLst/>
              <a:ahLst/>
              <a:cxnLst>
                <a:cxn ang="0">
                  <a:pos x="75" y="0"/>
                </a:cxn>
                <a:cxn ang="0">
                  <a:pos x="48" y="7"/>
                </a:cxn>
                <a:cxn ang="0">
                  <a:pos x="21" y="23"/>
                </a:cxn>
                <a:cxn ang="0">
                  <a:pos x="11" y="32"/>
                </a:cxn>
                <a:cxn ang="0">
                  <a:pos x="4" y="45"/>
                </a:cxn>
                <a:cxn ang="0">
                  <a:pos x="0" y="58"/>
                </a:cxn>
                <a:cxn ang="0">
                  <a:pos x="2" y="74"/>
                </a:cxn>
                <a:cxn ang="0">
                  <a:pos x="6" y="87"/>
                </a:cxn>
                <a:cxn ang="0">
                  <a:pos x="17" y="111"/>
                </a:cxn>
                <a:cxn ang="0">
                  <a:pos x="27" y="122"/>
                </a:cxn>
                <a:cxn ang="0">
                  <a:pos x="50" y="140"/>
                </a:cxn>
                <a:cxn ang="0">
                  <a:pos x="78" y="145"/>
                </a:cxn>
                <a:cxn ang="0">
                  <a:pos x="83" y="145"/>
                </a:cxn>
                <a:cxn ang="0">
                  <a:pos x="83" y="145"/>
                </a:cxn>
                <a:cxn ang="0">
                  <a:pos x="85" y="145"/>
                </a:cxn>
                <a:cxn ang="0">
                  <a:pos x="93" y="144"/>
                </a:cxn>
                <a:cxn ang="0">
                  <a:pos x="105" y="142"/>
                </a:cxn>
                <a:cxn ang="0">
                  <a:pos x="127" y="132"/>
                </a:cxn>
                <a:cxn ang="0">
                  <a:pos x="138" y="126"/>
                </a:cxn>
                <a:cxn ang="0">
                  <a:pos x="150" y="113"/>
                </a:cxn>
                <a:cxn ang="0">
                  <a:pos x="155" y="98"/>
                </a:cxn>
                <a:cxn ang="0">
                  <a:pos x="157" y="66"/>
                </a:cxn>
                <a:cxn ang="0">
                  <a:pos x="159" y="59"/>
                </a:cxn>
                <a:cxn ang="0">
                  <a:pos x="155" y="45"/>
                </a:cxn>
                <a:cxn ang="0">
                  <a:pos x="148" y="33"/>
                </a:cxn>
                <a:cxn ang="0">
                  <a:pos x="131" y="17"/>
                </a:cxn>
                <a:cxn ang="0">
                  <a:pos x="104" y="4"/>
                </a:cxn>
                <a:cxn ang="0">
                  <a:pos x="75" y="0"/>
                </a:cxn>
                <a:cxn ang="0">
                  <a:pos x="110" y="89"/>
                </a:cxn>
                <a:cxn ang="0">
                  <a:pos x="105" y="93"/>
                </a:cxn>
                <a:cxn ang="0">
                  <a:pos x="91" y="100"/>
                </a:cxn>
                <a:cxn ang="0">
                  <a:pos x="84" y="100"/>
                </a:cxn>
                <a:cxn ang="0">
                  <a:pos x="71" y="98"/>
                </a:cxn>
                <a:cxn ang="0">
                  <a:pos x="62" y="93"/>
                </a:cxn>
                <a:cxn ang="0">
                  <a:pos x="54" y="84"/>
                </a:cxn>
                <a:cxn ang="0">
                  <a:pos x="49" y="72"/>
                </a:cxn>
                <a:cxn ang="0">
                  <a:pos x="48" y="60"/>
                </a:cxn>
                <a:cxn ang="0">
                  <a:pos x="54" y="54"/>
                </a:cxn>
                <a:cxn ang="0">
                  <a:pos x="76" y="46"/>
                </a:cxn>
                <a:cxn ang="0">
                  <a:pos x="82" y="46"/>
                </a:cxn>
                <a:cxn ang="0">
                  <a:pos x="92" y="47"/>
                </a:cxn>
                <a:cxn ang="0">
                  <a:pos x="104" y="54"/>
                </a:cxn>
                <a:cxn ang="0">
                  <a:pos x="112" y="62"/>
                </a:cxn>
                <a:cxn ang="0">
                  <a:pos x="113" y="66"/>
                </a:cxn>
                <a:cxn ang="0">
                  <a:pos x="112" y="85"/>
                </a:cxn>
                <a:cxn ang="0">
                  <a:pos x="110" y="89"/>
                </a:cxn>
              </a:cxnLst>
              <a:rect l="0" t="0" r="r" b="b"/>
              <a:pathLst>
                <a:path w="159" h="145">
                  <a:moveTo>
                    <a:pt x="75" y="0"/>
                  </a:moveTo>
                  <a:lnTo>
                    <a:pt x="75" y="0"/>
                  </a:lnTo>
                  <a:lnTo>
                    <a:pt x="62" y="3"/>
                  </a:lnTo>
                  <a:lnTo>
                    <a:pt x="48" y="7"/>
                  </a:lnTo>
                  <a:lnTo>
                    <a:pt x="33" y="13"/>
                  </a:lnTo>
                  <a:lnTo>
                    <a:pt x="21" y="23"/>
                  </a:lnTo>
                  <a:lnTo>
                    <a:pt x="16" y="26"/>
                  </a:lnTo>
                  <a:lnTo>
                    <a:pt x="11" y="32"/>
                  </a:lnTo>
                  <a:lnTo>
                    <a:pt x="7" y="38"/>
                  </a:lnTo>
                  <a:lnTo>
                    <a:pt x="4" y="45"/>
                  </a:lnTo>
                  <a:lnTo>
                    <a:pt x="2" y="51"/>
                  </a:lnTo>
                  <a:lnTo>
                    <a:pt x="0" y="58"/>
                  </a:lnTo>
                  <a:lnTo>
                    <a:pt x="0" y="66"/>
                  </a:lnTo>
                  <a:lnTo>
                    <a:pt x="2" y="74"/>
                  </a:lnTo>
                  <a:lnTo>
                    <a:pt x="2" y="74"/>
                  </a:lnTo>
                  <a:lnTo>
                    <a:pt x="6" y="87"/>
                  </a:lnTo>
                  <a:lnTo>
                    <a:pt x="11" y="100"/>
                  </a:lnTo>
                  <a:lnTo>
                    <a:pt x="17" y="111"/>
                  </a:lnTo>
                  <a:lnTo>
                    <a:pt x="27" y="122"/>
                  </a:lnTo>
                  <a:lnTo>
                    <a:pt x="27" y="122"/>
                  </a:lnTo>
                  <a:lnTo>
                    <a:pt x="38" y="132"/>
                  </a:lnTo>
                  <a:lnTo>
                    <a:pt x="50" y="140"/>
                  </a:lnTo>
                  <a:lnTo>
                    <a:pt x="63" y="144"/>
                  </a:lnTo>
                  <a:lnTo>
                    <a:pt x="78" y="145"/>
                  </a:lnTo>
                  <a:lnTo>
                    <a:pt x="78" y="145"/>
                  </a:lnTo>
                  <a:lnTo>
                    <a:pt x="83" y="145"/>
                  </a:lnTo>
                  <a:lnTo>
                    <a:pt x="83" y="145"/>
                  </a:lnTo>
                  <a:lnTo>
                    <a:pt x="83" y="145"/>
                  </a:lnTo>
                  <a:lnTo>
                    <a:pt x="83" y="145"/>
                  </a:lnTo>
                  <a:lnTo>
                    <a:pt x="85" y="145"/>
                  </a:lnTo>
                  <a:lnTo>
                    <a:pt x="85" y="145"/>
                  </a:lnTo>
                  <a:lnTo>
                    <a:pt x="93" y="144"/>
                  </a:lnTo>
                  <a:lnTo>
                    <a:pt x="93" y="144"/>
                  </a:lnTo>
                  <a:lnTo>
                    <a:pt x="105" y="142"/>
                  </a:lnTo>
                  <a:lnTo>
                    <a:pt x="117" y="138"/>
                  </a:lnTo>
                  <a:lnTo>
                    <a:pt x="127" y="132"/>
                  </a:lnTo>
                  <a:lnTo>
                    <a:pt x="138" y="126"/>
                  </a:lnTo>
                  <a:lnTo>
                    <a:pt x="138" y="126"/>
                  </a:lnTo>
                  <a:lnTo>
                    <a:pt x="144" y="119"/>
                  </a:lnTo>
                  <a:lnTo>
                    <a:pt x="150" y="113"/>
                  </a:lnTo>
                  <a:lnTo>
                    <a:pt x="152" y="106"/>
                  </a:lnTo>
                  <a:lnTo>
                    <a:pt x="155" y="98"/>
                  </a:lnTo>
                  <a:lnTo>
                    <a:pt x="156" y="83"/>
                  </a:lnTo>
                  <a:lnTo>
                    <a:pt x="157" y="66"/>
                  </a:lnTo>
                  <a:lnTo>
                    <a:pt x="157" y="66"/>
                  </a:lnTo>
                  <a:lnTo>
                    <a:pt x="159" y="59"/>
                  </a:lnTo>
                  <a:lnTo>
                    <a:pt x="157" y="51"/>
                  </a:lnTo>
                  <a:lnTo>
                    <a:pt x="155" y="45"/>
                  </a:lnTo>
                  <a:lnTo>
                    <a:pt x="152" y="38"/>
                  </a:lnTo>
                  <a:lnTo>
                    <a:pt x="148" y="33"/>
                  </a:lnTo>
                  <a:lnTo>
                    <a:pt x="143" y="26"/>
                  </a:lnTo>
                  <a:lnTo>
                    <a:pt x="131" y="17"/>
                  </a:lnTo>
                  <a:lnTo>
                    <a:pt x="118" y="9"/>
                  </a:lnTo>
                  <a:lnTo>
                    <a:pt x="104" y="4"/>
                  </a:lnTo>
                  <a:lnTo>
                    <a:pt x="89" y="2"/>
                  </a:lnTo>
                  <a:lnTo>
                    <a:pt x="75" y="0"/>
                  </a:lnTo>
                  <a:lnTo>
                    <a:pt x="75" y="0"/>
                  </a:lnTo>
                  <a:close/>
                  <a:moveTo>
                    <a:pt x="110" y="89"/>
                  </a:moveTo>
                  <a:lnTo>
                    <a:pt x="110" y="89"/>
                  </a:lnTo>
                  <a:lnTo>
                    <a:pt x="105" y="93"/>
                  </a:lnTo>
                  <a:lnTo>
                    <a:pt x="99" y="97"/>
                  </a:lnTo>
                  <a:lnTo>
                    <a:pt x="91" y="100"/>
                  </a:lnTo>
                  <a:lnTo>
                    <a:pt x="84" y="100"/>
                  </a:lnTo>
                  <a:lnTo>
                    <a:pt x="84" y="100"/>
                  </a:lnTo>
                  <a:lnTo>
                    <a:pt x="76" y="100"/>
                  </a:lnTo>
                  <a:lnTo>
                    <a:pt x="71" y="98"/>
                  </a:lnTo>
                  <a:lnTo>
                    <a:pt x="66" y="96"/>
                  </a:lnTo>
                  <a:lnTo>
                    <a:pt x="62" y="93"/>
                  </a:lnTo>
                  <a:lnTo>
                    <a:pt x="58" y="89"/>
                  </a:lnTo>
                  <a:lnTo>
                    <a:pt x="54" y="84"/>
                  </a:lnTo>
                  <a:lnTo>
                    <a:pt x="49" y="72"/>
                  </a:lnTo>
                  <a:lnTo>
                    <a:pt x="49" y="72"/>
                  </a:lnTo>
                  <a:lnTo>
                    <a:pt x="46" y="66"/>
                  </a:lnTo>
                  <a:lnTo>
                    <a:pt x="48" y="60"/>
                  </a:lnTo>
                  <a:lnTo>
                    <a:pt x="50" y="57"/>
                  </a:lnTo>
                  <a:lnTo>
                    <a:pt x="54" y="54"/>
                  </a:lnTo>
                  <a:lnTo>
                    <a:pt x="66" y="50"/>
                  </a:lnTo>
                  <a:lnTo>
                    <a:pt x="76" y="46"/>
                  </a:lnTo>
                  <a:lnTo>
                    <a:pt x="76" y="46"/>
                  </a:lnTo>
                  <a:lnTo>
                    <a:pt x="82" y="46"/>
                  </a:lnTo>
                  <a:lnTo>
                    <a:pt x="87" y="46"/>
                  </a:lnTo>
                  <a:lnTo>
                    <a:pt x="92" y="47"/>
                  </a:lnTo>
                  <a:lnTo>
                    <a:pt x="99" y="50"/>
                  </a:lnTo>
                  <a:lnTo>
                    <a:pt x="104" y="54"/>
                  </a:lnTo>
                  <a:lnTo>
                    <a:pt x="109" y="58"/>
                  </a:lnTo>
                  <a:lnTo>
                    <a:pt x="112" y="62"/>
                  </a:lnTo>
                  <a:lnTo>
                    <a:pt x="113" y="66"/>
                  </a:lnTo>
                  <a:lnTo>
                    <a:pt x="113" y="66"/>
                  </a:lnTo>
                  <a:lnTo>
                    <a:pt x="112" y="79"/>
                  </a:lnTo>
                  <a:lnTo>
                    <a:pt x="112" y="85"/>
                  </a:lnTo>
                  <a:lnTo>
                    <a:pt x="110" y="89"/>
                  </a:lnTo>
                  <a:lnTo>
                    <a:pt x="110" y="8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2" name="Freeform 1122"/>
            <p:cNvSpPr>
              <a:spLocks noEditPoints="1"/>
            </p:cNvSpPr>
            <p:nvPr/>
          </p:nvSpPr>
          <p:spPr bwMode="auto">
            <a:xfrm>
              <a:off x="4341813" y="4359275"/>
              <a:ext cx="60325" cy="53975"/>
            </a:xfrm>
            <a:custGeom>
              <a:avLst/>
              <a:gdLst/>
              <a:ahLst/>
              <a:cxnLst>
                <a:cxn ang="0">
                  <a:pos x="81" y="0"/>
                </a:cxn>
                <a:cxn ang="0">
                  <a:pos x="52" y="3"/>
                </a:cxn>
                <a:cxn ang="0">
                  <a:pos x="27" y="15"/>
                </a:cxn>
                <a:cxn ang="0">
                  <a:pos x="8" y="34"/>
                </a:cxn>
                <a:cxn ang="0">
                  <a:pos x="2" y="46"/>
                </a:cxn>
                <a:cxn ang="0">
                  <a:pos x="0" y="60"/>
                </a:cxn>
                <a:cxn ang="0">
                  <a:pos x="0" y="74"/>
                </a:cxn>
                <a:cxn ang="0">
                  <a:pos x="8" y="101"/>
                </a:cxn>
                <a:cxn ang="0">
                  <a:pos x="16" y="111"/>
                </a:cxn>
                <a:cxn ang="0">
                  <a:pos x="31" y="125"/>
                </a:cxn>
                <a:cxn ang="0">
                  <a:pos x="51" y="130"/>
                </a:cxn>
                <a:cxn ang="0">
                  <a:pos x="53" y="132"/>
                </a:cxn>
                <a:cxn ang="0">
                  <a:pos x="61" y="136"/>
                </a:cxn>
                <a:cxn ang="0">
                  <a:pos x="67" y="136"/>
                </a:cxn>
                <a:cxn ang="0">
                  <a:pos x="97" y="135"/>
                </a:cxn>
                <a:cxn ang="0">
                  <a:pos x="110" y="130"/>
                </a:cxn>
                <a:cxn ang="0">
                  <a:pos x="123" y="121"/>
                </a:cxn>
                <a:cxn ang="0">
                  <a:pos x="133" y="111"/>
                </a:cxn>
                <a:cxn ang="0">
                  <a:pos x="146" y="94"/>
                </a:cxn>
                <a:cxn ang="0">
                  <a:pos x="150" y="81"/>
                </a:cxn>
                <a:cxn ang="0">
                  <a:pos x="152" y="74"/>
                </a:cxn>
                <a:cxn ang="0">
                  <a:pos x="152" y="59"/>
                </a:cxn>
                <a:cxn ang="0">
                  <a:pos x="148" y="46"/>
                </a:cxn>
                <a:cxn ang="0">
                  <a:pos x="132" y="22"/>
                </a:cxn>
                <a:cxn ang="0">
                  <a:pos x="108" y="7"/>
                </a:cxn>
                <a:cxn ang="0">
                  <a:pos x="81" y="0"/>
                </a:cxn>
                <a:cxn ang="0">
                  <a:pos x="90" y="88"/>
                </a:cxn>
                <a:cxn ang="0">
                  <a:pos x="84" y="91"/>
                </a:cxn>
                <a:cxn ang="0">
                  <a:pos x="77" y="87"/>
                </a:cxn>
                <a:cxn ang="0">
                  <a:pos x="69" y="85"/>
                </a:cxn>
                <a:cxn ang="0">
                  <a:pos x="57" y="85"/>
                </a:cxn>
                <a:cxn ang="0">
                  <a:pos x="48" y="80"/>
                </a:cxn>
                <a:cxn ang="0">
                  <a:pos x="47" y="76"/>
                </a:cxn>
                <a:cxn ang="0">
                  <a:pos x="46" y="60"/>
                </a:cxn>
                <a:cxn ang="0">
                  <a:pos x="47" y="57"/>
                </a:cxn>
                <a:cxn ang="0">
                  <a:pos x="55" y="51"/>
                </a:cxn>
                <a:cxn ang="0">
                  <a:pos x="72" y="46"/>
                </a:cxn>
                <a:cxn ang="0">
                  <a:pos x="81" y="46"/>
                </a:cxn>
                <a:cxn ang="0">
                  <a:pos x="90" y="47"/>
                </a:cxn>
                <a:cxn ang="0">
                  <a:pos x="99" y="54"/>
                </a:cxn>
                <a:cxn ang="0">
                  <a:pos x="104" y="63"/>
                </a:cxn>
                <a:cxn ang="0">
                  <a:pos x="106" y="72"/>
                </a:cxn>
                <a:cxn ang="0">
                  <a:pos x="104" y="77"/>
                </a:cxn>
                <a:cxn ang="0">
                  <a:pos x="90" y="88"/>
                </a:cxn>
              </a:cxnLst>
              <a:rect l="0" t="0" r="r" b="b"/>
              <a:pathLst>
                <a:path w="152" h="136">
                  <a:moveTo>
                    <a:pt x="81" y="0"/>
                  </a:moveTo>
                  <a:lnTo>
                    <a:pt x="81" y="0"/>
                  </a:lnTo>
                  <a:lnTo>
                    <a:pt x="67" y="0"/>
                  </a:lnTo>
                  <a:lnTo>
                    <a:pt x="52" y="3"/>
                  </a:lnTo>
                  <a:lnTo>
                    <a:pt x="39" y="8"/>
                  </a:lnTo>
                  <a:lnTo>
                    <a:pt x="27" y="15"/>
                  </a:lnTo>
                  <a:lnTo>
                    <a:pt x="17" y="24"/>
                  </a:lnTo>
                  <a:lnTo>
                    <a:pt x="8" y="34"/>
                  </a:lnTo>
                  <a:lnTo>
                    <a:pt x="5" y="40"/>
                  </a:lnTo>
                  <a:lnTo>
                    <a:pt x="2" y="46"/>
                  </a:lnTo>
                  <a:lnTo>
                    <a:pt x="1" y="53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74"/>
                  </a:lnTo>
                  <a:lnTo>
                    <a:pt x="2" y="88"/>
                  </a:lnTo>
                  <a:lnTo>
                    <a:pt x="8" y="101"/>
                  </a:lnTo>
                  <a:lnTo>
                    <a:pt x="16" y="111"/>
                  </a:lnTo>
                  <a:lnTo>
                    <a:pt x="16" y="111"/>
                  </a:lnTo>
                  <a:lnTo>
                    <a:pt x="23" y="119"/>
                  </a:lnTo>
                  <a:lnTo>
                    <a:pt x="31" y="125"/>
                  </a:lnTo>
                  <a:lnTo>
                    <a:pt x="40" y="128"/>
                  </a:lnTo>
                  <a:lnTo>
                    <a:pt x="51" y="130"/>
                  </a:lnTo>
                  <a:lnTo>
                    <a:pt x="51" y="130"/>
                  </a:lnTo>
                  <a:lnTo>
                    <a:pt x="53" y="132"/>
                  </a:lnTo>
                  <a:lnTo>
                    <a:pt x="57" y="135"/>
                  </a:lnTo>
                  <a:lnTo>
                    <a:pt x="61" y="136"/>
                  </a:lnTo>
                  <a:lnTo>
                    <a:pt x="67" y="136"/>
                  </a:lnTo>
                  <a:lnTo>
                    <a:pt x="67" y="136"/>
                  </a:lnTo>
                  <a:lnTo>
                    <a:pt x="82" y="136"/>
                  </a:lnTo>
                  <a:lnTo>
                    <a:pt x="97" y="135"/>
                  </a:lnTo>
                  <a:lnTo>
                    <a:pt x="103" y="132"/>
                  </a:lnTo>
                  <a:lnTo>
                    <a:pt x="110" y="130"/>
                  </a:lnTo>
                  <a:lnTo>
                    <a:pt x="116" y="126"/>
                  </a:lnTo>
                  <a:lnTo>
                    <a:pt x="123" y="121"/>
                  </a:lnTo>
                  <a:lnTo>
                    <a:pt x="123" y="121"/>
                  </a:lnTo>
                  <a:lnTo>
                    <a:pt x="133" y="111"/>
                  </a:lnTo>
                  <a:lnTo>
                    <a:pt x="142" y="101"/>
                  </a:lnTo>
                  <a:lnTo>
                    <a:pt x="146" y="94"/>
                  </a:lnTo>
                  <a:lnTo>
                    <a:pt x="149" y="88"/>
                  </a:lnTo>
                  <a:lnTo>
                    <a:pt x="150" y="81"/>
                  </a:lnTo>
                  <a:lnTo>
                    <a:pt x="152" y="74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59"/>
                  </a:lnTo>
                  <a:lnTo>
                    <a:pt x="149" y="53"/>
                  </a:lnTo>
                  <a:lnTo>
                    <a:pt x="148" y="46"/>
                  </a:lnTo>
                  <a:lnTo>
                    <a:pt x="140" y="33"/>
                  </a:lnTo>
                  <a:lnTo>
                    <a:pt x="132" y="22"/>
                  </a:lnTo>
                  <a:lnTo>
                    <a:pt x="120" y="13"/>
                  </a:lnTo>
                  <a:lnTo>
                    <a:pt x="108" y="7"/>
                  </a:lnTo>
                  <a:lnTo>
                    <a:pt x="94" y="2"/>
                  </a:lnTo>
                  <a:lnTo>
                    <a:pt x="81" y="0"/>
                  </a:lnTo>
                  <a:lnTo>
                    <a:pt x="81" y="0"/>
                  </a:lnTo>
                  <a:close/>
                  <a:moveTo>
                    <a:pt x="90" y="88"/>
                  </a:moveTo>
                  <a:lnTo>
                    <a:pt x="90" y="88"/>
                  </a:lnTo>
                  <a:lnTo>
                    <a:pt x="84" y="91"/>
                  </a:lnTo>
                  <a:lnTo>
                    <a:pt x="84" y="91"/>
                  </a:lnTo>
                  <a:lnTo>
                    <a:pt x="77" y="87"/>
                  </a:lnTo>
                  <a:lnTo>
                    <a:pt x="73" y="85"/>
                  </a:lnTo>
                  <a:lnTo>
                    <a:pt x="69" y="85"/>
                  </a:lnTo>
                  <a:lnTo>
                    <a:pt x="69" y="85"/>
                  </a:lnTo>
                  <a:lnTo>
                    <a:pt x="57" y="85"/>
                  </a:lnTo>
                  <a:lnTo>
                    <a:pt x="52" y="84"/>
                  </a:lnTo>
                  <a:lnTo>
                    <a:pt x="48" y="80"/>
                  </a:lnTo>
                  <a:lnTo>
                    <a:pt x="48" y="80"/>
                  </a:lnTo>
                  <a:lnTo>
                    <a:pt x="47" y="76"/>
                  </a:lnTo>
                  <a:lnTo>
                    <a:pt x="46" y="71"/>
                  </a:lnTo>
                  <a:lnTo>
                    <a:pt x="46" y="60"/>
                  </a:lnTo>
                  <a:lnTo>
                    <a:pt x="46" y="60"/>
                  </a:lnTo>
                  <a:lnTo>
                    <a:pt x="47" y="57"/>
                  </a:lnTo>
                  <a:lnTo>
                    <a:pt x="50" y="54"/>
                  </a:lnTo>
                  <a:lnTo>
                    <a:pt x="55" y="51"/>
                  </a:lnTo>
                  <a:lnTo>
                    <a:pt x="60" y="49"/>
                  </a:lnTo>
                  <a:lnTo>
                    <a:pt x="72" y="46"/>
                  </a:lnTo>
                  <a:lnTo>
                    <a:pt x="81" y="46"/>
                  </a:lnTo>
                  <a:lnTo>
                    <a:pt x="81" y="46"/>
                  </a:lnTo>
                  <a:lnTo>
                    <a:pt x="85" y="46"/>
                  </a:lnTo>
                  <a:lnTo>
                    <a:pt x="90" y="47"/>
                  </a:lnTo>
                  <a:lnTo>
                    <a:pt x="94" y="50"/>
                  </a:lnTo>
                  <a:lnTo>
                    <a:pt x="99" y="54"/>
                  </a:lnTo>
                  <a:lnTo>
                    <a:pt x="102" y="58"/>
                  </a:lnTo>
                  <a:lnTo>
                    <a:pt x="104" y="63"/>
                  </a:lnTo>
                  <a:lnTo>
                    <a:pt x="106" y="68"/>
                  </a:lnTo>
                  <a:lnTo>
                    <a:pt x="106" y="72"/>
                  </a:lnTo>
                  <a:lnTo>
                    <a:pt x="106" y="72"/>
                  </a:lnTo>
                  <a:lnTo>
                    <a:pt x="104" y="77"/>
                  </a:lnTo>
                  <a:lnTo>
                    <a:pt x="99" y="81"/>
                  </a:lnTo>
                  <a:lnTo>
                    <a:pt x="90" y="88"/>
                  </a:lnTo>
                  <a:lnTo>
                    <a:pt x="90" y="8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3" name="Freeform 1123"/>
            <p:cNvSpPr>
              <a:spLocks noEditPoints="1"/>
            </p:cNvSpPr>
            <p:nvPr/>
          </p:nvSpPr>
          <p:spPr bwMode="auto">
            <a:xfrm>
              <a:off x="4740276" y="4354513"/>
              <a:ext cx="58738" cy="55563"/>
            </a:xfrm>
            <a:custGeom>
              <a:avLst/>
              <a:gdLst/>
              <a:ahLst/>
              <a:cxnLst>
                <a:cxn ang="0">
                  <a:pos x="80" y="0"/>
                </a:cxn>
                <a:cxn ang="0">
                  <a:pos x="67" y="0"/>
                </a:cxn>
                <a:cxn ang="0">
                  <a:pos x="39" y="10"/>
                </a:cxn>
                <a:cxn ang="0">
                  <a:pos x="17" y="28"/>
                </a:cxn>
                <a:cxn ang="0">
                  <a:pos x="2" y="52"/>
                </a:cxn>
                <a:cxn ang="0">
                  <a:pos x="0" y="65"/>
                </a:cxn>
                <a:cxn ang="0">
                  <a:pos x="0" y="80"/>
                </a:cxn>
                <a:cxn ang="0">
                  <a:pos x="8" y="105"/>
                </a:cxn>
                <a:cxn ang="0">
                  <a:pos x="23" y="125"/>
                </a:cxn>
                <a:cxn ang="0">
                  <a:pos x="48" y="135"/>
                </a:cxn>
                <a:cxn ang="0">
                  <a:pos x="64" y="138"/>
                </a:cxn>
                <a:cxn ang="0">
                  <a:pos x="65" y="138"/>
                </a:cxn>
                <a:cxn ang="0">
                  <a:pos x="67" y="138"/>
                </a:cxn>
                <a:cxn ang="0">
                  <a:pos x="94" y="137"/>
                </a:cxn>
                <a:cxn ang="0">
                  <a:pos x="112" y="129"/>
                </a:cxn>
                <a:cxn ang="0">
                  <a:pos x="118" y="125"/>
                </a:cxn>
                <a:cxn ang="0">
                  <a:pos x="137" y="105"/>
                </a:cxn>
                <a:cxn ang="0">
                  <a:pos x="142" y="93"/>
                </a:cxn>
                <a:cxn ang="0">
                  <a:pos x="146" y="80"/>
                </a:cxn>
                <a:cxn ang="0">
                  <a:pos x="146" y="74"/>
                </a:cxn>
                <a:cxn ang="0">
                  <a:pos x="141" y="53"/>
                </a:cxn>
                <a:cxn ang="0">
                  <a:pos x="127" y="29"/>
                </a:cxn>
                <a:cxn ang="0">
                  <a:pos x="104" y="11"/>
                </a:cxn>
                <a:cxn ang="0">
                  <a:pos x="80" y="0"/>
                </a:cxn>
                <a:cxn ang="0">
                  <a:pos x="67" y="92"/>
                </a:cxn>
                <a:cxn ang="0">
                  <a:pos x="64" y="92"/>
                </a:cxn>
                <a:cxn ang="0">
                  <a:pos x="64" y="92"/>
                </a:cxn>
                <a:cxn ang="0">
                  <a:pos x="57" y="91"/>
                </a:cxn>
                <a:cxn ang="0">
                  <a:pos x="48" y="87"/>
                </a:cxn>
                <a:cxn ang="0">
                  <a:pos x="44" y="79"/>
                </a:cxn>
                <a:cxn ang="0">
                  <a:pos x="46" y="70"/>
                </a:cxn>
                <a:cxn ang="0">
                  <a:pos x="53" y="57"/>
                </a:cxn>
                <a:cxn ang="0">
                  <a:pos x="60" y="50"/>
                </a:cxn>
                <a:cxn ang="0">
                  <a:pos x="69" y="46"/>
                </a:cxn>
                <a:cxn ang="0">
                  <a:pos x="77" y="49"/>
                </a:cxn>
                <a:cxn ang="0">
                  <a:pos x="85" y="53"/>
                </a:cxn>
                <a:cxn ang="0">
                  <a:pos x="98" y="66"/>
                </a:cxn>
                <a:cxn ang="0">
                  <a:pos x="101" y="75"/>
                </a:cxn>
                <a:cxn ang="0">
                  <a:pos x="99" y="80"/>
                </a:cxn>
                <a:cxn ang="0">
                  <a:pos x="93" y="88"/>
                </a:cxn>
                <a:cxn ang="0">
                  <a:pos x="77" y="92"/>
                </a:cxn>
                <a:cxn ang="0">
                  <a:pos x="67" y="92"/>
                </a:cxn>
              </a:cxnLst>
              <a:rect l="0" t="0" r="r" b="b"/>
              <a:pathLst>
                <a:path w="146" h="138">
                  <a:moveTo>
                    <a:pt x="80" y="0"/>
                  </a:moveTo>
                  <a:lnTo>
                    <a:pt x="80" y="0"/>
                  </a:lnTo>
                  <a:lnTo>
                    <a:pt x="73" y="0"/>
                  </a:lnTo>
                  <a:lnTo>
                    <a:pt x="67" y="0"/>
                  </a:lnTo>
                  <a:lnTo>
                    <a:pt x="52" y="4"/>
                  </a:lnTo>
                  <a:lnTo>
                    <a:pt x="39" y="10"/>
                  </a:lnTo>
                  <a:lnTo>
                    <a:pt x="27" y="17"/>
                  </a:lnTo>
                  <a:lnTo>
                    <a:pt x="17" y="28"/>
                  </a:lnTo>
                  <a:lnTo>
                    <a:pt x="8" y="40"/>
                  </a:lnTo>
                  <a:lnTo>
                    <a:pt x="2" y="52"/>
                  </a:lnTo>
                  <a:lnTo>
                    <a:pt x="0" y="58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80"/>
                  </a:lnTo>
                  <a:lnTo>
                    <a:pt x="2" y="93"/>
                  </a:lnTo>
                  <a:lnTo>
                    <a:pt x="8" y="105"/>
                  </a:lnTo>
                  <a:lnTo>
                    <a:pt x="14" y="117"/>
                  </a:lnTo>
                  <a:lnTo>
                    <a:pt x="23" y="125"/>
                  </a:lnTo>
                  <a:lnTo>
                    <a:pt x="35" y="131"/>
                  </a:lnTo>
                  <a:lnTo>
                    <a:pt x="48" y="135"/>
                  </a:lnTo>
                  <a:lnTo>
                    <a:pt x="64" y="138"/>
                  </a:lnTo>
                  <a:lnTo>
                    <a:pt x="64" y="138"/>
                  </a:lnTo>
                  <a:lnTo>
                    <a:pt x="65" y="138"/>
                  </a:lnTo>
                  <a:lnTo>
                    <a:pt x="65" y="138"/>
                  </a:lnTo>
                  <a:lnTo>
                    <a:pt x="67" y="138"/>
                  </a:lnTo>
                  <a:lnTo>
                    <a:pt x="67" y="138"/>
                  </a:lnTo>
                  <a:lnTo>
                    <a:pt x="81" y="138"/>
                  </a:lnTo>
                  <a:lnTo>
                    <a:pt x="94" y="137"/>
                  </a:lnTo>
                  <a:lnTo>
                    <a:pt x="106" y="133"/>
                  </a:lnTo>
                  <a:lnTo>
                    <a:pt x="112" y="129"/>
                  </a:lnTo>
                  <a:lnTo>
                    <a:pt x="118" y="125"/>
                  </a:lnTo>
                  <a:lnTo>
                    <a:pt x="118" y="125"/>
                  </a:lnTo>
                  <a:lnTo>
                    <a:pt x="128" y="116"/>
                  </a:lnTo>
                  <a:lnTo>
                    <a:pt x="137" y="105"/>
                  </a:lnTo>
                  <a:lnTo>
                    <a:pt x="140" y="100"/>
                  </a:lnTo>
                  <a:lnTo>
                    <a:pt x="142" y="93"/>
                  </a:lnTo>
                  <a:lnTo>
                    <a:pt x="145" y="87"/>
                  </a:lnTo>
                  <a:lnTo>
                    <a:pt x="146" y="80"/>
                  </a:lnTo>
                  <a:lnTo>
                    <a:pt x="146" y="80"/>
                  </a:lnTo>
                  <a:lnTo>
                    <a:pt x="146" y="74"/>
                  </a:lnTo>
                  <a:lnTo>
                    <a:pt x="145" y="66"/>
                  </a:lnTo>
                  <a:lnTo>
                    <a:pt x="141" y="53"/>
                  </a:lnTo>
                  <a:lnTo>
                    <a:pt x="136" y="41"/>
                  </a:lnTo>
                  <a:lnTo>
                    <a:pt x="127" y="29"/>
                  </a:lnTo>
                  <a:lnTo>
                    <a:pt x="116" y="19"/>
                  </a:lnTo>
                  <a:lnTo>
                    <a:pt x="104" y="11"/>
                  </a:lnTo>
                  <a:lnTo>
                    <a:pt x="93" y="4"/>
                  </a:lnTo>
                  <a:lnTo>
                    <a:pt x="80" y="0"/>
                  </a:lnTo>
                  <a:lnTo>
                    <a:pt x="80" y="0"/>
                  </a:lnTo>
                  <a:close/>
                  <a:moveTo>
                    <a:pt x="67" y="92"/>
                  </a:moveTo>
                  <a:lnTo>
                    <a:pt x="67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57" y="91"/>
                  </a:lnTo>
                  <a:lnTo>
                    <a:pt x="52" y="89"/>
                  </a:lnTo>
                  <a:lnTo>
                    <a:pt x="48" y="87"/>
                  </a:lnTo>
                  <a:lnTo>
                    <a:pt x="46" y="83"/>
                  </a:lnTo>
                  <a:lnTo>
                    <a:pt x="44" y="79"/>
                  </a:lnTo>
                  <a:lnTo>
                    <a:pt x="44" y="74"/>
                  </a:lnTo>
                  <a:lnTo>
                    <a:pt x="46" y="70"/>
                  </a:lnTo>
                  <a:lnTo>
                    <a:pt x="47" y="65"/>
                  </a:lnTo>
                  <a:lnTo>
                    <a:pt x="53" y="57"/>
                  </a:lnTo>
                  <a:lnTo>
                    <a:pt x="56" y="53"/>
                  </a:lnTo>
                  <a:lnTo>
                    <a:pt x="60" y="50"/>
                  </a:lnTo>
                  <a:lnTo>
                    <a:pt x="65" y="48"/>
                  </a:lnTo>
                  <a:lnTo>
                    <a:pt x="69" y="46"/>
                  </a:lnTo>
                  <a:lnTo>
                    <a:pt x="73" y="48"/>
                  </a:lnTo>
                  <a:lnTo>
                    <a:pt x="77" y="49"/>
                  </a:lnTo>
                  <a:lnTo>
                    <a:pt x="77" y="49"/>
                  </a:lnTo>
                  <a:lnTo>
                    <a:pt x="85" y="53"/>
                  </a:lnTo>
                  <a:lnTo>
                    <a:pt x="93" y="59"/>
                  </a:lnTo>
                  <a:lnTo>
                    <a:pt x="98" y="66"/>
                  </a:lnTo>
                  <a:lnTo>
                    <a:pt x="99" y="70"/>
                  </a:lnTo>
                  <a:lnTo>
                    <a:pt x="101" y="75"/>
                  </a:lnTo>
                  <a:lnTo>
                    <a:pt x="101" y="75"/>
                  </a:lnTo>
                  <a:lnTo>
                    <a:pt x="99" y="80"/>
                  </a:lnTo>
                  <a:lnTo>
                    <a:pt x="97" y="86"/>
                  </a:lnTo>
                  <a:lnTo>
                    <a:pt x="93" y="88"/>
                  </a:lnTo>
                  <a:lnTo>
                    <a:pt x="87" y="89"/>
                  </a:lnTo>
                  <a:lnTo>
                    <a:pt x="77" y="92"/>
                  </a:lnTo>
                  <a:lnTo>
                    <a:pt x="67" y="92"/>
                  </a:lnTo>
                  <a:lnTo>
                    <a:pt x="67" y="9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4" name="Freeform 1124"/>
            <p:cNvSpPr>
              <a:spLocks noEditPoints="1"/>
            </p:cNvSpPr>
            <p:nvPr/>
          </p:nvSpPr>
          <p:spPr bwMode="auto">
            <a:xfrm>
              <a:off x="4543426" y="4533900"/>
              <a:ext cx="63500" cy="55563"/>
            </a:xfrm>
            <a:custGeom>
              <a:avLst/>
              <a:gdLst/>
              <a:ahLst/>
              <a:cxnLst>
                <a:cxn ang="0">
                  <a:pos x="160" y="65"/>
                </a:cxn>
                <a:cxn ang="0">
                  <a:pos x="157" y="47"/>
                </a:cxn>
                <a:cxn ang="0">
                  <a:pos x="152" y="31"/>
                </a:cxn>
                <a:cxn ang="0">
                  <a:pos x="143" y="20"/>
                </a:cxn>
                <a:cxn ang="0">
                  <a:pos x="131" y="11"/>
                </a:cxn>
                <a:cxn ang="0">
                  <a:pos x="118" y="4"/>
                </a:cxn>
                <a:cxn ang="0">
                  <a:pos x="86" y="0"/>
                </a:cxn>
                <a:cxn ang="0">
                  <a:pos x="68" y="1"/>
                </a:cxn>
                <a:cxn ang="0">
                  <a:pos x="38" y="8"/>
                </a:cxn>
                <a:cxn ang="0">
                  <a:pos x="24" y="14"/>
                </a:cxn>
                <a:cxn ang="0">
                  <a:pos x="12" y="24"/>
                </a:cxn>
                <a:cxn ang="0">
                  <a:pos x="7" y="30"/>
                </a:cxn>
                <a:cxn ang="0">
                  <a:pos x="1" y="46"/>
                </a:cxn>
                <a:cxn ang="0">
                  <a:pos x="0" y="62"/>
                </a:cxn>
                <a:cxn ang="0">
                  <a:pos x="5" y="85"/>
                </a:cxn>
                <a:cxn ang="0">
                  <a:pos x="8" y="92"/>
                </a:cxn>
                <a:cxn ang="0">
                  <a:pos x="21" y="113"/>
                </a:cxn>
                <a:cxn ang="0">
                  <a:pos x="46" y="133"/>
                </a:cxn>
                <a:cxn ang="0">
                  <a:pos x="62" y="140"/>
                </a:cxn>
                <a:cxn ang="0">
                  <a:pos x="77" y="144"/>
                </a:cxn>
                <a:cxn ang="0">
                  <a:pos x="93" y="144"/>
                </a:cxn>
                <a:cxn ang="0">
                  <a:pos x="109" y="139"/>
                </a:cxn>
                <a:cxn ang="0">
                  <a:pos x="113" y="136"/>
                </a:cxn>
                <a:cxn ang="0">
                  <a:pos x="116" y="133"/>
                </a:cxn>
                <a:cxn ang="0">
                  <a:pos x="132" y="128"/>
                </a:cxn>
                <a:cxn ang="0">
                  <a:pos x="145" y="119"/>
                </a:cxn>
                <a:cxn ang="0">
                  <a:pos x="150" y="113"/>
                </a:cxn>
                <a:cxn ang="0">
                  <a:pos x="157" y="101"/>
                </a:cxn>
                <a:cxn ang="0">
                  <a:pos x="160" y="80"/>
                </a:cxn>
                <a:cxn ang="0">
                  <a:pos x="160" y="65"/>
                </a:cxn>
                <a:cxn ang="0">
                  <a:pos x="50" y="72"/>
                </a:cxn>
                <a:cxn ang="0">
                  <a:pos x="46" y="62"/>
                </a:cxn>
                <a:cxn ang="0">
                  <a:pos x="47" y="54"/>
                </a:cxn>
                <a:cxn ang="0">
                  <a:pos x="50" y="52"/>
                </a:cxn>
                <a:cxn ang="0">
                  <a:pos x="62" y="48"/>
                </a:cxn>
                <a:cxn ang="0">
                  <a:pos x="75" y="46"/>
                </a:cxn>
                <a:cxn ang="0">
                  <a:pos x="94" y="45"/>
                </a:cxn>
                <a:cxn ang="0">
                  <a:pos x="106" y="48"/>
                </a:cxn>
                <a:cxn ang="0">
                  <a:pos x="113" y="58"/>
                </a:cxn>
                <a:cxn ang="0">
                  <a:pos x="114" y="65"/>
                </a:cxn>
                <a:cxn ang="0">
                  <a:pos x="114" y="85"/>
                </a:cxn>
                <a:cxn ang="0">
                  <a:pos x="113" y="86"/>
                </a:cxn>
                <a:cxn ang="0">
                  <a:pos x="102" y="90"/>
                </a:cxn>
                <a:cxn ang="0">
                  <a:pos x="88" y="90"/>
                </a:cxn>
                <a:cxn ang="0">
                  <a:pos x="79" y="93"/>
                </a:cxn>
                <a:cxn ang="0">
                  <a:pos x="72" y="97"/>
                </a:cxn>
                <a:cxn ang="0">
                  <a:pos x="65" y="92"/>
                </a:cxn>
                <a:cxn ang="0">
                  <a:pos x="50" y="72"/>
                </a:cxn>
              </a:cxnLst>
              <a:rect l="0" t="0" r="r" b="b"/>
              <a:pathLst>
                <a:path w="160" h="144">
                  <a:moveTo>
                    <a:pt x="160" y="65"/>
                  </a:moveTo>
                  <a:lnTo>
                    <a:pt x="160" y="65"/>
                  </a:lnTo>
                  <a:lnTo>
                    <a:pt x="160" y="55"/>
                  </a:lnTo>
                  <a:lnTo>
                    <a:pt x="157" y="47"/>
                  </a:lnTo>
                  <a:lnTo>
                    <a:pt x="154" y="39"/>
                  </a:lnTo>
                  <a:lnTo>
                    <a:pt x="152" y="31"/>
                  </a:lnTo>
                  <a:lnTo>
                    <a:pt x="148" y="25"/>
                  </a:lnTo>
                  <a:lnTo>
                    <a:pt x="143" y="20"/>
                  </a:lnTo>
                  <a:lnTo>
                    <a:pt x="137" y="14"/>
                  </a:lnTo>
                  <a:lnTo>
                    <a:pt x="131" y="11"/>
                  </a:lnTo>
                  <a:lnTo>
                    <a:pt x="124" y="7"/>
                  </a:lnTo>
                  <a:lnTo>
                    <a:pt x="118" y="4"/>
                  </a:lnTo>
                  <a:lnTo>
                    <a:pt x="102" y="0"/>
                  </a:lnTo>
                  <a:lnTo>
                    <a:pt x="86" y="0"/>
                  </a:lnTo>
                  <a:lnTo>
                    <a:pt x="68" y="1"/>
                  </a:lnTo>
                  <a:lnTo>
                    <a:pt x="68" y="1"/>
                  </a:lnTo>
                  <a:lnTo>
                    <a:pt x="52" y="4"/>
                  </a:lnTo>
                  <a:lnTo>
                    <a:pt x="38" y="8"/>
                  </a:lnTo>
                  <a:lnTo>
                    <a:pt x="30" y="11"/>
                  </a:lnTo>
                  <a:lnTo>
                    <a:pt x="24" y="14"/>
                  </a:lnTo>
                  <a:lnTo>
                    <a:pt x="17" y="18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7" y="30"/>
                  </a:lnTo>
                  <a:lnTo>
                    <a:pt x="3" y="38"/>
                  </a:lnTo>
                  <a:lnTo>
                    <a:pt x="1" y="46"/>
                  </a:lnTo>
                  <a:lnTo>
                    <a:pt x="0" y="54"/>
                  </a:lnTo>
                  <a:lnTo>
                    <a:pt x="0" y="62"/>
                  </a:lnTo>
                  <a:lnTo>
                    <a:pt x="1" y="69"/>
                  </a:lnTo>
                  <a:lnTo>
                    <a:pt x="5" y="85"/>
                  </a:lnTo>
                  <a:lnTo>
                    <a:pt x="5" y="85"/>
                  </a:lnTo>
                  <a:lnTo>
                    <a:pt x="8" y="92"/>
                  </a:lnTo>
                  <a:lnTo>
                    <a:pt x="12" y="99"/>
                  </a:lnTo>
                  <a:lnTo>
                    <a:pt x="21" y="113"/>
                  </a:lnTo>
                  <a:lnTo>
                    <a:pt x="33" y="124"/>
                  </a:lnTo>
                  <a:lnTo>
                    <a:pt x="46" y="133"/>
                  </a:lnTo>
                  <a:lnTo>
                    <a:pt x="54" y="137"/>
                  </a:lnTo>
                  <a:lnTo>
                    <a:pt x="62" y="140"/>
                  </a:lnTo>
                  <a:lnTo>
                    <a:pt x="69" y="143"/>
                  </a:lnTo>
                  <a:lnTo>
                    <a:pt x="77" y="144"/>
                  </a:lnTo>
                  <a:lnTo>
                    <a:pt x="85" y="144"/>
                  </a:lnTo>
                  <a:lnTo>
                    <a:pt x="93" y="144"/>
                  </a:lnTo>
                  <a:lnTo>
                    <a:pt x="101" y="141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13" y="136"/>
                  </a:lnTo>
                  <a:lnTo>
                    <a:pt x="116" y="133"/>
                  </a:lnTo>
                  <a:lnTo>
                    <a:pt x="116" y="133"/>
                  </a:lnTo>
                  <a:lnTo>
                    <a:pt x="124" y="131"/>
                  </a:lnTo>
                  <a:lnTo>
                    <a:pt x="132" y="128"/>
                  </a:lnTo>
                  <a:lnTo>
                    <a:pt x="140" y="124"/>
                  </a:lnTo>
                  <a:lnTo>
                    <a:pt x="145" y="119"/>
                  </a:lnTo>
                  <a:lnTo>
                    <a:pt x="145" y="119"/>
                  </a:lnTo>
                  <a:lnTo>
                    <a:pt x="150" y="113"/>
                  </a:lnTo>
                  <a:lnTo>
                    <a:pt x="154" y="106"/>
                  </a:lnTo>
                  <a:lnTo>
                    <a:pt x="157" y="101"/>
                  </a:lnTo>
                  <a:lnTo>
                    <a:pt x="158" y="94"/>
                  </a:lnTo>
                  <a:lnTo>
                    <a:pt x="160" y="80"/>
                  </a:lnTo>
                  <a:lnTo>
                    <a:pt x="160" y="65"/>
                  </a:lnTo>
                  <a:lnTo>
                    <a:pt x="160" y="65"/>
                  </a:lnTo>
                  <a:close/>
                  <a:moveTo>
                    <a:pt x="50" y="72"/>
                  </a:moveTo>
                  <a:lnTo>
                    <a:pt x="50" y="72"/>
                  </a:lnTo>
                  <a:lnTo>
                    <a:pt x="47" y="67"/>
                  </a:lnTo>
                  <a:lnTo>
                    <a:pt x="46" y="62"/>
                  </a:lnTo>
                  <a:lnTo>
                    <a:pt x="46" y="56"/>
                  </a:lnTo>
                  <a:lnTo>
                    <a:pt x="47" y="54"/>
                  </a:lnTo>
                  <a:lnTo>
                    <a:pt x="50" y="52"/>
                  </a:lnTo>
                  <a:lnTo>
                    <a:pt x="50" y="52"/>
                  </a:lnTo>
                  <a:lnTo>
                    <a:pt x="55" y="50"/>
                  </a:lnTo>
                  <a:lnTo>
                    <a:pt x="62" y="48"/>
                  </a:lnTo>
                  <a:lnTo>
                    <a:pt x="75" y="46"/>
                  </a:lnTo>
                  <a:lnTo>
                    <a:pt x="75" y="46"/>
                  </a:lnTo>
                  <a:lnTo>
                    <a:pt x="88" y="45"/>
                  </a:lnTo>
                  <a:lnTo>
                    <a:pt x="94" y="45"/>
                  </a:lnTo>
                  <a:lnTo>
                    <a:pt x="101" y="46"/>
                  </a:lnTo>
                  <a:lnTo>
                    <a:pt x="106" y="48"/>
                  </a:lnTo>
                  <a:lnTo>
                    <a:pt x="110" y="52"/>
                  </a:lnTo>
                  <a:lnTo>
                    <a:pt x="113" y="58"/>
                  </a:lnTo>
                  <a:lnTo>
                    <a:pt x="114" y="65"/>
                  </a:lnTo>
                  <a:lnTo>
                    <a:pt x="114" y="65"/>
                  </a:lnTo>
                  <a:lnTo>
                    <a:pt x="114" y="75"/>
                  </a:lnTo>
                  <a:lnTo>
                    <a:pt x="114" y="85"/>
                  </a:lnTo>
                  <a:lnTo>
                    <a:pt x="114" y="85"/>
                  </a:lnTo>
                  <a:lnTo>
                    <a:pt x="113" y="86"/>
                  </a:lnTo>
                  <a:lnTo>
                    <a:pt x="110" y="89"/>
                  </a:lnTo>
                  <a:lnTo>
                    <a:pt x="102" y="90"/>
                  </a:lnTo>
                  <a:lnTo>
                    <a:pt x="88" y="90"/>
                  </a:lnTo>
                  <a:lnTo>
                    <a:pt x="88" y="90"/>
                  </a:lnTo>
                  <a:lnTo>
                    <a:pt x="84" y="92"/>
                  </a:lnTo>
                  <a:lnTo>
                    <a:pt x="79" y="93"/>
                  </a:lnTo>
                  <a:lnTo>
                    <a:pt x="76" y="94"/>
                  </a:lnTo>
                  <a:lnTo>
                    <a:pt x="72" y="97"/>
                  </a:lnTo>
                  <a:lnTo>
                    <a:pt x="72" y="97"/>
                  </a:lnTo>
                  <a:lnTo>
                    <a:pt x="65" y="92"/>
                  </a:lnTo>
                  <a:lnTo>
                    <a:pt x="59" y="85"/>
                  </a:lnTo>
                  <a:lnTo>
                    <a:pt x="50" y="72"/>
                  </a:lnTo>
                  <a:lnTo>
                    <a:pt x="50" y="7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5" name="Freeform 1125"/>
            <p:cNvSpPr>
              <a:spLocks noEditPoints="1"/>
            </p:cNvSpPr>
            <p:nvPr/>
          </p:nvSpPr>
          <p:spPr bwMode="auto">
            <a:xfrm>
              <a:off x="4443413" y="4356100"/>
              <a:ext cx="173038" cy="66675"/>
            </a:xfrm>
            <a:custGeom>
              <a:avLst/>
              <a:gdLst/>
              <a:ahLst/>
              <a:cxnLst>
                <a:cxn ang="0">
                  <a:pos x="404" y="24"/>
                </a:cxn>
                <a:cxn ang="0">
                  <a:pos x="381" y="12"/>
                </a:cxn>
                <a:cxn ang="0">
                  <a:pos x="345" y="9"/>
                </a:cxn>
                <a:cxn ang="0">
                  <a:pos x="333" y="5"/>
                </a:cxn>
                <a:cxn ang="0">
                  <a:pos x="152" y="3"/>
                </a:cxn>
                <a:cxn ang="0">
                  <a:pos x="85" y="1"/>
                </a:cxn>
                <a:cxn ang="0">
                  <a:pos x="61" y="1"/>
                </a:cxn>
                <a:cxn ang="0">
                  <a:pos x="33" y="13"/>
                </a:cxn>
                <a:cxn ang="0">
                  <a:pos x="16" y="29"/>
                </a:cxn>
                <a:cxn ang="0">
                  <a:pos x="1" y="63"/>
                </a:cxn>
                <a:cxn ang="0">
                  <a:pos x="0" y="97"/>
                </a:cxn>
                <a:cxn ang="0">
                  <a:pos x="6" y="127"/>
                </a:cxn>
                <a:cxn ang="0">
                  <a:pos x="17" y="139"/>
                </a:cxn>
                <a:cxn ang="0">
                  <a:pos x="52" y="156"/>
                </a:cxn>
                <a:cxn ang="0">
                  <a:pos x="71" y="160"/>
                </a:cxn>
                <a:cxn ang="0">
                  <a:pos x="272" y="168"/>
                </a:cxn>
                <a:cxn ang="0">
                  <a:pos x="345" y="168"/>
                </a:cxn>
                <a:cxn ang="0">
                  <a:pos x="365" y="166"/>
                </a:cxn>
                <a:cxn ang="0">
                  <a:pos x="392" y="162"/>
                </a:cxn>
                <a:cxn ang="0">
                  <a:pos x="405" y="154"/>
                </a:cxn>
                <a:cxn ang="0">
                  <a:pos x="421" y="135"/>
                </a:cxn>
                <a:cxn ang="0">
                  <a:pos x="432" y="111"/>
                </a:cxn>
                <a:cxn ang="0">
                  <a:pos x="434" y="85"/>
                </a:cxn>
                <a:cxn ang="0">
                  <a:pos x="429" y="60"/>
                </a:cxn>
                <a:cxn ang="0">
                  <a:pos x="411" y="30"/>
                </a:cxn>
                <a:cxn ang="0">
                  <a:pos x="374" y="120"/>
                </a:cxn>
                <a:cxn ang="0">
                  <a:pos x="336" y="120"/>
                </a:cxn>
                <a:cxn ang="0">
                  <a:pos x="326" y="123"/>
                </a:cxn>
                <a:cxn ang="0">
                  <a:pos x="207" y="120"/>
                </a:cxn>
                <a:cxn ang="0">
                  <a:pos x="82" y="114"/>
                </a:cxn>
                <a:cxn ang="0">
                  <a:pos x="61" y="113"/>
                </a:cxn>
                <a:cxn ang="0">
                  <a:pos x="51" y="106"/>
                </a:cxn>
                <a:cxn ang="0">
                  <a:pos x="46" y="97"/>
                </a:cxn>
                <a:cxn ang="0">
                  <a:pos x="46" y="80"/>
                </a:cxn>
                <a:cxn ang="0">
                  <a:pos x="50" y="58"/>
                </a:cxn>
                <a:cxn ang="0">
                  <a:pos x="60" y="50"/>
                </a:cxn>
                <a:cxn ang="0">
                  <a:pos x="74" y="49"/>
                </a:cxn>
                <a:cxn ang="0">
                  <a:pos x="200" y="49"/>
                </a:cxn>
                <a:cxn ang="0">
                  <a:pos x="331" y="54"/>
                </a:cxn>
                <a:cxn ang="0">
                  <a:pos x="356" y="54"/>
                </a:cxn>
                <a:cxn ang="0">
                  <a:pos x="373" y="58"/>
                </a:cxn>
                <a:cxn ang="0">
                  <a:pos x="384" y="71"/>
                </a:cxn>
                <a:cxn ang="0">
                  <a:pos x="388" y="88"/>
                </a:cxn>
                <a:cxn ang="0">
                  <a:pos x="382" y="111"/>
                </a:cxn>
              </a:cxnLst>
              <a:rect l="0" t="0" r="r" b="b"/>
              <a:pathLst>
                <a:path w="434" h="169">
                  <a:moveTo>
                    <a:pt x="411" y="30"/>
                  </a:moveTo>
                  <a:lnTo>
                    <a:pt x="411" y="30"/>
                  </a:lnTo>
                  <a:lnTo>
                    <a:pt x="404" y="24"/>
                  </a:lnTo>
                  <a:lnTo>
                    <a:pt x="396" y="18"/>
                  </a:lnTo>
                  <a:lnTo>
                    <a:pt x="388" y="14"/>
                  </a:lnTo>
                  <a:lnTo>
                    <a:pt x="381" y="12"/>
                  </a:lnTo>
                  <a:lnTo>
                    <a:pt x="371" y="9"/>
                  </a:lnTo>
                  <a:lnTo>
                    <a:pt x="362" y="9"/>
                  </a:lnTo>
                  <a:lnTo>
                    <a:pt x="345" y="9"/>
                  </a:lnTo>
                  <a:lnTo>
                    <a:pt x="345" y="9"/>
                  </a:lnTo>
                  <a:lnTo>
                    <a:pt x="340" y="7"/>
                  </a:lnTo>
                  <a:lnTo>
                    <a:pt x="333" y="5"/>
                  </a:lnTo>
                  <a:lnTo>
                    <a:pt x="333" y="5"/>
                  </a:lnTo>
                  <a:lnTo>
                    <a:pt x="212" y="4"/>
                  </a:lnTo>
                  <a:lnTo>
                    <a:pt x="152" y="3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85" y="1"/>
                  </a:lnTo>
                  <a:lnTo>
                    <a:pt x="80" y="0"/>
                  </a:lnTo>
                  <a:lnTo>
                    <a:pt x="80" y="0"/>
                  </a:lnTo>
                  <a:lnTo>
                    <a:pt x="61" y="1"/>
                  </a:lnTo>
                  <a:lnTo>
                    <a:pt x="46" y="7"/>
                  </a:lnTo>
                  <a:lnTo>
                    <a:pt x="39" y="9"/>
                  </a:lnTo>
                  <a:lnTo>
                    <a:pt x="33" y="13"/>
                  </a:lnTo>
                  <a:lnTo>
                    <a:pt x="26" y="17"/>
                  </a:lnTo>
                  <a:lnTo>
                    <a:pt x="21" y="22"/>
                  </a:lnTo>
                  <a:lnTo>
                    <a:pt x="16" y="29"/>
                  </a:lnTo>
                  <a:lnTo>
                    <a:pt x="12" y="34"/>
                  </a:lnTo>
                  <a:lnTo>
                    <a:pt x="5" y="47"/>
                  </a:lnTo>
                  <a:lnTo>
                    <a:pt x="1" y="63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97"/>
                  </a:lnTo>
                  <a:lnTo>
                    <a:pt x="1" y="113"/>
                  </a:lnTo>
                  <a:lnTo>
                    <a:pt x="3" y="119"/>
                  </a:lnTo>
                  <a:lnTo>
                    <a:pt x="6" y="127"/>
                  </a:lnTo>
                  <a:lnTo>
                    <a:pt x="10" y="134"/>
                  </a:lnTo>
                  <a:lnTo>
                    <a:pt x="17" y="139"/>
                  </a:lnTo>
                  <a:lnTo>
                    <a:pt x="17" y="139"/>
                  </a:lnTo>
                  <a:lnTo>
                    <a:pt x="29" y="147"/>
                  </a:lnTo>
                  <a:lnTo>
                    <a:pt x="40" y="152"/>
                  </a:lnTo>
                  <a:lnTo>
                    <a:pt x="52" y="156"/>
                  </a:lnTo>
                  <a:lnTo>
                    <a:pt x="65" y="158"/>
                  </a:lnTo>
                  <a:lnTo>
                    <a:pt x="65" y="158"/>
                  </a:lnTo>
                  <a:lnTo>
                    <a:pt x="71" y="160"/>
                  </a:lnTo>
                  <a:lnTo>
                    <a:pt x="71" y="160"/>
                  </a:lnTo>
                  <a:lnTo>
                    <a:pt x="205" y="166"/>
                  </a:lnTo>
                  <a:lnTo>
                    <a:pt x="272" y="168"/>
                  </a:lnTo>
                  <a:lnTo>
                    <a:pt x="339" y="169"/>
                  </a:lnTo>
                  <a:lnTo>
                    <a:pt x="339" y="169"/>
                  </a:lnTo>
                  <a:lnTo>
                    <a:pt x="345" y="168"/>
                  </a:lnTo>
                  <a:lnTo>
                    <a:pt x="349" y="166"/>
                  </a:lnTo>
                  <a:lnTo>
                    <a:pt x="349" y="166"/>
                  </a:lnTo>
                  <a:lnTo>
                    <a:pt x="365" y="166"/>
                  </a:lnTo>
                  <a:lnTo>
                    <a:pt x="379" y="165"/>
                  </a:lnTo>
                  <a:lnTo>
                    <a:pt x="386" y="164"/>
                  </a:lnTo>
                  <a:lnTo>
                    <a:pt x="392" y="162"/>
                  </a:lnTo>
                  <a:lnTo>
                    <a:pt x="399" y="158"/>
                  </a:lnTo>
                  <a:lnTo>
                    <a:pt x="405" y="154"/>
                  </a:lnTo>
                  <a:lnTo>
                    <a:pt x="405" y="154"/>
                  </a:lnTo>
                  <a:lnTo>
                    <a:pt x="412" y="148"/>
                  </a:lnTo>
                  <a:lnTo>
                    <a:pt x="417" y="141"/>
                  </a:lnTo>
                  <a:lnTo>
                    <a:pt x="421" y="135"/>
                  </a:lnTo>
                  <a:lnTo>
                    <a:pt x="425" y="127"/>
                  </a:lnTo>
                  <a:lnTo>
                    <a:pt x="429" y="119"/>
                  </a:lnTo>
                  <a:lnTo>
                    <a:pt x="432" y="111"/>
                  </a:lnTo>
                  <a:lnTo>
                    <a:pt x="434" y="94"/>
                  </a:lnTo>
                  <a:lnTo>
                    <a:pt x="434" y="94"/>
                  </a:lnTo>
                  <a:lnTo>
                    <a:pt x="434" y="85"/>
                  </a:lnTo>
                  <a:lnTo>
                    <a:pt x="433" y="76"/>
                  </a:lnTo>
                  <a:lnTo>
                    <a:pt x="432" y="68"/>
                  </a:lnTo>
                  <a:lnTo>
                    <a:pt x="429" y="60"/>
                  </a:lnTo>
                  <a:lnTo>
                    <a:pt x="421" y="45"/>
                  </a:lnTo>
                  <a:lnTo>
                    <a:pt x="411" y="30"/>
                  </a:lnTo>
                  <a:lnTo>
                    <a:pt x="411" y="30"/>
                  </a:lnTo>
                  <a:close/>
                  <a:moveTo>
                    <a:pt x="378" y="118"/>
                  </a:moveTo>
                  <a:lnTo>
                    <a:pt x="378" y="118"/>
                  </a:lnTo>
                  <a:lnTo>
                    <a:pt x="374" y="120"/>
                  </a:lnTo>
                  <a:lnTo>
                    <a:pt x="369" y="122"/>
                  </a:lnTo>
                  <a:lnTo>
                    <a:pt x="358" y="122"/>
                  </a:lnTo>
                  <a:lnTo>
                    <a:pt x="336" y="120"/>
                  </a:lnTo>
                  <a:lnTo>
                    <a:pt x="336" y="120"/>
                  </a:lnTo>
                  <a:lnTo>
                    <a:pt x="331" y="120"/>
                  </a:lnTo>
                  <a:lnTo>
                    <a:pt x="326" y="123"/>
                  </a:lnTo>
                  <a:lnTo>
                    <a:pt x="326" y="123"/>
                  </a:lnTo>
                  <a:lnTo>
                    <a:pt x="265" y="122"/>
                  </a:lnTo>
                  <a:lnTo>
                    <a:pt x="207" y="120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2" y="114"/>
                  </a:lnTo>
                  <a:lnTo>
                    <a:pt x="82" y="114"/>
                  </a:lnTo>
                  <a:lnTo>
                    <a:pt x="68" y="114"/>
                  </a:lnTo>
                  <a:lnTo>
                    <a:pt x="61" y="113"/>
                  </a:lnTo>
                  <a:lnTo>
                    <a:pt x="55" y="109"/>
                  </a:lnTo>
                  <a:lnTo>
                    <a:pt x="55" y="109"/>
                  </a:lnTo>
                  <a:lnTo>
                    <a:pt x="51" y="106"/>
                  </a:lnTo>
                  <a:lnTo>
                    <a:pt x="48" y="103"/>
                  </a:lnTo>
                  <a:lnTo>
                    <a:pt x="46" y="101"/>
                  </a:lnTo>
                  <a:lnTo>
                    <a:pt x="46" y="97"/>
                  </a:lnTo>
                  <a:lnTo>
                    <a:pt x="44" y="89"/>
                  </a:lnTo>
                  <a:lnTo>
                    <a:pt x="46" y="80"/>
                  </a:lnTo>
                  <a:lnTo>
                    <a:pt x="46" y="80"/>
                  </a:lnTo>
                  <a:lnTo>
                    <a:pt x="47" y="68"/>
                  </a:lnTo>
                  <a:lnTo>
                    <a:pt x="48" y="63"/>
                  </a:lnTo>
                  <a:lnTo>
                    <a:pt x="50" y="58"/>
                  </a:lnTo>
                  <a:lnTo>
                    <a:pt x="52" y="55"/>
                  </a:lnTo>
                  <a:lnTo>
                    <a:pt x="56" y="51"/>
                  </a:lnTo>
                  <a:lnTo>
                    <a:pt x="60" y="50"/>
                  </a:lnTo>
                  <a:lnTo>
                    <a:pt x="65" y="47"/>
                  </a:lnTo>
                  <a:lnTo>
                    <a:pt x="65" y="47"/>
                  </a:lnTo>
                  <a:lnTo>
                    <a:pt x="74" y="49"/>
                  </a:lnTo>
                  <a:lnTo>
                    <a:pt x="74" y="49"/>
                  </a:lnTo>
                  <a:lnTo>
                    <a:pt x="137" y="49"/>
                  </a:lnTo>
                  <a:lnTo>
                    <a:pt x="200" y="49"/>
                  </a:lnTo>
                  <a:lnTo>
                    <a:pt x="326" y="51"/>
                  </a:lnTo>
                  <a:lnTo>
                    <a:pt x="326" y="51"/>
                  </a:lnTo>
                  <a:lnTo>
                    <a:pt x="331" y="54"/>
                  </a:lnTo>
                  <a:lnTo>
                    <a:pt x="336" y="55"/>
                  </a:lnTo>
                  <a:lnTo>
                    <a:pt x="336" y="55"/>
                  </a:lnTo>
                  <a:lnTo>
                    <a:pt x="356" y="54"/>
                  </a:lnTo>
                  <a:lnTo>
                    <a:pt x="365" y="54"/>
                  </a:lnTo>
                  <a:lnTo>
                    <a:pt x="370" y="55"/>
                  </a:lnTo>
                  <a:lnTo>
                    <a:pt x="373" y="58"/>
                  </a:lnTo>
                  <a:lnTo>
                    <a:pt x="373" y="58"/>
                  </a:lnTo>
                  <a:lnTo>
                    <a:pt x="379" y="64"/>
                  </a:lnTo>
                  <a:lnTo>
                    <a:pt x="384" y="71"/>
                  </a:lnTo>
                  <a:lnTo>
                    <a:pt x="387" y="80"/>
                  </a:lnTo>
                  <a:lnTo>
                    <a:pt x="388" y="88"/>
                  </a:lnTo>
                  <a:lnTo>
                    <a:pt x="388" y="88"/>
                  </a:lnTo>
                  <a:lnTo>
                    <a:pt x="388" y="96"/>
                  </a:lnTo>
                  <a:lnTo>
                    <a:pt x="386" y="105"/>
                  </a:lnTo>
                  <a:lnTo>
                    <a:pt x="382" y="111"/>
                  </a:lnTo>
                  <a:lnTo>
                    <a:pt x="378" y="118"/>
                  </a:lnTo>
                  <a:lnTo>
                    <a:pt x="378" y="1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6" name="Freeform 1126"/>
            <p:cNvSpPr/>
            <p:nvPr/>
          </p:nvSpPr>
          <p:spPr bwMode="auto">
            <a:xfrm>
              <a:off x="4570413" y="4238625"/>
              <a:ext cx="163513" cy="174625"/>
            </a:xfrm>
            <a:custGeom>
              <a:avLst/>
              <a:gdLst/>
              <a:ahLst/>
              <a:cxnLst>
                <a:cxn ang="0">
                  <a:pos x="386" y="25"/>
                </a:cxn>
                <a:cxn ang="0">
                  <a:pos x="373" y="13"/>
                </a:cxn>
                <a:cxn ang="0">
                  <a:pos x="357" y="6"/>
                </a:cxn>
                <a:cxn ang="0">
                  <a:pos x="323" y="0"/>
                </a:cxn>
                <a:cxn ang="0">
                  <a:pos x="314" y="0"/>
                </a:cxn>
                <a:cxn ang="0">
                  <a:pos x="297" y="5"/>
                </a:cxn>
                <a:cxn ang="0">
                  <a:pos x="283" y="14"/>
                </a:cxn>
                <a:cxn ang="0">
                  <a:pos x="263" y="34"/>
                </a:cxn>
                <a:cxn ang="0">
                  <a:pos x="259" y="36"/>
                </a:cxn>
                <a:cxn ang="0">
                  <a:pos x="254" y="40"/>
                </a:cxn>
                <a:cxn ang="0">
                  <a:pos x="59" y="248"/>
                </a:cxn>
                <a:cxn ang="0">
                  <a:pos x="6" y="308"/>
                </a:cxn>
                <a:cxn ang="0">
                  <a:pos x="0" y="311"/>
                </a:cxn>
                <a:cxn ang="0">
                  <a:pos x="29" y="312"/>
                </a:cxn>
                <a:cxn ang="0">
                  <a:pos x="57" y="319"/>
                </a:cxn>
                <a:cxn ang="0">
                  <a:pos x="113" y="257"/>
                </a:cxn>
                <a:cxn ang="0">
                  <a:pos x="282" y="77"/>
                </a:cxn>
                <a:cxn ang="0">
                  <a:pos x="287" y="74"/>
                </a:cxn>
                <a:cxn ang="0">
                  <a:pos x="292" y="70"/>
                </a:cxn>
                <a:cxn ang="0">
                  <a:pos x="312" y="48"/>
                </a:cxn>
                <a:cxn ang="0">
                  <a:pos x="320" y="46"/>
                </a:cxn>
                <a:cxn ang="0">
                  <a:pos x="327" y="44"/>
                </a:cxn>
                <a:cxn ang="0">
                  <a:pos x="344" y="50"/>
                </a:cxn>
                <a:cxn ang="0">
                  <a:pos x="352" y="55"/>
                </a:cxn>
                <a:cxn ang="0">
                  <a:pos x="361" y="68"/>
                </a:cxn>
                <a:cxn ang="0">
                  <a:pos x="367" y="84"/>
                </a:cxn>
                <a:cxn ang="0">
                  <a:pos x="367" y="87"/>
                </a:cxn>
                <a:cxn ang="0">
                  <a:pos x="356" y="101"/>
                </a:cxn>
                <a:cxn ang="0">
                  <a:pos x="340" y="115"/>
                </a:cxn>
                <a:cxn ang="0">
                  <a:pos x="335" y="125"/>
                </a:cxn>
                <a:cxn ang="0">
                  <a:pos x="223" y="244"/>
                </a:cxn>
                <a:cxn ang="0">
                  <a:pos x="101" y="371"/>
                </a:cxn>
                <a:cxn ang="0">
                  <a:pos x="101" y="379"/>
                </a:cxn>
                <a:cxn ang="0">
                  <a:pos x="102" y="392"/>
                </a:cxn>
                <a:cxn ang="0">
                  <a:pos x="100" y="422"/>
                </a:cxn>
                <a:cxn ang="0">
                  <a:pos x="96" y="438"/>
                </a:cxn>
                <a:cxn ang="0">
                  <a:pos x="104" y="431"/>
                </a:cxn>
                <a:cxn ang="0">
                  <a:pos x="109" y="429"/>
                </a:cxn>
                <a:cxn ang="0">
                  <a:pos x="245" y="288"/>
                </a:cxn>
                <a:cxn ang="0">
                  <a:pos x="378" y="145"/>
                </a:cxn>
                <a:cxn ang="0">
                  <a:pos x="381" y="141"/>
                </a:cxn>
                <a:cxn ang="0">
                  <a:pos x="384" y="136"/>
                </a:cxn>
                <a:cxn ang="0">
                  <a:pos x="402" y="114"/>
                </a:cxn>
                <a:cxn ang="0">
                  <a:pos x="409" y="102"/>
                </a:cxn>
                <a:cxn ang="0">
                  <a:pos x="412" y="87"/>
                </a:cxn>
                <a:cxn ang="0">
                  <a:pos x="412" y="78"/>
                </a:cxn>
                <a:cxn ang="0">
                  <a:pos x="409" y="61"/>
                </a:cxn>
                <a:cxn ang="0">
                  <a:pos x="402" y="46"/>
                </a:cxn>
                <a:cxn ang="0">
                  <a:pos x="386" y="25"/>
                </a:cxn>
              </a:cxnLst>
              <a:rect l="0" t="0" r="r" b="b"/>
              <a:pathLst>
                <a:path w="412" h="438">
                  <a:moveTo>
                    <a:pt x="386" y="25"/>
                  </a:moveTo>
                  <a:lnTo>
                    <a:pt x="386" y="25"/>
                  </a:lnTo>
                  <a:lnTo>
                    <a:pt x="380" y="18"/>
                  </a:lnTo>
                  <a:lnTo>
                    <a:pt x="373" y="13"/>
                  </a:lnTo>
                  <a:lnTo>
                    <a:pt x="365" y="9"/>
                  </a:lnTo>
                  <a:lnTo>
                    <a:pt x="357" y="6"/>
                  </a:lnTo>
                  <a:lnTo>
                    <a:pt x="342" y="1"/>
                  </a:lnTo>
                  <a:lnTo>
                    <a:pt x="323" y="0"/>
                  </a:lnTo>
                  <a:lnTo>
                    <a:pt x="323" y="0"/>
                  </a:lnTo>
                  <a:lnTo>
                    <a:pt x="314" y="0"/>
                  </a:lnTo>
                  <a:lnTo>
                    <a:pt x="305" y="1"/>
                  </a:lnTo>
                  <a:lnTo>
                    <a:pt x="297" y="5"/>
                  </a:lnTo>
                  <a:lnTo>
                    <a:pt x="289" y="9"/>
                  </a:lnTo>
                  <a:lnTo>
                    <a:pt x="283" y="14"/>
                  </a:lnTo>
                  <a:lnTo>
                    <a:pt x="276" y="21"/>
                  </a:lnTo>
                  <a:lnTo>
                    <a:pt x="263" y="34"/>
                  </a:lnTo>
                  <a:lnTo>
                    <a:pt x="263" y="34"/>
                  </a:lnTo>
                  <a:lnTo>
                    <a:pt x="259" y="36"/>
                  </a:lnTo>
                  <a:lnTo>
                    <a:pt x="254" y="40"/>
                  </a:lnTo>
                  <a:lnTo>
                    <a:pt x="254" y="40"/>
                  </a:lnTo>
                  <a:lnTo>
                    <a:pt x="130" y="174"/>
                  </a:lnTo>
                  <a:lnTo>
                    <a:pt x="59" y="248"/>
                  </a:lnTo>
                  <a:lnTo>
                    <a:pt x="6" y="308"/>
                  </a:lnTo>
                  <a:lnTo>
                    <a:pt x="6" y="308"/>
                  </a:lnTo>
                  <a:lnTo>
                    <a:pt x="0" y="311"/>
                  </a:lnTo>
                  <a:lnTo>
                    <a:pt x="0" y="311"/>
                  </a:lnTo>
                  <a:lnTo>
                    <a:pt x="15" y="311"/>
                  </a:lnTo>
                  <a:lnTo>
                    <a:pt x="29" y="312"/>
                  </a:lnTo>
                  <a:lnTo>
                    <a:pt x="44" y="315"/>
                  </a:lnTo>
                  <a:lnTo>
                    <a:pt x="57" y="319"/>
                  </a:lnTo>
                  <a:lnTo>
                    <a:pt x="57" y="319"/>
                  </a:lnTo>
                  <a:lnTo>
                    <a:pt x="113" y="257"/>
                  </a:lnTo>
                  <a:lnTo>
                    <a:pt x="176" y="191"/>
                  </a:lnTo>
                  <a:lnTo>
                    <a:pt x="282" y="77"/>
                  </a:lnTo>
                  <a:lnTo>
                    <a:pt x="282" y="77"/>
                  </a:lnTo>
                  <a:lnTo>
                    <a:pt x="287" y="74"/>
                  </a:lnTo>
                  <a:lnTo>
                    <a:pt x="292" y="70"/>
                  </a:lnTo>
                  <a:lnTo>
                    <a:pt x="292" y="70"/>
                  </a:lnTo>
                  <a:lnTo>
                    <a:pt x="304" y="56"/>
                  </a:lnTo>
                  <a:lnTo>
                    <a:pt x="312" y="48"/>
                  </a:lnTo>
                  <a:lnTo>
                    <a:pt x="316" y="47"/>
                  </a:lnTo>
                  <a:lnTo>
                    <a:pt x="320" y="46"/>
                  </a:lnTo>
                  <a:lnTo>
                    <a:pt x="320" y="46"/>
                  </a:lnTo>
                  <a:lnTo>
                    <a:pt x="327" y="44"/>
                  </a:lnTo>
                  <a:lnTo>
                    <a:pt x="337" y="47"/>
                  </a:lnTo>
                  <a:lnTo>
                    <a:pt x="344" y="50"/>
                  </a:lnTo>
                  <a:lnTo>
                    <a:pt x="352" y="55"/>
                  </a:lnTo>
                  <a:lnTo>
                    <a:pt x="352" y="55"/>
                  </a:lnTo>
                  <a:lnTo>
                    <a:pt x="357" y="60"/>
                  </a:lnTo>
                  <a:lnTo>
                    <a:pt x="361" y="68"/>
                  </a:lnTo>
                  <a:lnTo>
                    <a:pt x="365" y="76"/>
                  </a:lnTo>
                  <a:lnTo>
                    <a:pt x="367" y="84"/>
                  </a:lnTo>
                  <a:lnTo>
                    <a:pt x="367" y="84"/>
                  </a:lnTo>
                  <a:lnTo>
                    <a:pt x="367" y="87"/>
                  </a:lnTo>
                  <a:lnTo>
                    <a:pt x="364" y="91"/>
                  </a:lnTo>
                  <a:lnTo>
                    <a:pt x="356" y="101"/>
                  </a:lnTo>
                  <a:lnTo>
                    <a:pt x="340" y="115"/>
                  </a:lnTo>
                  <a:lnTo>
                    <a:pt x="340" y="115"/>
                  </a:lnTo>
                  <a:lnTo>
                    <a:pt x="337" y="120"/>
                  </a:lnTo>
                  <a:lnTo>
                    <a:pt x="335" y="125"/>
                  </a:lnTo>
                  <a:lnTo>
                    <a:pt x="335" y="125"/>
                  </a:lnTo>
                  <a:lnTo>
                    <a:pt x="223" y="244"/>
                  </a:lnTo>
                  <a:lnTo>
                    <a:pt x="156" y="314"/>
                  </a:lnTo>
                  <a:lnTo>
                    <a:pt x="101" y="371"/>
                  </a:lnTo>
                  <a:lnTo>
                    <a:pt x="101" y="371"/>
                  </a:lnTo>
                  <a:lnTo>
                    <a:pt x="101" y="379"/>
                  </a:lnTo>
                  <a:lnTo>
                    <a:pt x="101" y="379"/>
                  </a:lnTo>
                  <a:lnTo>
                    <a:pt x="102" y="392"/>
                  </a:lnTo>
                  <a:lnTo>
                    <a:pt x="101" y="408"/>
                  </a:lnTo>
                  <a:lnTo>
                    <a:pt x="100" y="422"/>
                  </a:lnTo>
                  <a:lnTo>
                    <a:pt x="96" y="438"/>
                  </a:lnTo>
                  <a:lnTo>
                    <a:pt x="96" y="438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9" y="429"/>
                  </a:lnTo>
                  <a:lnTo>
                    <a:pt x="109" y="429"/>
                  </a:lnTo>
                  <a:lnTo>
                    <a:pt x="169" y="367"/>
                  </a:lnTo>
                  <a:lnTo>
                    <a:pt x="245" y="288"/>
                  </a:lnTo>
                  <a:lnTo>
                    <a:pt x="320" y="209"/>
                  </a:lnTo>
                  <a:lnTo>
                    <a:pt x="378" y="145"/>
                  </a:lnTo>
                  <a:lnTo>
                    <a:pt x="378" y="145"/>
                  </a:lnTo>
                  <a:lnTo>
                    <a:pt x="381" y="141"/>
                  </a:lnTo>
                  <a:lnTo>
                    <a:pt x="384" y="136"/>
                  </a:lnTo>
                  <a:lnTo>
                    <a:pt x="384" y="136"/>
                  </a:lnTo>
                  <a:lnTo>
                    <a:pt x="394" y="125"/>
                  </a:lnTo>
                  <a:lnTo>
                    <a:pt x="402" y="114"/>
                  </a:lnTo>
                  <a:lnTo>
                    <a:pt x="406" y="108"/>
                  </a:lnTo>
                  <a:lnTo>
                    <a:pt x="409" y="102"/>
                  </a:lnTo>
                  <a:lnTo>
                    <a:pt x="411" y="94"/>
                  </a:lnTo>
                  <a:lnTo>
                    <a:pt x="412" y="87"/>
                  </a:lnTo>
                  <a:lnTo>
                    <a:pt x="412" y="87"/>
                  </a:lnTo>
                  <a:lnTo>
                    <a:pt x="412" y="78"/>
                  </a:lnTo>
                  <a:lnTo>
                    <a:pt x="411" y="70"/>
                  </a:lnTo>
                  <a:lnTo>
                    <a:pt x="409" y="61"/>
                  </a:lnTo>
                  <a:lnTo>
                    <a:pt x="406" y="53"/>
                  </a:lnTo>
                  <a:lnTo>
                    <a:pt x="402" y="46"/>
                  </a:lnTo>
                  <a:lnTo>
                    <a:pt x="398" y="38"/>
                  </a:lnTo>
                  <a:lnTo>
                    <a:pt x="386" y="25"/>
                  </a:lnTo>
                  <a:lnTo>
                    <a:pt x="386" y="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7" name="Freeform 1127"/>
            <p:cNvSpPr/>
            <p:nvPr/>
          </p:nvSpPr>
          <p:spPr bwMode="auto">
            <a:xfrm>
              <a:off x="4305301" y="4733925"/>
              <a:ext cx="90488" cy="55563"/>
            </a:xfrm>
            <a:custGeom>
              <a:avLst/>
              <a:gdLst/>
              <a:ahLst/>
              <a:cxnLst>
                <a:cxn ang="0">
                  <a:pos x="228" y="29"/>
                </a:cxn>
                <a:cxn ang="0">
                  <a:pos x="226" y="18"/>
                </a:cxn>
                <a:cxn ang="0">
                  <a:pos x="221" y="12"/>
                </a:cxn>
                <a:cxn ang="0">
                  <a:pos x="213" y="8"/>
                </a:cxn>
                <a:cxn ang="0">
                  <a:pos x="196" y="8"/>
                </a:cxn>
                <a:cxn ang="0">
                  <a:pos x="190" y="12"/>
                </a:cxn>
                <a:cxn ang="0">
                  <a:pos x="184" y="18"/>
                </a:cxn>
                <a:cxn ang="0">
                  <a:pos x="182" y="29"/>
                </a:cxn>
                <a:cxn ang="0">
                  <a:pos x="183" y="45"/>
                </a:cxn>
                <a:cxn ang="0">
                  <a:pos x="179" y="67"/>
                </a:cxn>
                <a:cxn ang="0">
                  <a:pos x="173" y="81"/>
                </a:cxn>
                <a:cxn ang="0">
                  <a:pos x="166" y="86"/>
                </a:cxn>
                <a:cxn ang="0">
                  <a:pos x="153" y="92"/>
                </a:cxn>
                <a:cxn ang="0">
                  <a:pos x="126" y="94"/>
                </a:cxn>
                <a:cxn ang="0">
                  <a:pos x="112" y="94"/>
                </a:cxn>
                <a:cxn ang="0">
                  <a:pos x="82" y="89"/>
                </a:cxn>
                <a:cxn ang="0">
                  <a:pos x="61" y="75"/>
                </a:cxn>
                <a:cxn ang="0">
                  <a:pos x="50" y="52"/>
                </a:cxn>
                <a:cxn ang="0">
                  <a:pos x="46" y="22"/>
                </a:cxn>
                <a:cxn ang="0">
                  <a:pos x="44" y="17"/>
                </a:cxn>
                <a:cxn ang="0">
                  <a:pos x="41" y="9"/>
                </a:cxn>
                <a:cxn ang="0">
                  <a:pos x="35" y="4"/>
                </a:cxn>
                <a:cxn ang="0">
                  <a:pos x="22" y="0"/>
                </a:cxn>
                <a:cxn ang="0">
                  <a:pos x="10" y="4"/>
                </a:cxn>
                <a:cxn ang="0">
                  <a:pos x="4" y="9"/>
                </a:cxn>
                <a:cxn ang="0">
                  <a:pos x="0" y="17"/>
                </a:cxn>
                <a:cxn ang="0">
                  <a:pos x="0" y="22"/>
                </a:cxn>
                <a:cxn ang="0">
                  <a:pos x="1" y="46"/>
                </a:cxn>
                <a:cxn ang="0">
                  <a:pos x="6" y="67"/>
                </a:cxn>
                <a:cxn ang="0">
                  <a:pos x="14" y="86"/>
                </a:cxn>
                <a:cxn ang="0">
                  <a:pos x="26" y="103"/>
                </a:cxn>
                <a:cxn ang="0">
                  <a:pos x="41" y="119"/>
                </a:cxn>
                <a:cxn ang="0">
                  <a:pos x="58" y="130"/>
                </a:cxn>
                <a:cxn ang="0">
                  <a:pos x="78" y="137"/>
                </a:cxn>
                <a:cxn ang="0">
                  <a:pos x="102" y="140"/>
                </a:cxn>
                <a:cxn ang="0">
                  <a:pos x="127" y="140"/>
                </a:cxn>
                <a:cxn ang="0">
                  <a:pos x="152" y="137"/>
                </a:cxn>
                <a:cxn ang="0">
                  <a:pos x="174" y="132"/>
                </a:cxn>
                <a:cxn ang="0">
                  <a:pos x="196" y="120"/>
                </a:cxn>
                <a:cxn ang="0">
                  <a:pos x="207" y="111"/>
                </a:cxn>
                <a:cxn ang="0">
                  <a:pos x="220" y="90"/>
                </a:cxn>
                <a:cxn ang="0">
                  <a:pos x="226" y="67"/>
                </a:cxn>
                <a:cxn ang="0">
                  <a:pos x="228" y="29"/>
                </a:cxn>
              </a:cxnLst>
              <a:rect l="0" t="0" r="r" b="b"/>
              <a:pathLst>
                <a:path w="228" h="140">
                  <a:moveTo>
                    <a:pt x="228" y="29"/>
                  </a:moveTo>
                  <a:lnTo>
                    <a:pt x="228" y="29"/>
                  </a:lnTo>
                  <a:lnTo>
                    <a:pt x="228" y="24"/>
                  </a:lnTo>
                  <a:lnTo>
                    <a:pt x="226" y="18"/>
                  </a:lnTo>
                  <a:lnTo>
                    <a:pt x="224" y="15"/>
                  </a:lnTo>
                  <a:lnTo>
                    <a:pt x="221" y="12"/>
                  </a:lnTo>
                  <a:lnTo>
                    <a:pt x="217" y="9"/>
                  </a:lnTo>
                  <a:lnTo>
                    <a:pt x="213" y="8"/>
                  </a:lnTo>
                  <a:lnTo>
                    <a:pt x="205" y="7"/>
                  </a:lnTo>
                  <a:lnTo>
                    <a:pt x="196" y="8"/>
                  </a:lnTo>
                  <a:lnTo>
                    <a:pt x="192" y="9"/>
                  </a:lnTo>
                  <a:lnTo>
                    <a:pt x="190" y="12"/>
                  </a:lnTo>
                  <a:lnTo>
                    <a:pt x="187" y="15"/>
                  </a:lnTo>
                  <a:lnTo>
                    <a:pt x="184" y="18"/>
                  </a:lnTo>
                  <a:lnTo>
                    <a:pt x="183" y="24"/>
                  </a:lnTo>
                  <a:lnTo>
                    <a:pt x="182" y="29"/>
                  </a:lnTo>
                  <a:lnTo>
                    <a:pt x="182" y="29"/>
                  </a:lnTo>
                  <a:lnTo>
                    <a:pt x="183" y="45"/>
                  </a:lnTo>
                  <a:lnTo>
                    <a:pt x="182" y="60"/>
                  </a:lnTo>
                  <a:lnTo>
                    <a:pt x="179" y="67"/>
                  </a:lnTo>
                  <a:lnTo>
                    <a:pt x="177" y="75"/>
                  </a:lnTo>
                  <a:lnTo>
                    <a:pt x="173" y="81"/>
                  </a:lnTo>
                  <a:lnTo>
                    <a:pt x="166" y="86"/>
                  </a:lnTo>
                  <a:lnTo>
                    <a:pt x="166" y="86"/>
                  </a:lnTo>
                  <a:lnTo>
                    <a:pt x="160" y="90"/>
                  </a:lnTo>
                  <a:lnTo>
                    <a:pt x="153" y="92"/>
                  </a:lnTo>
                  <a:lnTo>
                    <a:pt x="140" y="94"/>
                  </a:lnTo>
                  <a:lnTo>
                    <a:pt x="126" y="94"/>
                  </a:lnTo>
                  <a:lnTo>
                    <a:pt x="112" y="94"/>
                  </a:lnTo>
                  <a:lnTo>
                    <a:pt x="112" y="94"/>
                  </a:lnTo>
                  <a:lnTo>
                    <a:pt x="97" y="93"/>
                  </a:lnTo>
                  <a:lnTo>
                    <a:pt x="82" y="89"/>
                  </a:lnTo>
                  <a:lnTo>
                    <a:pt x="71" y="83"/>
                  </a:lnTo>
                  <a:lnTo>
                    <a:pt x="61" y="75"/>
                  </a:lnTo>
                  <a:lnTo>
                    <a:pt x="55" y="64"/>
                  </a:lnTo>
                  <a:lnTo>
                    <a:pt x="50" y="52"/>
                  </a:lnTo>
                  <a:lnTo>
                    <a:pt x="46" y="38"/>
                  </a:lnTo>
                  <a:lnTo>
                    <a:pt x="46" y="22"/>
                  </a:lnTo>
                  <a:lnTo>
                    <a:pt x="46" y="22"/>
                  </a:lnTo>
                  <a:lnTo>
                    <a:pt x="44" y="17"/>
                  </a:lnTo>
                  <a:lnTo>
                    <a:pt x="43" y="13"/>
                  </a:lnTo>
                  <a:lnTo>
                    <a:pt x="41" y="9"/>
                  </a:lnTo>
                  <a:lnTo>
                    <a:pt x="38" y="7"/>
                  </a:lnTo>
                  <a:lnTo>
                    <a:pt x="35" y="4"/>
                  </a:lnTo>
                  <a:lnTo>
                    <a:pt x="31" y="3"/>
                  </a:lnTo>
                  <a:lnTo>
                    <a:pt x="22" y="0"/>
                  </a:lnTo>
                  <a:lnTo>
                    <a:pt x="14" y="3"/>
                  </a:lnTo>
                  <a:lnTo>
                    <a:pt x="10" y="4"/>
                  </a:lnTo>
                  <a:lnTo>
                    <a:pt x="6" y="7"/>
                  </a:lnTo>
                  <a:lnTo>
                    <a:pt x="4" y="9"/>
                  </a:lnTo>
                  <a:lnTo>
                    <a:pt x="1" y="13"/>
                  </a:lnTo>
                  <a:lnTo>
                    <a:pt x="0" y="17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34"/>
                  </a:lnTo>
                  <a:lnTo>
                    <a:pt x="1" y="46"/>
                  </a:lnTo>
                  <a:lnTo>
                    <a:pt x="4" y="56"/>
                  </a:lnTo>
                  <a:lnTo>
                    <a:pt x="6" y="67"/>
                  </a:lnTo>
                  <a:lnTo>
                    <a:pt x="10" y="77"/>
                  </a:lnTo>
                  <a:lnTo>
                    <a:pt x="14" y="86"/>
                  </a:lnTo>
                  <a:lnTo>
                    <a:pt x="20" y="96"/>
                  </a:lnTo>
                  <a:lnTo>
                    <a:pt x="26" y="103"/>
                  </a:lnTo>
                  <a:lnTo>
                    <a:pt x="33" y="111"/>
                  </a:lnTo>
                  <a:lnTo>
                    <a:pt x="41" y="119"/>
                  </a:lnTo>
                  <a:lnTo>
                    <a:pt x="48" y="124"/>
                  </a:lnTo>
                  <a:lnTo>
                    <a:pt x="58" y="130"/>
                  </a:lnTo>
                  <a:lnTo>
                    <a:pt x="68" y="134"/>
                  </a:lnTo>
                  <a:lnTo>
                    <a:pt x="78" y="137"/>
                  </a:lnTo>
                  <a:lnTo>
                    <a:pt x="90" y="139"/>
                  </a:lnTo>
                  <a:lnTo>
                    <a:pt x="102" y="140"/>
                  </a:lnTo>
                  <a:lnTo>
                    <a:pt x="102" y="140"/>
                  </a:lnTo>
                  <a:lnTo>
                    <a:pt x="127" y="140"/>
                  </a:lnTo>
                  <a:lnTo>
                    <a:pt x="139" y="139"/>
                  </a:lnTo>
                  <a:lnTo>
                    <a:pt x="152" y="137"/>
                  </a:lnTo>
                  <a:lnTo>
                    <a:pt x="163" y="136"/>
                  </a:lnTo>
                  <a:lnTo>
                    <a:pt x="174" y="132"/>
                  </a:lnTo>
                  <a:lnTo>
                    <a:pt x="186" y="127"/>
                  </a:lnTo>
                  <a:lnTo>
                    <a:pt x="196" y="120"/>
                  </a:lnTo>
                  <a:lnTo>
                    <a:pt x="196" y="120"/>
                  </a:lnTo>
                  <a:lnTo>
                    <a:pt x="207" y="111"/>
                  </a:lnTo>
                  <a:lnTo>
                    <a:pt x="213" y="102"/>
                  </a:lnTo>
                  <a:lnTo>
                    <a:pt x="220" y="90"/>
                  </a:lnTo>
                  <a:lnTo>
                    <a:pt x="224" y="79"/>
                  </a:lnTo>
                  <a:lnTo>
                    <a:pt x="226" y="67"/>
                  </a:lnTo>
                  <a:lnTo>
                    <a:pt x="228" y="54"/>
                  </a:lnTo>
                  <a:lnTo>
                    <a:pt x="228" y="29"/>
                  </a:lnTo>
                  <a:lnTo>
                    <a:pt x="228" y="2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8" name="Freeform 1128"/>
            <p:cNvSpPr/>
            <p:nvPr/>
          </p:nvSpPr>
          <p:spPr bwMode="auto">
            <a:xfrm>
              <a:off x="4418013" y="4641850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9" name="Freeform 1129"/>
            <p:cNvSpPr/>
            <p:nvPr/>
          </p:nvSpPr>
          <p:spPr bwMode="auto">
            <a:xfrm>
              <a:off x="4316413" y="4500563"/>
              <a:ext cx="153988" cy="254000"/>
            </a:xfrm>
            <a:custGeom>
              <a:avLst/>
              <a:gdLst/>
              <a:ahLst/>
              <a:cxnLst>
                <a:cxn ang="0">
                  <a:pos x="126" y="175"/>
                </a:cxn>
                <a:cxn ang="0">
                  <a:pos x="173" y="200"/>
                </a:cxn>
                <a:cxn ang="0">
                  <a:pos x="180" y="218"/>
                </a:cxn>
                <a:cxn ang="0">
                  <a:pos x="199" y="244"/>
                </a:cxn>
                <a:cxn ang="0">
                  <a:pos x="246" y="265"/>
                </a:cxn>
                <a:cxn ang="0">
                  <a:pos x="334" y="264"/>
                </a:cxn>
                <a:cxn ang="0">
                  <a:pos x="378" y="235"/>
                </a:cxn>
                <a:cxn ang="0">
                  <a:pos x="389" y="184"/>
                </a:cxn>
                <a:cxn ang="0">
                  <a:pos x="369" y="91"/>
                </a:cxn>
                <a:cxn ang="0">
                  <a:pos x="327" y="43"/>
                </a:cxn>
                <a:cxn ang="0">
                  <a:pos x="233" y="8"/>
                </a:cxn>
                <a:cxn ang="0">
                  <a:pos x="156" y="1"/>
                </a:cxn>
                <a:cxn ang="0">
                  <a:pos x="140" y="14"/>
                </a:cxn>
                <a:cxn ang="0">
                  <a:pos x="148" y="42"/>
                </a:cxn>
                <a:cxn ang="0">
                  <a:pos x="185" y="47"/>
                </a:cxn>
                <a:cxn ang="0">
                  <a:pos x="286" y="73"/>
                </a:cxn>
                <a:cxn ang="0">
                  <a:pos x="335" y="117"/>
                </a:cxn>
                <a:cxn ang="0">
                  <a:pos x="344" y="175"/>
                </a:cxn>
                <a:cxn ang="0">
                  <a:pos x="337" y="206"/>
                </a:cxn>
                <a:cxn ang="0">
                  <a:pos x="282" y="222"/>
                </a:cxn>
                <a:cxn ang="0">
                  <a:pos x="232" y="214"/>
                </a:cxn>
                <a:cxn ang="0">
                  <a:pos x="223" y="204"/>
                </a:cxn>
                <a:cxn ang="0">
                  <a:pos x="216" y="184"/>
                </a:cxn>
                <a:cxn ang="0">
                  <a:pos x="181" y="146"/>
                </a:cxn>
                <a:cxn ang="0">
                  <a:pos x="122" y="129"/>
                </a:cxn>
                <a:cxn ang="0">
                  <a:pos x="61" y="134"/>
                </a:cxn>
                <a:cxn ang="0">
                  <a:pos x="17" y="164"/>
                </a:cxn>
                <a:cxn ang="0">
                  <a:pos x="2" y="209"/>
                </a:cxn>
                <a:cxn ang="0">
                  <a:pos x="11" y="244"/>
                </a:cxn>
                <a:cxn ang="0">
                  <a:pos x="83" y="287"/>
                </a:cxn>
                <a:cxn ang="0">
                  <a:pos x="216" y="337"/>
                </a:cxn>
                <a:cxn ang="0">
                  <a:pos x="257" y="355"/>
                </a:cxn>
                <a:cxn ang="0">
                  <a:pos x="267" y="357"/>
                </a:cxn>
                <a:cxn ang="0">
                  <a:pos x="286" y="375"/>
                </a:cxn>
                <a:cxn ang="0">
                  <a:pos x="327" y="418"/>
                </a:cxn>
                <a:cxn ang="0">
                  <a:pos x="338" y="472"/>
                </a:cxn>
                <a:cxn ang="0">
                  <a:pos x="325" y="525"/>
                </a:cxn>
                <a:cxn ang="0">
                  <a:pos x="295" y="561"/>
                </a:cxn>
                <a:cxn ang="0">
                  <a:pos x="223" y="589"/>
                </a:cxn>
                <a:cxn ang="0">
                  <a:pos x="182" y="592"/>
                </a:cxn>
                <a:cxn ang="0">
                  <a:pos x="161" y="608"/>
                </a:cxn>
                <a:cxn ang="0">
                  <a:pos x="163" y="625"/>
                </a:cxn>
                <a:cxn ang="0">
                  <a:pos x="180" y="639"/>
                </a:cxn>
                <a:cxn ang="0">
                  <a:pos x="244" y="633"/>
                </a:cxn>
                <a:cxn ang="0">
                  <a:pos x="330" y="589"/>
                </a:cxn>
                <a:cxn ang="0">
                  <a:pos x="381" y="512"/>
                </a:cxn>
                <a:cxn ang="0">
                  <a:pos x="380" y="436"/>
                </a:cxn>
                <a:cxn ang="0">
                  <a:pos x="354" y="376"/>
                </a:cxn>
                <a:cxn ang="0">
                  <a:pos x="301" y="328"/>
                </a:cxn>
                <a:cxn ang="0">
                  <a:pos x="221" y="290"/>
                </a:cxn>
                <a:cxn ang="0">
                  <a:pos x="108" y="248"/>
                </a:cxn>
                <a:cxn ang="0">
                  <a:pos x="58" y="222"/>
                </a:cxn>
                <a:cxn ang="0">
                  <a:pos x="54" y="198"/>
                </a:cxn>
                <a:cxn ang="0">
                  <a:pos x="72" y="180"/>
                </a:cxn>
              </a:cxnLst>
              <a:rect l="0" t="0" r="r" b="b"/>
              <a:pathLst>
                <a:path w="389" h="639">
                  <a:moveTo>
                    <a:pt x="92" y="174"/>
                  </a:moveTo>
                  <a:lnTo>
                    <a:pt x="92" y="174"/>
                  </a:lnTo>
                  <a:lnTo>
                    <a:pt x="102" y="174"/>
                  </a:lnTo>
                  <a:lnTo>
                    <a:pt x="114" y="174"/>
                  </a:lnTo>
                  <a:lnTo>
                    <a:pt x="126" y="175"/>
                  </a:lnTo>
                  <a:lnTo>
                    <a:pt x="139" y="179"/>
                  </a:lnTo>
                  <a:lnTo>
                    <a:pt x="151" y="183"/>
                  </a:lnTo>
                  <a:lnTo>
                    <a:pt x="161" y="188"/>
                  </a:lnTo>
                  <a:lnTo>
                    <a:pt x="169" y="196"/>
                  </a:lnTo>
                  <a:lnTo>
                    <a:pt x="173" y="200"/>
                  </a:lnTo>
                  <a:lnTo>
                    <a:pt x="176" y="204"/>
                  </a:lnTo>
                  <a:lnTo>
                    <a:pt x="176" y="204"/>
                  </a:lnTo>
                  <a:lnTo>
                    <a:pt x="177" y="212"/>
                  </a:lnTo>
                  <a:lnTo>
                    <a:pt x="180" y="218"/>
                  </a:lnTo>
                  <a:lnTo>
                    <a:pt x="180" y="218"/>
                  </a:lnTo>
                  <a:lnTo>
                    <a:pt x="182" y="225"/>
                  </a:lnTo>
                  <a:lnTo>
                    <a:pt x="187" y="231"/>
                  </a:lnTo>
                  <a:lnTo>
                    <a:pt x="187" y="231"/>
                  </a:lnTo>
                  <a:lnTo>
                    <a:pt x="193" y="238"/>
                  </a:lnTo>
                  <a:lnTo>
                    <a:pt x="199" y="244"/>
                  </a:lnTo>
                  <a:lnTo>
                    <a:pt x="206" y="249"/>
                  </a:lnTo>
                  <a:lnTo>
                    <a:pt x="214" y="253"/>
                  </a:lnTo>
                  <a:lnTo>
                    <a:pt x="229" y="260"/>
                  </a:lnTo>
                  <a:lnTo>
                    <a:pt x="246" y="265"/>
                  </a:lnTo>
                  <a:lnTo>
                    <a:pt x="246" y="265"/>
                  </a:lnTo>
                  <a:lnTo>
                    <a:pt x="266" y="268"/>
                  </a:lnTo>
                  <a:lnTo>
                    <a:pt x="288" y="269"/>
                  </a:lnTo>
                  <a:lnTo>
                    <a:pt x="312" y="268"/>
                  </a:lnTo>
                  <a:lnTo>
                    <a:pt x="322" y="266"/>
                  </a:lnTo>
                  <a:lnTo>
                    <a:pt x="334" y="264"/>
                  </a:lnTo>
                  <a:lnTo>
                    <a:pt x="344" y="260"/>
                  </a:lnTo>
                  <a:lnTo>
                    <a:pt x="355" y="255"/>
                  </a:lnTo>
                  <a:lnTo>
                    <a:pt x="364" y="249"/>
                  </a:lnTo>
                  <a:lnTo>
                    <a:pt x="372" y="243"/>
                  </a:lnTo>
                  <a:lnTo>
                    <a:pt x="378" y="235"/>
                  </a:lnTo>
                  <a:lnTo>
                    <a:pt x="384" y="226"/>
                  </a:lnTo>
                  <a:lnTo>
                    <a:pt x="388" y="215"/>
                  </a:lnTo>
                  <a:lnTo>
                    <a:pt x="389" y="204"/>
                  </a:lnTo>
                  <a:lnTo>
                    <a:pt x="389" y="204"/>
                  </a:lnTo>
                  <a:lnTo>
                    <a:pt x="389" y="184"/>
                  </a:lnTo>
                  <a:lnTo>
                    <a:pt x="388" y="163"/>
                  </a:lnTo>
                  <a:lnTo>
                    <a:pt x="386" y="145"/>
                  </a:lnTo>
                  <a:lnTo>
                    <a:pt x="382" y="127"/>
                  </a:lnTo>
                  <a:lnTo>
                    <a:pt x="377" y="108"/>
                  </a:lnTo>
                  <a:lnTo>
                    <a:pt x="369" y="91"/>
                  </a:lnTo>
                  <a:lnTo>
                    <a:pt x="359" y="74"/>
                  </a:lnTo>
                  <a:lnTo>
                    <a:pt x="344" y="59"/>
                  </a:lnTo>
                  <a:lnTo>
                    <a:pt x="344" y="59"/>
                  </a:lnTo>
                  <a:lnTo>
                    <a:pt x="337" y="51"/>
                  </a:lnTo>
                  <a:lnTo>
                    <a:pt x="327" y="43"/>
                  </a:lnTo>
                  <a:lnTo>
                    <a:pt x="317" y="36"/>
                  </a:lnTo>
                  <a:lnTo>
                    <a:pt x="307" y="31"/>
                  </a:lnTo>
                  <a:lnTo>
                    <a:pt x="283" y="21"/>
                  </a:lnTo>
                  <a:lnTo>
                    <a:pt x="259" y="13"/>
                  </a:lnTo>
                  <a:lnTo>
                    <a:pt x="233" y="8"/>
                  </a:lnTo>
                  <a:lnTo>
                    <a:pt x="208" y="4"/>
                  </a:lnTo>
                  <a:lnTo>
                    <a:pt x="184" y="1"/>
                  </a:lnTo>
                  <a:lnTo>
                    <a:pt x="161" y="0"/>
                  </a:lnTo>
                  <a:lnTo>
                    <a:pt x="161" y="0"/>
                  </a:lnTo>
                  <a:lnTo>
                    <a:pt x="156" y="1"/>
                  </a:lnTo>
                  <a:lnTo>
                    <a:pt x="151" y="2"/>
                  </a:lnTo>
                  <a:lnTo>
                    <a:pt x="148" y="5"/>
                  </a:lnTo>
                  <a:lnTo>
                    <a:pt x="144" y="8"/>
                  </a:lnTo>
                  <a:lnTo>
                    <a:pt x="142" y="10"/>
                  </a:lnTo>
                  <a:lnTo>
                    <a:pt x="140" y="14"/>
                  </a:lnTo>
                  <a:lnTo>
                    <a:pt x="139" y="23"/>
                  </a:lnTo>
                  <a:lnTo>
                    <a:pt x="140" y="31"/>
                  </a:lnTo>
                  <a:lnTo>
                    <a:pt x="142" y="35"/>
                  </a:lnTo>
                  <a:lnTo>
                    <a:pt x="144" y="39"/>
                  </a:lnTo>
                  <a:lnTo>
                    <a:pt x="148" y="42"/>
                  </a:lnTo>
                  <a:lnTo>
                    <a:pt x="151" y="44"/>
                  </a:lnTo>
                  <a:lnTo>
                    <a:pt x="156" y="45"/>
                  </a:lnTo>
                  <a:lnTo>
                    <a:pt x="161" y="45"/>
                  </a:lnTo>
                  <a:lnTo>
                    <a:pt x="161" y="45"/>
                  </a:lnTo>
                  <a:lnTo>
                    <a:pt x="185" y="47"/>
                  </a:lnTo>
                  <a:lnTo>
                    <a:pt x="214" y="51"/>
                  </a:lnTo>
                  <a:lnTo>
                    <a:pt x="242" y="57"/>
                  </a:lnTo>
                  <a:lnTo>
                    <a:pt x="257" y="61"/>
                  </a:lnTo>
                  <a:lnTo>
                    <a:pt x="271" y="66"/>
                  </a:lnTo>
                  <a:lnTo>
                    <a:pt x="286" y="73"/>
                  </a:lnTo>
                  <a:lnTo>
                    <a:pt x="299" y="79"/>
                  </a:lnTo>
                  <a:lnTo>
                    <a:pt x="310" y="87"/>
                  </a:lnTo>
                  <a:lnTo>
                    <a:pt x="320" y="96"/>
                  </a:lnTo>
                  <a:lnTo>
                    <a:pt x="329" y="107"/>
                  </a:lnTo>
                  <a:lnTo>
                    <a:pt x="335" y="117"/>
                  </a:lnTo>
                  <a:lnTo>
                    <a:pt x="339" y="130"/>
                  </a:lnTo>
                  <a:lnTo>
                    <a:pt x="342" y="145"/>
                  </a:lnTo>
                  <a:lnTo>
                    <a:pt x="342" y="145"/>
                  </a:lnTo>
                  <a:lnTo>
                    <a:pt x="343" y="164"/>
                  </a:lnTo>
                  <a:lnTo>
                    <a:pt x="344" y="175"/>
                  </a:lnTo>
                  <a:lnTo>
                    <a:pt x="343" y="185"/>
                  </a:lnTo>
                  <a:lnTo>
                    <a:pt x="343" y="185"/>
                  </a:lnTo>
                  <a:lnTo>
                    <a:pt x="343" y="192"/>
                  </a:lnTo>
                  <a:lnTo>
                    <a:pt x="342" y="197"/>
                  </a:lnTo>
                  <a:lnTo>
                    <a:pt x="337" y="206"/>
                  </a:lnTo>
                  <a:lnTo>
                    <a:pt x="330" y="212"/>
                  </a:lnTo>
                  <a:lnTo>
                    <a:pt x="321" y="217"/>
                  </a:lnTo>
                  <a:lnTo>
                    <a:pt x="312" y="219"/>
                  </a:lnTo>
                  <a:lnTo>
                    <a:pt x="303" y="221"/>
                  </a:lnTo>
                  <a:lnTo>
                    <a:pt x="282" y="222"/>
                  </a:lnTo>
                  <a:lnTo>
                    <a:pt x="282" y="222"/>
                  </a:lnTo>
                  <a:lnTo>
                    <a:pt x="270" y="221"/>
                  </a:lnTo>
                  <a:lnTo>
                    <a:pt x="250" y="219"/>
                  </a:lnTo>
                  <a:lnTo>
                    <a:pt x="241" y="217"/>
                  </a:lnTo>
                  <a:lnTo>
                    <a:pt x="232" y="214"/>
                  </a:lnTo>
                  <a:lnTo>
                    <a:pt x="227" y="212"/>
                  </a:lnTo>
                  <a:lnTo>
                    <a:pt x="224" y="210"/>
                  </a:lnTo>
                  <a:lnTo>
                    <a:pt x="224" y="209"/>
                  </a:lnTo>
                  <a:lnTo>
                    <a:pt x="224" y="209"/>
                  </a:lnTo>
                  <a:lnTo>
                    <a:pt x="223" y="204"/>
                  </a:lnTo>
                  <a:lnTo>
                    <a:pt x="221" y="200"/>
                  </a:lnTo>
                  <a:lnTo>
                    <a:pt x="221" y="200"/>
                  </a:lnTo>
                  <a:lnTo>
                    <a:pt x="220" y="193"/>
                  </a:lnTo>
                  <a:lnTo>
                    <a:pt x="220" y="193"/>
                  </a:lnTo>
                  <a:lnTo>
                    <a:pt x="216" y="184"/>
                  </a:lnTo>
                  <a:lnTo>
                    <a:pt x="211" y="175"/>
                  </a:lnTo>
                  <a:lnTo>
                    <a:pt x="204" y="166"/>
                  </a:lnTo>
                  <a:lnTo>
                    <a:pt x="198" y="159"/>
                  </a:lnTo>
                  <a:lnTo>
                    <a:pt x="190" y="153"/>
                  </a:lnTo>
                  <a:lnTo>
                    <a:pt x="181" y="146"/>
                  </a:lnTo>
                  <a:lnTo>
                    <a:pt x="173" y="142"/>
                  </a:lnTo>
                  <a:lnTo>
                    <a:pt x="163" y="138"/>
                  </a:lnTo>
                  <a:lnTo>
                    <a:pt x="153" y="134"/>
                  </a:lnTo>
                  <a:lnTo>
                    <a:pt x="143" y="132"/>
                  </a:lnTo>
                  <a:lnTo>
                    <a:pt x="122" y="129"/>
                  </a:lnTo>
                  <a:lnTo>
                    <a:pt x="100" y="129"/>
                  </a:lnTo>
                  <a:lnTo>
                    <a:pt x="80" y="130"/>
                  </a:lnTo>
                  <a:lnTo>
                    <a:pt x="80" y="130"/>
                  </a:lnTo>
                  <a:lnTo>
                    <a:pt x="71" y="132"/>
                  </a:lnTo>
                  <a:lnTo>
                    <a:pt x="61" y="134"/>
                  </a:lnTo>
                  <a:lnTo>
                    <a:pt x="51" y="140"/>
                  </a:lnTo>
                  <a:lnTo>
                    <a:pt x="41" y="145"/>
                  </a:lnTo>
                  <a:lnTo>
                    <a:pt x="33" y="150"/>
                  </a:lnTo>
                  <a:lnTo>
                    <a:pt x="25" y="157"/>
                  </a:lnTo>
                  <a:lnTo>
                    <a:pt x="17" y="164"/>
                  </a:lnTo>
                  <a:lnTo>
                    <a:pt x="14" y="172"/>
                  </a:lnTo>
                  <a:lnTo>
                    <a:pt x="14" y="172"/>
                  </a:lnTo>
                  <a:lnTo>
                    <a:pt x="6" y="189"/>
                  </a:lnTo>
                  <a:lnTo>
                    <a:pt x="3" y="198"/>
                  </a:lnTo>
                  <a:lnTo>
                    <a:pt x="2" y="209"/>
                  </a:lnTo>
                  <a:lnTo>
                    <a:pt x="0" y="219"/>
                  </a:lnTo>
                  <a:lnTo>
                    <a:pt x="2" y="229"/>
                  </a:lnTo>
                  <a:lnTo>
                    <a:pt x="4" y="238"/>
                  </a:lnTo>
                  <a:lnTo>
                    <a:pt x="7" y="242"/>
                  </a:lnTo>
                  <a:lnTo>
                    <a:pt x="11" y="244"/>
                  </a:lnTo>
                  <a:lnTo>
                    <a:pt x="11" y="244"/>
                  </a:lnTo>
                  <a:lnTo>
                    <a:pt x="21" y="253"/>
                  </a:lnTo>
                  <a:lnTo>
                    <a:pt x="33" y="261"/>
                  </a:lnTo>
                  <a:lnTo>
                    <a:pt x="58" y="276"/>
                  </a:lnTo>
                  <a:lnTo>
                    <a:pt x="83" y="287"/>
                  </a:lnTo>
                  <a:lnTo>
                    <a:pt x="110" y="298"/>
                  </a:lnTo>
                  <a:lnTo>
                    <a:pt x="164" y="316"/>
                  </a:lnTo>
                  <a:lnTo>
                    <a:pt x="190" y="327"/>
                  </a:lnTo>
                  <a:lnTo>
                    <a:pt x="216" y="337"/>
                  </a:lnTo>
                  <a:lnTo>
                    <a:pt x="216" y="337"/>
                  </a:lnTo>
                  <a:lnTo>
                    <a:pt x="220" y="341"/>
                  </a:lnTo>
                  <a:lnTo>
                    <a:pt x="227" y="345"/>
                  </a:lnTo>
                  <a:lnTo>
                    <a:pt x="227" y="345"/>
                  </a:lnTo>
                  <a:lnTo>
                    <a:pt x="241" y="350"/>
                  </a:lnTo>
                  <a:lnTo>
                    <a:pt x="257" y="355"/>
                  </a:lnTo>
                  <a:lnTo>
                    <a:pt x="257" y="355"/>
                  </a:lnTo>
                  <a:lnTo>
                    <a:pt x="261" y="355"/>
                  </a:lnTo>
                  <a:lnTo>
                    <a:pt x="261" y="355"/>
                  </a:lnTo>
                  <a:lnTo>
                    <a:pt x="267" y="357"/>
                  </a:lnTo>
                  <a:lnTo>
                    <a:pt x="267" y="357"/>
                  </a:lnTo>
                  <a:lnTo>
                    <a:pt x="263" y="357"/>
                  </a:lnTo>
                  <a:lnTo>
                    <a:pt x="263" y="357"/>
                  </a:lnTo>
                  <a:lnTo>
                    <a:pt x="267" y="359"/>
                  </a:lnTo>
                  <a:lnTo>
                    <a:pt x="267" y="359"/>
                  </a:lnTo>
                  <a:lnTo>
                    <a:pt x="286" y="375"/>
                  </a:lnTo>
                  <a:lnTo>
                    <a:pt x="308" y="393"/>
                  </a:lnTo>
                  <a:lnTo>
                    <a:pt x="308" y="393"/>
                  </a:lnTo>
                  <a:lnTo>
                    <a:pt x="316" y="401"/>
                  </a:lnTo>
                  <a:lnTo>
                    <a:pt x="322" y="409"/>
                  </a:lnTo>
                  <a:lnTo>
                    <a:pt x="327" y="418"/>
                  </a:lnTo>
                  <a:lnTo>
                    <a:pt x="333" y="429"/>
                  </a:lnTo>
                  <a:lnTo>
                    <a:pt x="335" y="439"/>
                  </a:lnTo>
                  <a:lnTo>
                    <a:pt x="338" y="450"/>
                  </a:lnTo>
                  <a:lnTo>
                    <a:pt x="339" y="461"/>
                  </a:lnTo>
                  <a:lnTo>
                    <a:pt x="338" y="472"/>
                  </a:lnTo>
                  <a:lnTo>
                    <a:pt x="338" y="484"/>
                  </a:lnTo>
                  <a:lnTo>
                    <a:pt x="335" y="494"/>
                  </a:lnTo>
                  <a:lnTo>
                    <a:pt x="333" y="506"/>
                  </a:lnTo>
                  <a:lnTo>
                    <a:pt x="329" y="516"/>
                  </a:lnTo>
                  <a:lnTo>
                    <a:pt x="325" y="525"/>
                  </a:lnTo>
                  <a:lnTo>
                    <a:pt x="320" y="535"/>
                  </a:lnTo>
                  <a:lnTo>
                    <a:pt x="313" y="544"/>
                  </a:lnTo>
                  <a:lnTo>
                    <a:pt x="307" y="552"/>
                  </a:lnTo>
                  <a:lnTo>
                    <a:pt x="307" y="552"/>
                  </a:lnTo>
                  <a:lnTo>
                    <a:pt x="295" y="561"/>
                  </a:lnTo>
                  <a:lnTo>
                    <a:pt x="283" y="569"/>
                  </a:lnTo>
                  <a:lnTo>
                    <a:pt x="269" y="575"/>
                  </a:lnTo>
                  <a:lnTo>
                    <a:pt x="254" y="582"/>
                  </a:lnTo>
                  <a:lnTo>
                    <a:pt x="238" y="586"/>
                  </a:lnTo>
                  <a:lnTo>
                    <a:pt x="223" y="589"/>
                  </a:lnTo>
                  <a:lnTo>
                    <a:pt x="208" y="592"/>
                  </a:lnTo>
                  <a:lnTo>
                    <a:pt x="193" y="593"/>
                  </a:lnTo>
                  <a:lnTo>
                    <a:pt x="193" y="593"/>
                  </a:lnTo>
                  <a:lnTo>
                    <a:pt x="187" y="592"/>
                  </a:lnTo>
                  <a:lnTo>
                    <a:pt x="182" y="592"/>
                  </a:lnTo>
                  <a:lnTo>
                    <a:pt x="177" y="592"/>
                  </a:lnTo>
                  <a:lnTo>
                    <a:pt x="172" y="595"/>
                  </a:lnTo>
                  <a:lnTo>
                    <a:pt x="168" y="597"/>
                  </a:lnTo>
                  <a:lnTo>
                    <a:pt x="164" y="601"/>
                  </a:lnTo>
                  <a:lnTo>
                    <a:pt x="161" y="608"/>
                  </a:lnTo>
                  <a:lnTo>
                    <a:pt x="161" y="614"/>
                  </a:lnTo>
                  <a:lnTo>
                    <a:pt x="161" y="617"/>
                  </a:lnTo>
                  <a:lnTo>
                    <a:pt x="161" y="617"/>
                  </a:lnTo>
                  <a:lnTo>
                    <a:pt x="161" y="621"/>
                  </a:lnTo>
                  <a:lnTo>
                    <a:pt x="163" y="625"/>
                  </a:lnTo>
                  <a:lnTo>
                    <a:pt x="165" y="629"/>
                  </a:lnTo>
                  <a:lnTo>
                    <a:pt x="168" y="633"/>
                  </a:lnTo>
                  <a:lnTo>
                    <a:pt x="172" y="635"/>
                  </a:lnTo>
                  <a:lnTo>
                    <a:pt x="176" y="638"/>
                  </a:lnTo>
                  <a:lnTo>
                    <a:pt x="180" y="639"/>
                  </a:lnTo>
                  <a:lnTo>
                    <a:pt x="184" y="639"/>
                  </a:lnTo>
                  <a:lnTo>
                    <a:pt x="184" y="639"/>
                  </a:lnTo>
                  <a:lnTo>
                    <a:pt x="204" y="639"/>
                  </a:lnTo>
                  <a:lnTo>
                    <a:pt x="224" y="637"/>
                  </a:lnTo>
                  <a:lnTo>
                    <a:pt x="244" y="633"/>
                  </a:lnTo>
                  <a:lnTo>
                    <a:pt x="262" y="626"/>
                  </a:lnTo>
                  <a:lnTo>
                    <a:pt x="282" y="620"/>
                  </a:lnTo>
                  <a:lnTo>
                    <a:pt x="299" y="610"/>
                  </a:lnTo>
                  <a:lnTo>
                    <a:pt x="316" y="601"/>
                  </a:lnTo>
                  <a:lnTo>
                    <a:pt x="330" y="589"/>
                  </a:lnTo>
                  <a:lnTo>
                    <a:pt x="344" y="576"/>
                  </a:lnTo>
                  <a:lnTo>
                    <a:pt x="356" y="562"/>
                  </a:lnTo>
                  <a:lnTo>
                    <a:pt x="367" y="546"/>
                  </a:lnTo>
                  <a:lnTo>
                    <a:pt x="375" y="529"/>
                  </a:lnTo>
                  <a:lnTo>
                    <a:pt x="381" y="512"/>
                  </a:lnTo>
                  <a:lnTo>
                    <a:pt x="385" y="493"/>
                  </a:lnTo>
                  <a:lnTo>
                    <a:pt x="385" y="472"/>
                  </a:lnTo>
                  <a:lnTo>
                    <a:pt x="382" y="451"/>
                  </a:lnTo>
                  <a:lnTo>
                    <a:pt x="382" y="451"/>
                  </a:lnTo>
                  <a:lnTo>
                    <a:pt x="380" y="436"/>
                  </a:lnTo>
                  <a:lnTo>
                    <a:pt x="376" y="422"/>
                  </a:lnTo>
                  <a:lnTo>
                    <a:pt x="372" y="409"/>
                  </a:lnTo>
                  <a:lnTo>
                    <a:pt x="367" y="397"/>
                  </a:lnTo>
                  <a:lnTo>
                    <a:pt x="360" y="387"/>
                  </a:lnTo>
                  <a:lnTo>
                    <a:pt x="354" y="376"/>
                  </a:lnTo>
                  <a:lnTo>
                    <a:pt x="346" y="366"/>
                  </a:lnTo>
                  <a:lnTo>
                    <a:pt x="338" y="358"/>
                  </a:lnTo>
                  <a:lnTo>
                    <a:pt x="330" y="349"/>
                  </a:lnTo>
                  <a:lnTo>
                    <a:pt x="321" y="342"/>
                  </a:lnTo>
                  <a:lnTo>
                    <a:pt x="301" y="328"/>
                  </a:lnTo>
                  <a:lnTo>
                    <a:pt x="279" y="317"/>
                  </a:lnTo>
                  <a:lnTo>
                    <a:pt x="257" y="307"/>
                  </a:lnTo>
                  <a:lnTo>
                    <a:pt x="257" y="307"/>
                  </a:lnTo>
                  <a:lnTo>
                    <a:pt x="233" y="295"/>
                  </a:lnTo>
                  <a:lnTo>
                    <a:pt x="221" y="290"/>
                  </a:lnTo>
                  <a:lnTo>
                    <a:pt x="210" y="286"/>
                  </a:lnTo>
                  <a:lnTo>
                    <a:pt x="210" y="286"/>
                  </a:lnTo>
                  <a:lnTo>
                    <a:pt x="176" y="276"/>
                  </a:lnTo>
                  <a:lnTo>
                    <a:pt x="142" y="263"/>
                  </a:lnTo>
                  <a:lnTo>
                    <a:pt x="108" y="248"/>
                  </a:lnTo>
                  <a:lnTo>
                    <a:pt x="75" y="234"/>
                  </a:lnTo>
                  <a:lnTo>
                    <a:pt x="75" y="234"/>
                  </a:lnTo>
                  <a:lnTo>
                    <a:pt x="68" y="230"/>
                  </a:lnTo>
                  <a:lnTo>
                    <a:pt x="63" y="226"/>
                  </a:lnTo>
                  <a:lnTo>
                    <a:pt x="58" y="222"/>
                  </a:lnTo>
                  <a:lnTo>
                    <a:pt x="55" y="218"/>
                  </a:lnTo>
                  <a:lnTo>
                    <a:pt x="54" y="213"/>
                  </a:lnTo>
                  <a:lnTo>
                    <a:pt x="53" y="208"/>
                  </a:lnTo>
                  <a:lnTo>
                    <a:pt x="53" y="204"/>
                  </a:lnTo>
                  <a:lnTo>
                    <a:pt x="54" y="198"/>
                  </a:lnTo>
                  <a:lnTo>
                    <a:pt x="55" y="195"/>
                  </a:lnTo>
                  <a:lnTo>
                    <a:pt x="59" y="191"/>
                  </a:lnTo>
                  <a:lnTo>
                    <a:pt x="63" y="187"/>
                  </a:lnTo>
                  <a:lnTo>
                    <a:pt x="67" y="183"/>
                  </a:lnTo>
                  <a:lnTo>
                    <a:pt x="72" y="180"/>
                  </a:lnTo>
                  <a:lnTo>
                    <a:pt x="79" y="178"/>
                  </a:lnTo>
                  <a:lnTo>
                    <a:pt x="85" y="175"/>
                  </a:lnTo>
                  <a:lnTo>
                    <a:pt x="92" y="174"/>
                  </a:lnTo>
                  <a:lnTo>
                    <a:pt x="92" y="17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10" name="Freeform 1130"/>
            <p:cNvSpPr/>
            <p:nvPr/>
          </p:nvSpPr>
          <p:spPr bwMode="auto">
            <a:xfrm>
              <a:off x="4273551" y="4613275"/>
              <a:ext cx="3175" cy="1588"/>
            </a:xfrm>
            <a:custGeom>
              <a:avLst/>
              <a:gdLst/>
              <a:ahLst/>
              <a:cxnLst>
                <a:cxn ang="0">
                  <a:pos x="5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5" y="2"/>
                </a:cxn>
                <a:cxn ang="0">
                  <a:pos x="5" y="2"/>
                </a:cxn>
              </a:cxnLst>
              <a:rect l="0" t="0" r="r" b="b"/>
              <a:pathLst>
                <a:path w="7" h="2">
                  <a:moveTo>
                    <a:pt x="5" y="2"/>
                  </a:moveTo>
                  <a:lnTo>
                    <a:pt x="5" y="2"/>
                  </a:lnTo>
                  <a:lnTo>
                    <a:pt x="7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5" y="2"/>
                  </a:lnTo>
                  <a:lnTo>
                    <a:pt x="5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11" name="Freeform 1131"/>
            <p:cNvSpPr/>
            <p:nvPr/>
          </p:nvSpPr>
          <p:spPr bwMode="auto">
            <a:xfrm>
              <a:off x="4224338" y="4500563"/>
              <a:ext cx="153988" cy="254000"/>
            </a:xfrm>
            <a:custGeom>
              <a:avLst/>
              <a:gdLst/>
              <a:ahLst/>
              <a:cxnLst>
                <a:cxn ang="0">
                  <a:pos x="261" y="464"/>
                </a:cxn>
                <a:cxn ang="0">
                  <a:pos x="214" y="440"/>
                </a:cxn>
                <a:cxn ang="0">
                  <a:pos x="209" y="422"/>
                </a:cxn>
                <a:cxn ang="0">
                  <a:pos x="189" y="396"/>
                </a:cxn>
                <a:cxn ang="0">
                  <a:pos x="141" y="375"/>
                </a:cxn>
                <a:cxn ang="0">
                  <a:pos x="53" y="376"/>
                </a:cxn>
                <a:cxn ang="0">
                  <a:pos x="9" y="404"/>
                </a:cxn>
                <a:cxn ang="0">
                  <a:pos x="0" y="456"/>
                </a:cxn>
                <a:cxn ang="0">
                  <a:pos x="18" y="548"/>
                </a:cxn>
                <a:cxn ang="0">
                  <a:pos x="61" y="596"/>
                </a:cxn>
                <a:cxn ang="0">
                  <a:pos x="154" y="633"/>
                </a:cxn>
                <a:cxn ang="0">
                  <a:pos x="232" y="639"/>
                </a:cxn>
                <a:cxn ang="0">
                  <a:pos x="247" y="625"/>
                </a:cxn>
                <a:cxn ang="0">
                  <a:pos x="240" y="599"/>
                </a:cxn>
                <a:cxn ang="0">
                  <a:pos x="202" y="592"/>
                </a:cxn>
                <a:cxn ang="0">
                  <a:pos x="103" y="567"/>
                </a:cxn>
                <a:cxn ang="0">
                  <a:pos x="53" y="521"/>
                </a:cxn>
                <a:cxn ang="0">
                  <a:pos x="44" y="465"/>
                </a:cxn>
                <a:cxn ang="0">
                  <a:pos x="52" y="434"/>
                </a:cxn>
                <a:cxn ang="0">
                  <a:pos x="106" y="418"/>
                </a:cxn>
                <a:cxn ang="0">
                  <a:pos x="155" y="425"/>
                </a:cxn>
                <a:cxn ang="0">
                  <a:pos x="164" y="435"/>
                </a:cxn>
                <a:cxn ang="0">
                  <a:pos x="172" y="456"/>
                </a:cxn>
                <a:cxn ang="0">
                  <a:pos x="206" y="493"/>
                </a:cxn>
                <a:cxn ang="0">
                  <a:pos x="266" y="510"/>
                </a:cxn>
                <a:cxn ang="0">
                  <a:pos x="327" y="504"/>
                </a:cxn>
                <a:cxn ang="0">
                  <a:pos x="370" y="474"/>
                </a:cxn>
                <a:cxn ang="0">
                  <a:pos x="387" y="430"/>
                </a:cxn>
                <a:cxn ang="0">
                  <a:pos x="378" y="395"/>
                </a:cxn>
                <a:cxn ang="0">
                  <a:pos x="304" y="351"/>
                </a:cxn>
                <a:cxn ang="0">
                  <a:pos x="172" y="302"/>
                </a:cxn>
                <a:cxn ang="0">
                  <a:pos x="130" y="285"/>
                </a:cxn>
                <a:cxn ang="0">
                  <a:pos x="121" y="282"/>
                </a:cxn>
                <a:cxn ang="0">
                  <a:pos x="102" y="264"/>
                </a:cxn>
                <a:cxn ang="0">
                  <a:pos x="60" y="221"/>
                </a:cxn>
                <a:cxn ang="0">
                  <a:pos x="49" y="167"/>
                </a:cxn>
                <a:cxn ang="0">
                  <a:pos x="64" y="113"/>
                </a:cxn>
                <a:cxn ang="0">
                  <a:pos x="92" y="79"/>
                </a:cxn>
                <a:cxn ang="0">
                  <a:pos x="164" y="49"/>
                </a:cxn>
                <a:cxn ang="0">
                  <a:pos x="205" y="48"/>
                </a:cxn>
                <a:cxn ang="0">
                  <a:pos x="226" y="32"/>
                </a:cxn>
                <a:cxn ang="0">
                  <a:pos x="225" y="14"/>
                </a:cxn>
                <a:cxn ang="0">
                  <a:pos x="209" y="1"/>
                </a:cxn>
                <a:cxn ang="0">
                  <a:pos x="145" y="8"/>
                </a:cxn>
                <a:cxn ang="0">
                  <a:pos x="57" y="51"/>
                </a:cxn>
                <a:cxn ang="0">
                  <a:pos x="7" y="128"/>
                </a:cxn>
                <a:cxn ang="0">
                  <a:pos x="7" y="204"/>
                </a:cxn>
                <a:cxn ang="0">
                  <a:pos x="35" y="264"/>
                </a:cxn>
                <a:cxn ang="0">
                  <a:pos x="87" y="311"/>
                </a:cxn>
                <a:cxn ang="0">
                  <a:pos x="166" y="349"/>
                </a:cxn>
                <a:cxn ang="0">
                  <a:pos x="280" y="391"/>
                </a:cxn>
                <a:cxn ang="0">
                  <a:pos x="329" y="418"/>
                </a:cxn>
                <a:cxn ang="0">
                  <a:pos x="334" y="440"/>
                </a:cxn>
                <a:cxn ang="0">
                  <a:pos x="315" y="460"/>
                </a:cxn>
              </a:cxnLst>
              <a:rect l="0" t="0" r="r" b="b"/>
              <a:pathLst>
                <a:path w="387" h="639">
                  <a:moveTo>
                    <a:pt x="295" y="465"/>
                  </a:moveTo>
                  <a:lnTo>
                    <a:pt x="295" y="465"/>
                  </a:lnTo>
                  <a:lnTo>
                    <a:pt x="286" y="465"/>
                  </a:lnTo>
                  <a:lnTo>
                    <a:pt x="274" y="465"/>
                  </a:lnTo>
                  <a:lnTo>
                    <a:pt x="261" y="464"/>
                  </a:lnTo>
                  <a:lnTo>
                    <a:pt x="249" y="461"/>
                  </a:lnTo>
                  <a:lnTo>
                    <a:pt x="238" y="457"/>
                  </a:lnTo>
                  <a:lnTo>
                    <a:pt x="226" y="451"/>
                  </a:lnTo>
                  <a:lnTo>
                    <a:pt x="218" y="444"/>
                  </a:lnTo>
                  <a:lnTo>
                    <a:pt x="214" y="440"/>
                  </a:lnTo>
                  <a:lnTo>
                    <a:pt x="213" y="435"/>
                  </a:lnTo>
                  <a:lnTo>
                    <a:pt x="213" y="435"/>
                  </a:lnTo>
                  <a:lnTo>
                    <a:pt x="211" y="427"/>
                  </a:lnTo>
                  <a:lnTo>
                    <a:pt x="209" y="422"/>
                  </a:lnTo>
                  <a:lnTo>
                    <a:pt x="209" y="422"/>
                  </a:lnTo>
                  <a:lnTo>
                    <a:pt x="205" y="414"/>
                  </a:lnTo>
                  <a:lnTo>
                    <a:pt x="201" y="408"/>
                  </a:lnTo>
                  <a:lnTo>
                    <a:pt x="201" y="408"/>
                  </a:lnTo>
                  <a:lnTo>
                    <a:pt x="196" y="401"/>
                  </a:lnTo>
                  <a:lnTo>
                    <a:pt x="189" y="396"/>
                  </a:lnTo>
                  <a:lnTo>
                    <a:pt x="181" y="391"/>
                  </a:lnTo>
                  <a:lnTo>
                    <a:pt x="175" y="387"/>
                  </a:lnTo>
                  <a:lnTo>
                    <a:pt x="158" y="379"/>
                  </a:lnTo>
                  <a:lnTo>
                    <a:pt x="141" y="375"/>
                  </a:lnTo>
                  <a:lnTo>
                    <a:pt x="141" y="375"/>
                  </a:lnTo>
                  <a:lnTo>
                    <a:pt x="123" y="371"/>
                  </a:lnTo>
                  <a:lnTo>
                    <a:pt x="100" y="370"/>
                  </a:lnTo>
                  <a:lnTo>
                    <a:pt x="77" y="371"/>
                  </a:lnTo>
                  <a:lnTo>
                    <a:pt x="65" y="374"/>
                  </a:lnTo>
                  <a:lnTo>
                    <a:pt x="53" y="376"/>
                  </a:lnTo>
                  <a:lnTo>
                    <a:pt x="43" y="380"/>
                  </a:lnTo>
                  <a:lnTo>
                    <a:pt x="32" y="384"/>
                  </a:lnTo>
                  <a:lnTo>
                    <a:pt x="23" y="389"/>
                  </a:lnTo>
                  <a:lnTo>
                    <a:pt x="15" y="396"/>
                  </a:lnTo>
                  <a:lnTo>
                    <a:pt x="9" y="404"/>
                  </a:lnTo>
                  <a:lnTo>
                    <a:pt x="4" y="413"/>
                  </a:lnTo>
                  <a:lnTo>
                    <a:pt x="1" y="423"/>
                  </a:lnTo>
                  <a:lnTo>
                    <a:pt x="0" y="435"/>
                  </a:lnTo>
                  <a:lnTo>
                    <a:pt x="0" y="435"/>
                  </a:lnTo>
                  <a:lnTo>
                    <a:pt x="0" y="456"/>
                  </a:lnTo>
                  <a:lnTo>
                    <a:pt x="0" y="476"/>
                  </a:lnTo>
                  <a:lnTo>
                    <a:pt x="2" y="495"/>
                  </a:lnTo>
                  <a:lnTo>
                    <a:pt x="5" y="514"/>
                  </a:lnTo>
                  <a:lnTo>
                    <a:pt x="10" y="531"/>
                  </a:lnTo>
                  <a:lnTo>
                    <a:pt x="18" y="548"/>
                  </a:lnTo>
                  <a:lnTo>
                    <a:pt x="30" y="565"/>
                  </a:lnTo>
                  <a:lnTo>
                    <a:pt x="43" y="582"/>
                  </a:lnTo>
                  <a:lnTo>
                    <a:pt x="43" y="582"/>
                  </a:lnTo>
                  <a:lnTo>
                    <a:pt x="52" y="589"/>
                  </a:lnTo>
                  <a:lnTo>
                    <a:pt x="61" y="596"/>
                  </a:lnTo>
                  <a:lnTo>
                    <a:pt x="70" y="603"/>
                  </a:lnTo>
                  <a:lnTo>
                    <a:pt x="82" y="609"/>
                  </a:lnTo>
                  <a:lnTo>
                    <a:pt x="104" y="620"/>
                  </a:lnTo>
                  <a:lnTo>
                    <a:pt x="129" y="627"/>
                  </a:lnTo>
                  <a:lnTo>
                    <a:pt x="154" y="633"/>
                  </a:lnTo>
                  <a:lnTo>
                    <a:pt x="179" y="637"/>
                  </a:lnTo>
                  <a:lnTo>
                    <a:pt x="204" y="639"/>
                  </a:lnTo>
                  <a:lnTo>
                    <a:pt x="227" y="639"/>
                  </a:lnTo>
                  <a:lnTo>
                    <a:pt x="227" y="639"/>
                  </a:lnTo>
                  <a:lnTo>
                    <a:pt x="232" y="639"/>
                  </a:lnTo>
                  <a:lnTo>
                    <a:pt x="236" y="638"/>
                  </a:lnTo>
                  <a:lnTo>
                    <a:pt x="240" y="635"/>
                  </a:lnTo>
                  <a:lnTo>
                    <a:pt x="243" y="633"/>
                  </a:lnTo>
                  <a:lnTo>
                    <a:pt x="246" y="629"/>
                  </a:lnTo>
                  <a:lnTo>
                    <a:pt x="247" y="625"/>
                  </a:lnTo>
                  <a:lnTo>
                    <a:pt x="249" y="617"/>
                  </a:lnTo>
                  <a:lnTo>
                    <a:pt x="247" y="608"/>
                  </a:lnTo>
                  <a:lnTo>
                    <a:pt x="246" y="604"/>
                  </a:lnTo>
                  <a:lnTo>
                    <a:pt x="243" y="601"/>
                  </a:lnTo>
                  <a:lnTo>
                    <a:pt x="240" y="599"/>
                  </a:lnTo>
                  <a:lnTo>
                    <a:pt x="236" y="596"/>
                  </a:lnTo>
                  <a:lnTo>
                    <a:pt x="232" y="595"/>
                  </a:lnTo>
                  <a:lnTo>
                    <a:pt x="227" y="593"/>
                  </a:lnTo>
                  <a:lnTo>
                    <a:pt x="227" y="593"/>
                  </a:lnTo>
                  <a:lnTo>
                    <a:pt x="202" y="592"/>
                  </a:lnTo>
                  <a:lnTo>
                    <a:pt x="175" y="589"/>
                  </a:lnTo>
                  <a:lnTo>
                    <a:pt x="145" y="583"/>
                  </a:lnTo>
                  <a:lnTo>
                    <a:pt x="130" y="579"/>
                  </a:lnTo>
                  <a:lnTo>
                    <a:pt x="116" y="574"/>
                  </a:lnTo>
                  <a:lnTo>
                    <a:pt x="103" y="567"/>
                  </a:lnTo>
                  <a:lnTo>
                    <a:pt x="90" y="561"/>
                  </a:lnTo>
                  <a:lnTo>
                    <a:pt x="78" y="552"/>
                  </a:lnTo>
                  <a:lnTo>
                    <a:pt x="68" y="542"/>
                  </a:lnTo>
                  <a:lnTo>
                    <a:pt x="60" y="533"/>
                  </a:lnTo>
                  <a:lnTo>
                    <a:pt x="53" y="521"/>
                  </a:lnTo>
                  <a:lnTo>
                    <a:pt x="48" y="508"/>
                  </a:lnTo>
                  <a:lnTo>
                    <a:pt x="47" y="495"/>
                  </a:lnTo>
                  <a:lnTo>
                    <a:pt x="47" y="495"/>
                  </a:lnTo>
                  <a:lnTo>
                    <a:pt x="44" y="474"/>
                  </a:lnTo>
                  <a:lnTo>
                    <a:pt x="44" y="465"/>
                  </a:lnTo>
                  <a:lnTo>
                    <a:pt x="44" y="453"/>
                  </a:lnTo>
                  <a:lnTo>
                    <a:pt x="44" y="453"/>
                  </a:lnTo>
                  <a:lnTo>
                    <a:pt x="45" y="448"/>
                  </a:lnTo>
                  <a:lnTo>
                    <a:pt x="47" y="443"/>
                  </a:lnTo>
                  <a:lnTo>
                    <a:pt x="52" y="434"/>
                  </a:lnTo>
                  <a:lnTo>
                    <a:pt x="58" y="427"/>
                  </a:lnTo>
                  <a:lnTo>
                    <a:pt x="66" y="423"/>
                  </a:lnTo>
                  <a:lnTo>
                    <a:pt x="75" y="419"/>
                  </a:lnTo>
                  <a:lnTo>
                    <a:pt x="86" y="418"/>
                  </a:lnTo>
                  <a:lnTo>
                    <a:pt x="106" y="418"/>
                  </a:lnTo>
                  <a:lnTo>
                    <a:pt x="106" y="418"/>
                  </a:lnTo>
                  <a:lnTo>
                    <a:pt x="117" y="418"/>
                  </a:lnTo>
                  <a:lnTo>
                    <a:pt x="137" y="421"/>
                  </a:lnTo>
                  <a:lnTo>
                    <a:pt x="147" y="422"/>
                  </a:lnTo>
                  <a:lnTo>
                    <a:pt x="155" y="425"/>
                  </a:lnTo>
                  <a:lnTo>
                    <a:pt x="162" y="427"/>
                  </a:lnTo>
                  <a:lnTo>
                    <a:pt x="163" y="429"/>
                  </a:lnTo>
                  <a:lnTo>
                    <a:pt x="164" y="431"/>
                  </a:lnTo>
                  <a:lnTo>
                    <a:pt x="164" y="431"/>
                  </a:lnTo>
                  <a:lnTo>
                    <a:pt x="164" y="435"/>
                  </a:lnTo>
                  <a:lnTo>
                    <a:pt x="167" y="440"/>
                  </a:lnTo>
                  <a:lnTo>
                    <a:pt x="167" y="440"/>
                  </a:lnTo>
                  <a:lnTo>
                    <a:pt x="167" y="446"/>
                  </a:lnTo>
                  <a:lnTo>
                    <a:pt x="167" y="446"/>
                  </a:lnTo>
                  <a:lnTo>
                    <a:pt x="172" y="456"/>
                  </a:lnTo>
                  <a:lnTo>
                    <a:pt x="177" y="465"/>
                  </a:lnTo>
                  <a:lnTo>
                    <a:pt x="183" y="473"/>
                  </a:lnTo>
                  <a:lnTo>
                    <a:pt x="191" y="481"/>
                  </a:lnTo>
                  <a:lnTo>
                    <a:pt x="198" y="487"/>
                  </a:lnTo>
                  <a:lnTo>
                    <a:pt x="206" y="493"/>
                  </a:lnTo>
                  <a:lnTo>
                    <a:pt x="215" y="498"/>
                  </a:lnTo>
                  <a:lnTo>
                    <a:pt x="225" y="502"/>
                  </a:lnTo>
                  <a:lnTo>
                    <a:pt x="235" y="504"/>
                  </a:lnTo>
                  <a:lnTo>
                    <a:pt x="246" y="507"/>
                  </a:lnTo>
                  <a:lnTo>
                    <a:pt x="266" y="510"/>
                  </a:lnTo>
                  <a:lnTo>
                    <a:pt x="287" y="511"/>
                  </a:lnTo>
                  <a:lnTo>
                    <a:pt x="308" y="510"/>
                  </a:lnTo>
                  <a:lnTo>
                    <a:pt x="308" y="510"/>
                  </a:lnTo>
                  <a:lnTo>
                    <a:pt x="317" y="507"/>
                  </a:lnTo>
                  <a:lnTo>
                    <a:pt x="327" y="504"/>
                  </a:lnTo>
                  <a:lnTo>
                    <a:pt x="337" y="501"/>
                  </a:lnTo>
                  <a:lnTo>
                    <a:pt x="346" y="495"/>
                  </a:lnTo>
                  <a:lnTo>
                    <a:pt x="355" y="489"/>
                  </a:lnTo>
                  <a:lnTo>
                    <a:pt x="363" y="482"/>
                  </a:lnTo>
                  <a:lnTo>
                    <a:pt x="370" y="474"/>
                  </a:lnTo>
                  <a:lnTo>
                    <a:pt x="375" y="467"/>
                  </a:lnTo>
                  <a:lnTo>
                    <a:pt x="375" y="467"/>
                  </a:lnTo>
                  <a:lnTo>
                    <a:pt x="382" y="450"/>
                  </a:lnTo>
                  <a:lnTo>
                    <a:pt x="384" y="440"/>
                  </a:lnTo>
                  <a:lnTo>
                    <a:pt x="387" y="430"/>
                  </a:lnTo>
                  <a:lnTo>
                    <a:pt x="387" y="421"/>
                  </a:lnTo>
                  <a:lnTo>
                    <a:pt x="387" y="410"/>
                  </a:lnTo>
                  <a:lnTo>
                    <a:pt x="383" y="402"/>
                  </a:lnTo>
                  <a:lnTo>
                    <a:pt x="380" y="399"/>
                  </a:lnTo>
                  <a:lnTo>
                    <a:pt x="378" y="395"/>
                  </a:lnTo>
                  <a:lnTo>
                    <a:pt x="378" y="395"/>
                  </a:lnTo>
                  <a:lnTo>
                    <a:pt x="366" y="385"/>
                  </a:lnTo>
                  <a:lnTo>
                    <a:pt x="354" y="378"/>
                  </a:lnTo>
                  <a:lnTo>
                    <a:pt x="329" y="363"/>
                  </a:lnTo>
                  <a:lnTo>
                    <a:pt x="304" y="351"/>
                  </a:lnTo>
                  <a:lnTo>
                    <a:pt x="278" y="342"/>
                  </a:lnTo>
                  <a:lnTo>
                    <a:pt x="225" y="323"/>
                  </a:lnTo>
                  <a:lnTo>
                    <a:pt x="198" y="314"/>
                  </a:lnTo>
                  <a:lnTo>
                    <a:pt x="172" y="302"/>
                  </a:lnTo>
                  <a:lnTo>
                    <a:pt x="172" y="302"/>
                  </a:lnTo>
                  <a:lnTo>
                    <a:pt x="167" y="298"/>
                  </a:lnTo>
                  <a:lnTo>
                    <a:pt x="162" y="295"/>
                  </a:lnTo>
                  <a:lnTo>
                    <a:pt x="162" y="295"/>
                  </a:lnTo>
                  <a:lnTo>
                    <a:pt x="146" y="290"/>
                  </a:lnTo>
                  <a:lnTo>
                    <a:pt x="130" y="285"/>
                  </a:lnTo>
                  <a:lnTo>
                    <a:pt x="130" y="285"/>
                  </a:lnTo>
                  <a:lnTo>
                    <a:pt x="126" y="283"/>
                  </a:lnTo>
                  <a:lnTo>
                    <a:pt x="126" y="283"/>
                  </a:lnTo>
                  <a:lnTo>
                    <a:pt x="121" y="282"/>
                  </a:lnTo>
                  <a:lnTo>
                    <a:pt x="121" y="282"/>
                  </a:lnTo>
                  <a:lnTo>
                    <a:pt x="125" y="283"/>
                  </a:lnTo>
                  <a:lnTo>
                    <a:pt x="125" y="283"/>
                  </a:lnTo>
                  <a:lnTo>
                    <a:pt x="120" y="281"/>
                  </a:lnTo>
                  <a:lnTo>
                    <a:pt x="120" y="281"/>
                  </a:lnTo>
                  <a:lnTo>
                    <a:pt x="102" y="264"/>
                  </a:lnTo>
                  <a:lnTo>
                    <a:pt x="81" y="246"/>
                  </a:lnTo>
                  <a:lnTo>
                    <a:pt x="81" y="246"/>
                  </a:lnTo>
                  <a:lnTo>
                    <a:pt x="73" y="239"/>
                  </a:lnTo>
                  <a:lnTo>
                    <a:pt x="65" y="230"/>
                  </a:lnTo>
                  <a:lnTo>
                    <a:pt x="60" y="221"/>
                  </a:lnTo>
                  <a:lnTo>
                    <a:pt x="56" y="210"/>
                  </a:lnTo>
                  <a:lnTo>
                    <a:pt x="52" y="201"/>
                  </a:lnTo>
                  <a:lnTo>
                    <a:pt x="51" y="189"/>
                  </a:lnTo>
                  <a:lnTo>
                    <a:pt x="49" y="179"/>
                  </a:lnTo>
                  <a:lnTo>
                    <a:pt x="49" y="167"/>
                  </a:lnTo>
                  <a:lnTo>
                    <a:pt x="51" y="157"/>
                  </a:lnTo>
                  <a:lnTo>
                    <a:pt x="52" y="145"/>
                  </a:lnTo>
                  <a:lnTo>
                    <a:pt x="55" y="134"/>
                  </a:lnTo>
                  <a:lnTo>
                    <a:pt x="58" y="124"/>
                  </a:lnTo>
                  <a:lnTo>
                    <a:pt x="64" y="113"/>
                  </a:lnTo>
                  <a:lnTo>
                    <a:pt x="69" y="104"/>
                  </a:lnTo>
                  <a:lnTo>
                    <a:pt x="75" y="96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92" y="79"/>
                  </a:lnTo>
                  <a:lnTo>
                    <a:pt x="106" y="70"/>
                  </a:lnTo>
                  <a:lnTo>
                    <a:pt x="119" y="64"/>
                  </a:lnTo>
                  <a:lnTo>
                    <a:pt x="133" y="59"/>
                  </a:lnTo>
                  <a:lnTo>
                    <a:pt x="149" y="53"/>
                  </a:lnTo>
                  <a:lnTo>
                    <a:pt x="164" y="49"/>
                  </a:lnTo>
                  <a:lnTo>
                    <a:pt x="180" y="48"/>
                  </a:lnTo>
                  <a:lnTo>
                    <a:pt x="194" y="47"/>
                  </a:lnTo>
                  <a:lnTo>
                    <a:pt x="194" y="47"/>
                  </a:lnTo>
                  <a:lnTo>
                    <a:pt x="200" y="48"/>
                  </a:lnTo>
                  <a:lnTo>
                    <a:pt x="205" y="48"/>
                  </a:lnTo>
                  <a:lnTo>
                    <a:pt x="210" y="47"/>
                  </a:lnTo>
                  <a:lnTo>
                    <a:pt x="215" y="45"/>
                  </a:lnTo>
                  <a:lnTo>
                    <a:pt x="221" y="42"/>
                  </a:lnTo>
                  <a:lnTo>
                    <a:pt x="223" y="38"/>
                  </a:lnTo>
                  <a:lnTo>
                    <a:pt x="226" y="32"/>
                  </a:lnTo>
                  <a:lnTo>
                    <a:pt x="227" y="26"/>
                  </a:lnTo>
                  <a:lnTo>
                    <a:pt x="227" y="23"/>
                  </a:lnTo>
                  <a:lnTo>
                    <a:pt x="227" y="23"/>
                  </a:lnTo>
                  <a:lnTo>
                    <a:pt x="226" y="18"/>
                  </a:lnTo>
                  <a:lnTo>
                    <a:pt x="225" y="14"/>
                  </a:lnTo>
                  <a:lnTo>
                    <a:pt x="223" y="10"/>
                  </a:lnTo>
                  <a:lnTo>
                    <a:pt x="219" y="6"/>
                  </a:lnTo>
                  <a:lnTo>
                    <a:pt x="217" y="4"/>
                  </a:lnTo>
                  <a:lnTo>
                    <a:pt x="213" y="2"/>
                  </a:lnTo>
                  <a:lnTo>
                    <a:pt x="209" y="1"/>
                  </a:lnTo>
                  <a:lnTo>
                    <a:pt x="204" y="0"/>
                  </a:lnTo>
                  <a:lnTo>
                    <a:pt x="204" y="0"/>
                  </a:lnTo>
                  <a:lnTo>
                    <a:pt x="184" y="1"/>
                  </a:lnTo>
                  <a:lnTo>
                    <a:pt x="164" y="4"/>
                  </a:lnTo>
                  <a:lnTo>
                    <a:pt x="145" y="8"/>
                  </a:lnTo>
                  <a:lnTo>
                    <a:pt x="125" y="13"/>
                  </a:lnTo>
                  <a:lnTo>
                    <a:pt x="107" y="21"/>
                  </a:lnTo>
                  <a:lnTo>
                    <a:pt x="89" y="28"/>
                  </a:lnTo>
                  <a:lnTo>
                    <a:pt x="73" y="39"/>
                  </a:lnTo>
                  <a:lnTo>
                    <a:pt x="57" y="51"/>
                  </a:lnTo>
                  <a:lnTo>
                    <a:pt x="43" y="62"/>
                  </a:lnTo>
                  <a:lnTo>
                    <a:pt x="31" y="77"/>
                  </a:lnTo>
                  <a:lnTo>
                    <a:pt x="21" y="93"/>
                  </a:lnTo>
                  <a:lnTo>
                    <a:pt x="13" y="110"/>
                  </a:lnTo>
                  <a:lnTo>
                    <a:pt x="7" y="128"/>
                  </a:lnTo>
                  <a:lnTo>
                    <a:pt x="4" y="147"/>
                  </a:lnTo>
                  <a:lnTo>
                    <a:pt x="2" y="167"/>
                  </a:lnTo>
                  <a:lnTo>
                    <a:pt x="5" y="189"/>
                  </a:lnTo>
                  <a:lnTo>
                    <a:pt x="5" y="189"/>
                  </a:lnTo>
                  <a:lnTo>
                    <a:pt x="7" y="204"/>
                  </a:lnTo>
                  <a:lnTo>
                    <a:pt x="11" y="217"/>
                  </a:lnTo>
                  <a:lnTo>
                    <a:pt x="17" y="230"/>
                  </a:lnTo>
                  <a:lnTo>
                    <a:pt x="22" y="242"/>
                  </a:lnTo>
                  <a:lnTo>
                    <a:pt x="27" y="253"/>
                  </a:lnTo>
                  <a:lnTo>
                    <a:pt x="35" y="264"/>
                  </a:lnTo>
                  <a:lnTo>
                    <a:pt x="41" y="273"/>
                  </a:lnTo>
                  <a:lnTo>
                    <a:pt x="49" y="282"/>
                  </a:lnTo>
                  <a:lnTo>
                    <a:pt x="58" y="290"/>
                  </a:lnTo>
                  <a:lnTo>
                    <a:pt x="68" y="298"/>
                  </a:lnTo>
                  <a:lnTo>
                    <a:pt x="87" y="311"/>
                  </a:lnTo>
                  <a:lnTo>
                    <a:pt x="108" y="323"/>
                  </a:lnTo>
                  <a:lnTo>
                    <a:pt x="132" y="332"/>
                  </a:lnTo>
                  <a:lnTo>
                    <a:pt x="132" y="332"/>
                  </a:lnTo>
                  <a:lnTo>
                    <a:pt x="154" y="345"/>
                  </a:lnTo>
                  <a:lnTo>
                    <a:pt x="166" y="349"/>
                  </a:lnTo>
                  <a:lnTo>
                    <a:pt x="177" y="353"/>
                  </a:lnTo>
                  <a:lnTo>
                    <a:pt x="177" y="353"/>
                  </a:lnTo>
                  <a:lnTo>
                    <a:pt x="213" y="365"/>
                  </a:lnTo>
                  <a:lnTo>
                    <a:pt x="247" y="378"/>
                  </a:lnTo>
                  <a:lnTo>
                    <a:pt x="280" y="391"/>
                  </a:lnTo>
                  <a:lnTo>
                    <a:pt x="314" y="406"/>
                  </a:lnTo>
                  <a:lnTo>
                    <a:pt x="314" y="406"/>
                  </a:lnTo>
                  <a:lnTo>
                    <a:pt x="320" y="409"/>
                  </a:lnTo>
                  <a:lnTo>
                    <a:pt x="325" y="413"/>
                  </a:lnTo>
                  <a:lnTo>
                    <a:pt x="329" y="418"/>
                  </a:lnTo>
                  <a:lnTo>
                    <a:pt x="332" y="422"/>
                  </a:lnTo>
                  <a:lnTo>
                    <a:pt x="334" y="426"/>
                  </a:lnTo>
                  <a:lnTo>
                    <a:pt x="336" y="431"/>
                  </a:lnTo>
                  <a:lnTo>
                    <a:pt x="334" y="436"/>
                  </a:lnTo>
                  <a:lnTo>
                    <a:pt x="334" y="440"/>
                  </a:lnTo>
                  <a:lnTo>
                    <a:pt x="332" y="444"/>
                  </a:lnTo>
                  <a:lnTo>
                    <a:pt x="329" y="450"/>
                  </a:lnTo>
                  <a:lnTo>
                    <a:pt x="325" y="453"/>
                  </a:lnTo>
                  <a:lnTo>
                    <a:pt x="320" y="456"/>
                  </a:lnTo>
                  <a:lnTo>
                    <a:pt x="315" y="460"/>
                  </a:lnTo>
                  <a:lnTo>
                    <a:pt x="310" y="463"/>
                  </a:lnTo>
                  <a:lnTo>
                    <a:pt x="303" y="464"/>
                  </a:lnTo>
                  <a:lnTo>
                    <a:pt x="295" y="465"/>
                  </a:lnTo>
                  <a:lnTo>
                    <a:pt x="295" y="46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12" name="Freeform 1132"/>
            <p:cNvSpPr/>
            <p:nvPr/>
          </p:nvSpPr>
          <p:spPr bwMode="auto">
            <a:xfrm>
              <a:off x="4295776" y="4462463"/>
              <a:ext cx="95250" cy="55563"/>
            </a:xfrm>
            <a:custGeom>
              <a:avLst/>
              <a:gdLst/>
              <a:ahLst/>
              <a:cxnLst>
                <a:cxn ang="0">
                  <a:pos x="242" y="113"/>
                </a:cxn>
                <a:cxn ang="0">
                  <a:pos x="238" y="69"/>
                </a:cxn>
                <a:cxn ang="0">
                  <a:pos x="231" y="49"/>
                </a:cxn>
                <a:cxn ang="0">
                  <a:pos x="218" y="31"/>
                </a:cxn>
                <a:cxn ang="0">
                  <a:pos x="208" y="22"/>
                </a:cxn>
                <a:cxn ang="0">
                  <a:pos x="186" y="10"/>
                </a:cxn>
                <a:cxn ang="0">
                  <a:pos x="159" y="3"/>
                </a:cxn>
                <a:cxn ang="0">
                  <a:pos x="133" y="1"/>
                </a:cxn>
                <a:cxn ang="0">
                  <a:pos x="120" y="0"/>
                </a:cxn>
                <a:cxn ang="0">
                  <a:pos x="82" y="3"/>
                </a:cxn>
                <a:cxn ang="0">
                  <a:pos x="56" y="10"/>
                </a:cxn>
                <a:cxn ang="0">
                  <a:pos x="32" y="20"/>
                </a:cxn>
                <a:cxn ang="0">
                  <a:pos x="22" y="28"/>
                </a:cxn>
                <a:cxn ang="0">
                  <a:pos x="10" y="47"/>
                </a:cxn>
                <a:cxn ang="0">
                  <a:pos x="4" y="69"/>
                </a:cxn>
                <a:cxn ang="0">
                  <a:pos x="1" y="94"/>
                </a:cxn>
                <a:cxn ang="0">
                  <a:pos x="0" y="116"/>
                </a:cxn>
                <a:cxn ang="0">
                  <a:pos x="2" y="125"/>
                </a:cxn>
                <a:cxn ang="0">
                  <a:pos x="8" y="132"/>
                </a:cxn>
                <a:cxn ang="0">
                  <a:pos x="14" y="137"/>
                </a:cxn>
                <a:cxn ang="0">
                  <a:pos x="31" y="137"/>
                </a:cxn>
                <a:cxn ang="0">
                  <a:pos x="39" y="132"/>
                </a:cxn>
                <a:cxn ang="0">
                  <a:pos x="44" y="125"/>
                </a:cxn>
                <a:cxn ang="0">
                  <a:pos x="46" y="116"/>
                </a:cxn>
                <a:cxn ang="0">
                  <a:pos x="47" y="99"/>
                </a:cxn>
                <a:cxn ang="0">
                  <a:pos x="53" y="74"/>
                </a:cxn>
                <a:cxn ang="0">
                  <a:pos x="68" y="57"/>
                </a:cxn>
                <a:cxn ang="0">
                  <a:pos x="93" y="48"/>
                </a:cxn>
                <a:cxn ang="0">
                  <a:pos x="110" y="47"/>
                </a:cxn>
                <a:cxn ang="0">
                  <a:pos x="152" y="48"/>
                </a:cxn>
                <a:cxn ang="0">
                  <a:pos x="167" y="52"/>
                </a:cxn>
                <a:cxn ang="0">
                  <a:pos x="183" y="62"/>
                </a:cxn>
                <a:cxn ang="0">
                  <a:pos x="191" y="77"/>
                </a:cxn>
                <a:cxn ang="0">
                  <a:pos x="195" y="94"/>
                </a:cxn>
                <a:cxn ang="0">
                  <a:pos x="196" y="113"/>
                </a:cxn>
                <a:cxn ang="0">
                  <a:pos x="199" y="122"/>
                </a:cxn>
                <a:cxn ang="0">
                  <a:pos x="204" y="129"/>
                </a:cxn>
                <a:cxn ang="0">
                  <a:pos x="221" y="134"/>
                </a:cxn>
                <a:cxn ang="0">
                  <a:pos x="233" y="132"/>
                </a:cxn>
                <a:cxn ang="0">
                  <a:pos x="238" y="126"/>
                </a:cxn>
                <a:cxn ang="0">
                  <a:pos x="242" y="117"/>
                </a:cxn>
                <a:cxn ang="0">
                  <a:pos x="242" y="113"/>
                </a:cxn>
              </a:cxnLst>
              <a:rect l="0" t="0" r="r" b="b"/>
              <a:pathLst>
                <a:path w="242" h="138">
                  <a:moveTo>
                    <a:pt x="242" y="113"/>
                  </a:moveTo>
                  <a:lnTo>
                    <a:pt x="242" y="113"/>
                  </a:lnTo>
                  <a:lnTo>
                    <a:pt x="239" y="91"/>
                  </a:lnTo>
                  <a:lnTo>
                    <a:pt x="238" y="69"/>
                  </a:lnTo>
                  <a:lnTo>
                    <a:pt x="235" y="58"/>
                  </a:lnTo>
                  <a:lnTo>
                    <a:pt x="231" y="49"/>
                  </a:lnTo>
                  <a:lnTo>
                    <a:pt x="226" y="40"/>
                  </a:lnTo>
                  <a:lnTo>
                    <a:pt x="218" y="31"/>
                  </a:lnTo>
                  <a:lnTo>
                    <a:pt x="218" y="31"/>
                  </a:lnTo>
                  <a:lnTo>
                    <a:pt x="208" y="22"/>
                  </a:lnTo>
                  <a:lnTo>
                    <a:pt x="197" y="15"/>
                  </a:lnTo>
                  <a:lnTo>
                    <a:pt x="186" y="10"/>
                  </a:lnTo>
                  <a:lnTo>
                    <a:pt x="172" y="6"/>
                  </a:lnTo>
                  <a:lnTo>
                    <a:pt x="159" y="3"/>
                  </a:lnTo>
                  <a:lnTo>
                    <a:pt x="146" y="1"/>
                  </a:lnTo>
                  <a:lnTo>
                    <a:pt x="133" y="1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95" y="2"/>
                  </a:lnTo>
                  <a:lnTo>
                    <a:pt x="82" y="3"/>
                  </a:lnTo>
                  <a:lnTo>
                    <a:pt x="69" y="6"/>
                  </a:lnTo>
                  <a:lnTo>
                    <a:pt x="56" y="10"/>
                  </a:lnTo>
                  <a:lnTo>
                    <a:pt x="43" y="14"/>
                  </a:lnTo>
                  <a:lnTo>
                    <a:pt x="32" y="20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15" y="36"/>
                  </a:lnTo>
                  <a:lnTo>
                    <a:pt x="10" y="47"/>
                  </a:lnTo>
                  <a:lnTo>
                    <a:pt x="6" y="57"/>
                  </a:lnTo>
                  <a:lnTo>
                    <a:pt x="4" y="69"/>
                  </a:lnTo>
                  <a:lnTo>
                    <a:pt x="1" y="81"/>
                  </a:lnTo>
                  <a:lnTo>
                    <a:pt x="1" y="94"/>
                  </a:lnTo>
                  <a:lnTo>
                    <a:pt x="0" y="116"/>
                  </a:lnTo>
                  <a:lnTo>
                    <a:pt x="0" y="116"/>
                  </a:lnTo>
                  <a:lnTo>
                    <a:pt x="1" y="121"/>
                  </a:lnTo>
                  <a:lnTo>
                    <a:pt x="2" y="125"/>
                  </a:lnTo>
                  <a:lnTo>
                    <a:pt x="4" y="129"/>
                  </a:lnTo>
                  <a:lnTo>
                    <a:pt x="8" y="132"/>
                  </a:lnTo>
                  <a:lnTo>
                    <a:pt x="10" y="134"/>
                  </a:lnTo>
                  <a:lnTo>
                    <a:pt x="14" y="137"/>
                  </a:lnTo>
                  <a:lnTo>
                    <a:pt x="23" y="138"/>
                  </a:lnTo>
                  <a:lnTo>
                    <a:pt x="31" y="137"/>
                  </a:lnTo>
                  <a:lnTo>
                    <a:pt x="35" y="134"/>
                  </a:lnTo>
                  <a:lnTo>
                    <a:pt x="39" y="132"/>
                  </a:lnTo>
                  <a:lnTo>
                    <a:pt x="42" y="129"/>
                  </a:lnTo>
                  <a:lnTo>
                    <a:pt x="44" y="125"/>
                  </a:lnTo>
                  <a:lnTo>
                    <a:pt x="46" y="121"/>
                  </a:lnTo>
                  <a:lnTo>
                    <a:pt x="46" y="116"/>
                  </a:lnTo>
                  <a:lnTo>
                    <a:pt x="46" y="116"/>
                  </a:lnTo>
                  <a:lnTo>
                    <a:pt x="47" y="99"/>
                  </a:lnTo>
                  <a:lnTo>
                    <a:pt x="49" y="86"/>
                  </a:lnTo>
                  <a:lnTo>
                    <a:pt x="53" y="74"/>
                  </a:lnTo>
                  <a:lnTo>
                    <a:pt x="60" y="65"/>
                  </a:lnTo>
                  <a:lnTo>
                    <a:pt x="68" y="57"/>
                  </a:lnTo>
                  <a:lnTo>
                    <a:pt x="80" y="52"/>
                  </a:lnTo>
                  <a:lnTo>
                    <a:pt x="93" y="48"/>
                  </a:lnTo>
                  <a:lnTo>
                    <a:pt x="110" y="47"/>
                  </a:lnTo>
                  <a:lnTo>
                    <a:pt x="110" y="47"/>
                  </a:lnTo>
                  <a:lnTo>
                    <a:pt x="138" y="47"/>
                  </a:lnTo>
                  <a:lnTo>
                    <a:pt x="152" y="48"/>
                  </a:lnTo>
                  <a:lnTo>
                    <a:pt x="167" y="52"/>
                  </a:lnTo>
                  <a:lnTo>
                    <a:pt x="167" y="52"/>
                  </a:lnTo>
                  <a:lnTo>
                    <a:pt x="176" y="56"/>
                  </a:lnTo>
                  <a:lnTo>
                    <a:pt x="183" y="62"/>
                  </a:lnTo>
                  <a:lnTo>
                    <a:pt x="188" y="69"/>
                  </a:lnTo>
                  <a:lnTo>
                    <a:pt x="191" y="77"/>
                  </a:lnTo>
                  <a:lnTo>
                    <a:pt x="193" y="85"/>
                  </a:lnTo>
                  <a:lnTo>
                    <a:pt x="195" y="94"/>
                  </a:lnTo>
                  <a:lnTo>
                    <a:pt x="196" y="113"/>
                  </a:lnTo>
                  <a:lnTo>
                    <a:pt x="196" y="113"/>
                  </a:lnTo>
                  <a:lnTo>
                    <a:pt x="196" y="117"/>
                  </a:lnTo>
                  <a:lnTo>
                    <a:pt x="199" y="122"/>
                  </a:lnTo>
                  <a:lnTo>
                    <a:pt x="201" y="126"/>
                  </a:lnTo>
                  <a:lnTo>
                    <a:pt x="204" y="129"/>
                  </a:lnTo>
                  <a:lnTo>
                    <a:pt x="212" y="133"/>
                  </a:lnTo>
                  <a:lnTo>
                    <a:pt x="221" y="134"/>
                  </a:lnTo>
                  <a:lnTo>
                    <a:pt x="229" y="133"/>
                  </a:lnTo>
                  <a:lnTo>
                    <a:pt x="233" y="132"/>
                  </a:lnTo>
                  <a:lnTo>
                    <a:pt x="235" y="129"/>
                  </a:lnTo>
                  <a:lnTo>
                    <a:pt x="238" y="126"/>
                  </a:lnTo>
                  <a:lnTo>
                    <a:pt x="240" y="122"/>
                  </a:lnTo>
                  <a:lnTo>
                    <a:pt x="242" y="117"/>
                  </a:lnTo>
                  <a:lnTo>
                    <a:pt x="242" y="113"/>
                  </a:lnTo>
                  <a:lnTo>
                    <a:pt x="242" y="11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13" name="Freeform 1133"/>
            <p:cNvSpPr>
              <a:spLocks noEditPoints="1"/>
            </p:cNvSpPr>
            <p:nvPr/>
          </p:nvSpPr>
          <p:spPr bwMode="auto">
            <a:xfrm>
              <a:off x="4151313" y="4432300"/>
              <a:ext cx="385763" cy="382588"/>
            </a:xfrm>
            <a:custGeom>
              <a:avLst/>
              <a:gdLst/>
              <a:ahLst/>
              <a:cxnLst>
                <a:cxn ang="0">
                  <a:pos x="822" y="97"/>
                </a:cxn>
                <a:cxn ang="0">
                  <a:pos x="713" y="47"/>
                </a:cxn>
                <a:cxn ang="0">
                  <a:pos x="508" y="2"/>
                </a:cxn>
                <a:cxn ang="0">
                  <a:pos x="410" y="7"/>
                </a:cxn>
                <a:cxn ang="0">
                  <a:pos x="266" y="28"/>
                </a:cxn>
                <a:cxn ang="0">
                  <a:pos x="160" y="78"/>
                </a:cxn>
                <a:cxn ang="0">
                  <a:pos x="92" y="148"/>
                </a:cxn>
                <a:cxn ang="0">
                  <a:pos x="34" y="259"/>
                </a:cxn>
                <a:cxn ang="0">
                  <a:pos x="7" y="381"/>
                </a:cxn>
                <a:cxn ang="0">
                  <a:pos x="0" y="531"/>
                </a:cxn>
                <a:cxn ang="0">
                  <a:pos x="28" y="650"/>
                </a:cxn>
                <a:cxn ang="0">
                  <a:pos x="88" y="760"/>
                </a:cxn>
                <a:cxn ang="0">
                  <a:pos x="173" y="846"/>
                </a:cxn>
                <a:cxn ang="0">
                  <a:pos x="293" y="918"/>
                </a:cxn>
                <a:cxn ang="0">
                  <a:pos x="389" y="950"/>
                </a:cxn>
                <a:cxn ang="0">
                  <a:pos x="551" y="964"/>
                </a:cxn>
                <a:cxn ang="0">
                  <a:pos x="620" y="955"/>
                </a:cxn>
                <a:cxn ang="0">
                  <a:pos x="731" y="925"/>
                </a:cxn>
                <a:cxn ang="0">
                  <a:pos x="836" y="875"/>
                </a:cxn>
                <a:cxn ang="0">
                  <a:pos x="896" y="807"/>
                </a:cxn>
                <a:cxn ang="0">
                  <a:pos x="938" y="696"/>
                </a:cxn>
                <a:cxn ang="0">
                  <a:pos x="972" y="462"/>
                </a:cxn>
                <a:cxn ang="0">
                  <a:pos x="975" y="377"/>
                </a:cxn>
                <a:cxn ang="0">
                  <a:pos x="955" y="270"/>
                </a:cxn>
                <a:cxn ang="0">
                  <a:pos x="908" y="173"/>
                </a:cxn>
                <a:cxn ang="0">
                  <a:pos x="922" y="475"/>
                </a:cxn>
                <a:cxn ang="0">
                  <a:pos x="914" y="555"/>
                </a:cxn>
                <a:cxn ang="0">
                  <a:pos x="890" y="695"/>
                </a:cxn>
                <a:cxn ang="0">
                  <a:pos x="835" y="810"/>
                </a:cxn>
                <a:cxn ang="0">
                  <a:pos x="754" y="869"/>
                </a:cxn>
                <a:cxn ang="0">
                  <a:pos x="633" y="903"/>
                </a:cxn>
                <a:cxn ang="0">
                  <a:pos x="555" y="920"/>
                </a:cxn>
                <a:cxn ang="0">
                  <a:pos x="428" y="912"/>
                </a:cxn>
                <a:cxn ang="0">
                  <a:pos x="311" y="875"/>
                </a:cxn>
                <a:cxn ang="0">
                  <a:pos x="211" y="811"/>
                </a:cxn>
                <a:cxn ang="0">
                  <a:pos x="126" y="731"/>
                </a:cxn>
                <a:cxn ang="0">
                  <a:pos x="73" y="641"/>
                </a:cxn>
                <a:cxn ang="0">
                  <a:pos x="46" y="540"/>
                </a:cxn>
                <a:cxn ang="0">
                  <a:pos x="50" y="372"/>
                </a:cxn>
                <a:cxn ang="0">
                  <a:pos x="81" y="254"/>
                </a:cxn>
                <a:cxn ang="0">
                  <a:pos x="130" y="174"/>
                </a:cxn>
                <a:cxn ang="0">
                  <a:pos x="219" y="101"/>
                </a:cxn>
                <a:cxn ang="0">
                  <a:pos x="319" y="63"/>
                </a:cxn>
                <a:cxn ang="0">
                  <a:pos x="455" y="51"/>
                </a:cxn>
                <a:cxn ang="0">
                  <a:pos x="475" y="50"/>
                </a:cxn>
                <a:cxn ang="0">
                  <a:pos x="527" y="49"/>
                </a:cxn>
                <a:cxn ang="0">
                  <a:pos x="637" y="70"/>
                </a:cxn>
                <a:cxn ang="0">
                  <a:pos x="768" y="118"/>
                </a:cxn>
                <a:cxn ang="0">
                  <a:pos x="863" y="193"/>
                </a:cxn>
                <a:cxn ang="0">
                  <a:pos x="907" y="271"/>
                </a:cxn>
                <a:cxn ang="0">
                  <a:pos x="930" y="393"/>
                </a:cxn>
                <a:cxn ang="0">
                  <a:pos x="922" y="475"/>
                </a:cxn>
              </a:cxnLst>
              <a:rect l="0" t="0" r="r" b="b"/>
              <a:pathLst>
                <a:path w="975" h="964">
                  <a:moveTo>
                    <a:pt x="879" y="142"/>
                  </a:moveTo>
                  <a:lnTo>
                    <a:pt x="879" y="142"/>
                  </a:lnTo>
                  <a:lnTo>
                    <a:pt x="861" y="125"/>
                  </a:lnTo>
                  <a:lnTo>
                    <a:pt x="843" y="110"/>
                  </a:lnTo>
                  <a:lnTo>
                    <a:pt x="822" y="97"/>
                  </a:lnTo>
                  <a:lnTo>
                    <a:pt x="801" y="84"/>
                  </a:lnTo>
                  <a:lnTo>
                    <a:pt x="780" y="74"/>
                  </a:lnTo>
                  <a:lnTo>
                    <a:pt x="758" y="64"/>
                  </a:lnTo>
                  <a:lnTo>
                    <a:pt x="735" y="55"/>
                  </a:lnTo>
                  <a:lnTo>
                    <a:pt x="713" y="47"/>
                  </a:lnTo>
                  <a:lnTo>
                    <a:pt x="667" y="34"/>
                  </a:lnTo>
                  <a:lnTo>
                    <a:pt x="619" y="23"/>
                  </a:lnTo>
                  <a:lnTo>
                    <a:pt x="525" y="4"/>
                  </a:lnTo>
                  <a:lnTo>
                    <a:pt x="525" y="4"/>
                  </a:lnTo>
                  <a:lnTo>
                    <a:pt x="508" y="2"/>
                  </a:lnTo>
                  <a:lnTo>
                    <a:pt x="491" y="0"/>
                  </a:lnTo>
                  <a:lnTo>
                    <a:pt x="474" y="2"/>
                  </a:lnTo>
                  <a:lnTo>
                    <a:pt x="457" y="6"/>
                  </a:lnTo>
                  <a:lnTo>
                    <a:pt x="457" y="6"/>
                  </a:lnTo>
                  <a:lnTo>
                    <a:pt x="410" y="7"/>
                  </a:lnTo>
                  <a:lnTo>
                    <a:pt x="361" y="10"/>
                  </a:lnTo>
                  <a:lnTo>
                    <a:pt x="336" y="13"/>
                  </a:lnTo>
                  <a:lnTo>
                    <a:pt x="313" y="17"/>
                  </a:lnTo>
                  <a:lnTo>
                    <a:pt x="289" y="21"/>
                  </a:lnTo>
                  <a:lnTo>
                    <a:pt x="266" y="28"/>
                  </a:lnTo>
                  <a:lnTo>
                    <a:pt x="243" y="34"/>
                  </a:lnTo>
                  <a:lnTo>
                    <a:pt x="221" y="44"/>
                  </a:lnTo>
                  <a:lnTo>
                    <a:pt x="200" y="53"/>
                  </a:lnTo>
                  <a:lnTo>
                    <a:pt x="179" y="64"/>
                  </a:lnTo>
                  <a:lnTo>
                    <a:pt x="160" y="78"/>
                  </a:lnTo>
                  <a:lnTo>
                    <a:pt x="140" y="92"/>
                  </a:lnTo>
                  <a:lnTo>
                    <a:pt x="123" y="109"/>
                  </a:lnTo>
                  <a:lnTo>
                    <a:pt x="107" y="127"/>
                  </a:lnTo>
                  <a:lnTo>
                    <a:pt x="107" y="127"/>
                  </a:lnTo>
                  <a:lnTo>
                    <a:pt x="92" y="148"/>
                  </a:lnTo>
                  <a:lnTo>
                    <a:pt x="77" y="169"/>
                  </a:lnTo>
                  <a:lnTo>
                    <a:pt x="64" y="191"/>
                  </a:lnTo>
                  <a:lnTo>
                    <a:pt x="52" y="214"/>
                  </a:lnTo>
                  <a:lnTo>
                    <a:pt x="43" y="237"/>
                  </a:lnTo>
                  <a:lnTo>
                    <a:pt x="34" y="259"/>
                  </a:lnTo>
                  <a:lnTo>
                    <a:pt x="26" y="283"/>
                  </a:lnTo>
                  <a:lnTo>
                    <a:pt x="20" y="306"/>
                  </a:lnTo>
                  <a:lnTo>
                    <a:pt x="15" y="331"/>
                  </a:lnTo>
                  <a:lnTo>
                    <a:pt x="11" y="356"/>
                  </a:lnTo>
                  <a:lnTo>
                    <a:pt x="7" y="381"/>
                  </a:lnTo>
                  <a:lnTo>
                    <a:pt x="4" y="406"/>
                  </a:lnTo>
                  <a:lnTo>
                    <a:pt x="0" y="455"/>
                  </a:lnTo>
                  <a:lnTo>
                    <a:pt x="0" y="508"/>
                  </a:lnTo>
                  <a:lnTo>
                    <a:pt x="0" y="508"/>
                  </a:lnTo>
                  <a:lnTo>
                    <a:pt x="0" y="531"/>
                  </a:lnTo>
                  <a:lnTo>
                    <a:pt x="3" y="555"/>
                  </a:lnTo>
                  <a:lnTo>
                    <a:pt x="7" y="578"/>
                  </a:lnTo>
                  <a:lnTo>
                    <a:pt x="12" y="602"/>
                  </a:lnTo>
                  <a:lnTo>
                    <a:pt x="20" y="627"/>
                  </a:lnTo>
                  <a:lnTo>
                    <a:pt x="28" y="650"/>
                  </a:lnTo>
                  <a:lnTo>
                    <a:pt x="37" y="674"/>
                  </a:lnTo>
                  <a:lnTo>
                    <a:pt x="49" y="696"/>
                  </a:lnTo>
                  <a:lnTo>
                    <a:pt x="60" y="718"/>
                  </a:lnTo>
                  <a:lnTo>
                    <a:pt x="73" y="741"/>
                  </a:lnTo>
                  <a:lnTo>
                    <a:pt x="88" y="760"/>
                  </a:lnTo>
                  <a:lnTo>
                    <a:pt x="103" y="781"/>
                  </a:lnTo>
                  <a:lnTo>
                    <a:pt x="119" y="799"/>
                  </a:lnTo>
                  <a:lnTo>
                    <a:pt x="136" y="816"/>
                  </a:lnTo>
                  <a:lnTo>
                    <a:pt x="154" y="832"/>
                  </a:lnTo>
                  <a:lnTo>
                    <a:pt x="173" y="846"/>
                  </a:lnTo>
                  <a:lnTo>
                    <a:pt x="173" y="846"/>
                  </a:lnTo>
                  <a:lnTo>
                    <a:pt x="211" y="873"/>
                  </a:lnTo>
                  <a:lnTo>
                    <a:pt x="251" y="896"/>
                  </a:lnTo>
                  <a:lnTo>
                    <a:pt x="272" y="908"/>
                  </a:lnTo>
                  <a:lnTo>
                    <a:pt x="293" y="918"/>
                  </a:lnTo>
                  <a:lnTo>
                    <a:pt x="315" y="928"/>
                  </a:lnTo>
                  <a:lnTo>
                    <a:pt x="336" y="935"/>
                  </a:lnTo>
                  <a:lnTo>
                    <a:pt x="336" y="935"/>
                  </a:lnTo>
                  <a:lnTo>
                    <a:pt x="362" y="945"/>
                  </a:lnTo>
                  <a:lnTo>
                    <a:pt x="389" y="950"/>
                  </a:lnTo>
                  <a:lnTo>
                    <a:pt x="416" y="955"/>
                  </a:lnTo>
                  <a:lnTo>
                    <a:pt x="442" y="958"/>
                  </a:lnTo>
                  <a:lnTo>
                    <a:pt x="470" y="960"/>
                  </a:lnTo>
                  <a:lnTo>
                    <a:pt x="497" y="962"/>
                  </a:lnTo>
                  <a:lnTo>
                    <a:pt x="551" y="964"/>
                  </a:lnTo>
                  <a:lnTo>
                    <a:pt x="551" y="964"/>
                  </a:lnTo>
                  <a:lnTo>
                    <a:pt x="564" y="964"/>
                  </a:lnTo>
                  <a:lnTo>
                    <a:pt x="574" y="964"/>
                  </a:lnTo>
                  <a:lnTo>
                    <a:pt x="598" y="960"/>
                  </a:lnTo>
                  <a:lnTo>
                    <a:pt x="620" y="955"/>
                  </a:lnTo>
                  <a:lnTo>
                    <a:pt x="642" y="948"/>
                  </a:lnTo>
                  <a:lnTo>
                    <a:pt x="687" y="934"/>
                  </a:lnTo>
                  <a:lnTo>
                    <a:pt x="709" y="929"/>
                  </a:lnTo>
                  <a:lnTo>
                    <a:pt x="731" y="925"/>
                  </a:lnTo>
                  <a:lnTo>
                    <a:pt x="731" y="925"/>
                  </a:lnTo>
                  <a:lnTo>
                    <a:pt x="752" y="920"/>
                  </a:lnTo>
                  <a:lnTo>
                    <a:pt x="773" y="912"/>
                  </a:lnTo>
                  <a:lnTo>
                    <a:pt x="795" y="903"/>
                  </a:lnTo>
                  <a:lnTo>
                    <a:pt x="816" y="890"/>
                  </a:lnTo>
                  <a:lnTo>
                    <a:pt x="836" y="875"/>
                  </a:lnTo>
                  <a:lnTo>
                    <a:pt x="854" y="861"/>
                  </a:lnTo>
                  <a:lnTo>
                    <a:pt x="870" y="844"/>
                  </a:lnTo>
                  <a:lnTo>
                    <a:pt x="883" y="827"/>
                  </a:lnTo>
                  <a:lnTo>
                    <a:pt x="883" y="827"/>
                  </a:lnTo>
                  <a:lnTo>
                    <a:pt x="896" y="807"/>
                  </a:lnTo>
                  <a:lnTo>
                    <a:pt x="907" y="785"/>
                  </a:lnTo>
                  <a:lnTo>
                    <a:pt x="916" y="764"/>
                  </a:lnTo>
                  <a:lnTo>
                    <a:pt x="925" y="742"/>
                  </a:lnTo>
                  <a:lnTo>
                    <a:pt x="931" y="720"/>
                  </a:lnTo>
                  <a:lnTo>
                    <a:pt x="938" y="696"/>
                  </a:lnTo>
                  <a:lnTo>
                    <a:pt x="943" y="674"/>
                  </a:lnTo>
                  <a:lnTo>
                    <a:pt x="949" y="650"/>
                  </a:lnTo>
                  <a:lnTo>
                    <a:pt x="956" y="603"/>
                  </a:lnTo>
                  <a:lnTo>
                    <a:pt x="962" y="556"/>
                  </a:lnTo>
                  <a:lnTo>
                    <a:pt x="972" y="462"/>
                  </a:lnTo>
                  <a:lnTo>
                    <a:pt x="972" y="462"/>
                  </a:lnTo>
                  <a:lnTo>
                    <a:pt x="973" y="441"/>
                  </a:lnTo>
                  <a:lnTo>
                    <a:pt x="975" y="420"/>
                  </a:lnTo>
                  <a:lnTo>
                    <a:pt x="975" y="399"/>
                  </a:lnTo>
                  <a:lnTo>
                    <a:pt x="975" y="377"/>
                  </a:lnTo>
                  <a:lnTo>
                    <a:pt x="972" y="355"/>
                  </a:lnTo>
                  <a:lnTo>
                    <a:pt x="969" y="334"/>
                  </a:lnTo>
                  <a:lnTo>
                    <a:pt x="966" y="312"/>
                  </a:lnTo>
                  <a:lnTo>
                    <a:pt x="962" y="291"/>
                  </a:lnTo>
                  <a:lnTo>
                    <a:pt x="955" y="270"/>
                  </a:lnTo>
                  <a:lnTo>
                    <a:pt x="949" y="249"/>
                  </a:lnTo>
                  <a:lnTo>
                    <a:pt x="939" y="229"/>
                  </a:lnTo>
                  <a:lnTo>
                    <a:pt x="930" y="210"/>
                  </a:lnTo>
                  <a:lnTo>
                    <a:pt x="920" y="191"/>
                  </a:lnTo>
                  <a:lnTo>
                    <a:pt x="908" y="173"/>
                  </a:lnTo>
                  <a:lnTo>
                    <a:pt x="895" y="157"/>
                  </a:lnTo>
                  <a:lnTo>
                    <a:pt x="879" y="142"/>
                  </a:lnTo>
                  <a:lnTo>
                    <a:pt x="879" y="142"/>
                  </a:lnTo>
                  <a:close/>
                  <a:moveTo>
                    <a:pt x="922" y="475"/>
                  </a:moveTo>
                  <a:lnTo>
                    <a:pt x="922" y="475"/>
                  </a:lnTo>
                  <a:lnTo>
                    <a:pt x="920" y="486"/>
                  </a:lnTo>
                  <a:lnTo>
                    <a:pt x="918" y="495"/>
                  </a:lnTo>
                  <a:lnTo>
                    <a:pt x="918" y="514"/>
                  </a:lnTo>
                  <a:lnTo>
                    <a:pt x="917" y="534"/>
                  </a:lnTo>
                  <a:lnTo>
                    <a:pt x="914" y="555"/>
                  </a:lnTo>
                  <a:lnTo>
                    <a:pt x="914" y="555"/>
                  </a:lnTo>
                  <a:lnTo>
                    <a:pt x="904" y="624"/>
                  </a:lnTo>
                  <a:lnTo>
                    <a:pt x="897" y="659"/>
                  </a:lnTo>
                  <a:lnTo>
                    <a:pt x="890" y="695"/>
                  </a:lnTo>
                  <a:lnTo>
                    <a:pt x="890" y="695"/>
                  </a:lnTo>
                  <a:lnTo>
                    <a:pt x="882" y="721"/>
                  </a:lnTo>
                  <a:lnTo>
                    <a:pt x="873" y="746"/>
                  </a:lnTo>
                  <a:lnTo>
                    <a:pt x="862" y="769"/>
                  </a:lnTo>
                  <a:lnTo>
                    <a:pt x="849" y="790"/>
                  </a:lnTo>
                  <a:lnTo>
                    <a:pt x="835" y="810"/>
                  </a:lnTo>
                  <a:lnTo>
                    <a:pt x="816" y="828"/>
                  </a:lnTo>
                  <a:lnTo>
                    <a:pt x="797" y="845"/>
                  </a:lnTo>
                  <a:lnTo>
                    <a:pt x="772" y="860"/>
                  </a:lnTo>
                  <a:lnTo>
                    <a:pt x="772" y="860"/>
                  </a:lnTo>
                  <a:lnTo>
                    <a:pt x="754" y="869"/>
                  </a:lnTo>
                  <a:lnTo>
                    <a:pt x="735" y="877"/>
                  </a:lnTo>
                  <a:lnTo>
                    <a:pt x="714" y="883"/>
                  </a:lnTo>
                  <a:lnTo>
                    <a:pt x="695" y="888"/>
                  </a:lnTo>
                  <a:lnTo>
                    <a:pt x="654" y="897"/>
                  </a:lnTo>
                  <a:lnTo>
                    <a:pt x="633" y="903"/>
                  </a:lnTo>
                  <a:lnTo>
                    <a:pt x="614" y="909"/>
                  </a:lnTo>
                  <a:lnTo>
                    <a:pt x="614" y="909"/>
                  </a:lnTo>
                  <a:lnTo>
                    <a:pt x="595" y="916"/>
                  </a:lnTo>
                  <a:lnTo>
                    <a:pt x="576" y="918"/>
                  </a:lnTo>
                  <a:lnTo>
                    <a:pt x="555" y="920"/>
                  </a:lnTo>
                  <a:lnTo>
                    <a:pt x="534" y="920"/>
                  </a:lnTo>
                  <a:lnTo>
                    <a:pt x="493" y="917"/>
                  </a:lnTo>
                  <a:lnTo>
                    <a:pt x="453" y="913"/>
                  </a:lnTo>
                  <a:lnTo>
                    <a:pt x="453" y="913"/>
                  </a:lnTo>
                  <a:lnTo>
                    <a:pt x="428" y="912"/>
                  </a:lnTo>
                  <a:lnTo>
                    <a:pt x="404" y="908"/>
                  </a:lnTo>
                  <a:lnTo>
                    <a:pt x="379" y="901"/>
                  </a:lnTo>
                  <a:lnTo>
                    <a:pt x="356" y="895"/>
                  </a:lnTo>
                  <a:lnTo>
                    <a:pt x="334" y="886"/>
                  </a:lnTo>
                  <a:lnTo>
                    <a:pt x="311" y="875"/>
                  </a:lnTo>
                  <a:lnTo>
                    <a:pt x="291" y="863"/>
                  </a:lnTo>
                  <a:lnTo>
                    <a:pt x="268" y="850"/>
                  </a:lnTo>
                  <a:lnTo>
                    <a:pt x="268" y="850"/>
                  </a:lnTo>
                  <a:lnTo>
                    <a:pt x="229" y="824"/>
                  </a:lnTo>
                  <a:lnTo>
                    <a:pt x="211" y="811"/>
                  </a:lnTo>
                  <a:lnTo>
                    <a:pt x="192" y="798"/>
                  </a:lnTo>
                  <a:lnTo>
                    <a:pt x="174" y="784"/>
                  </a:lnTo>
                  <a:lnTo>
                    <a:pt x="157" y="768"/>
                  </a:lnTo>
                  <a:lnTo>
                    <a:pt x="141" y="751"/>
                  </a:lnTo>
                  <a:lnTo>
                    <a:pt x="126" y="731"/>
                  </a:lnTo>
                  <a:lnTo>
                    <a:pt x="126" y="731"/>
                  </a:lnTo>
                  <a:lnTo>
                    <a:pt x="111" y="712"/>
                  </a:lnTo>
                  <a:lnTo>
                    <a:pt x="98" y="690"/>
                  </a:lnTo>
                  <a:lnTo>
                    <a:pt x="85" y="666"/>
                  </a:lnTo>
                  <a:lnTo>
                    <a:pt x="73" y="641"/>
                  </a:lnTo>
                  <a:lnTo>
                    <a:pt x="63" y="615"/>
                  </a:lnTo>
                  <a:lnTo>
                    <a:pt x="55" y="590"/>
                  </a:lnTo>
                  <a:lnTo>
                    <a:pt x="49" y="564"/>
                  </a:lnTo>
                  <a:lnTo>
                    <a:pt x="46" y="540"/>
                  </a:lnTo>
                  <a:lnTo>
                    <a:pt x="46" y="540"/>
                  </a:lnTo>
                  <a:lnTo>
                    <a:pt x="43" y="495"/>
                  </a:lnTo>
                  <a:lnTo>
                    <a:pt x="45" y="446"/>
                  </a:lnTo>
                  <a:lnTo>
                    <a:pt x="46" y="421"/>
                  </a:lnTo>
                  <a:lnTo>
                    <a:pt x="47" y="397"/>
                  </a:lnTo>
                  <a:lnTo>
                    <a:pt x="50" y="372"/>
                  </a:lnTo>
                  <a:lnTo>
                    <a:pt x="55" y="348"/>
                  </a:lnTo>
                  <a:lnTo>
                    <a:pt x="59" y="323"/>
                  </a:lnTo>
                  <a:lnTo>
                    <a:pt x="66" y="300"/>
                  </a:lnTo>
                  <a:lnTo>
                    <a:pt x="73" y="276"/>
                  </a:lnTo>
                  <a:lnTo>
                    <a:pt x="81" y="254"/>
                  </a:lnTo>
                  <a:lnTo>
                    <a:pt x="92" y="232"/>
                  </a:lnTo>
                  <a:lnTo>
                    <a:pt x="103" y="211"/>
                  </a:lnTo>
                  <a:lnTo>
                    <a:pt x="115" y="191"/>
                  </a:lnTo>
                  <a:lnTo>
                    <a:pt x="130" y="174"/>
                  </a:lnTo>
                  <a:lnTo>
                    <a:pt x="130" y="174"/>
                  </a:lnTo>
                  <a:lnTo>
                    <a:pt x="147" y="156"/>
                  </a:lnTo>
                  <a:lnTo>
                    <a:pt x="164" y="139"/>
                  </a:lnTo>
                  <a:lnTo>
                    <a:pt x="182" y="125"/>
                  </a:lnTo>
                  <a:lnTo>
                    <a:pt x="199" y="112"/>
                  </a:lnTo>
                  <a:lnTo>
                    <a:pt x="219" y="101"/>
                  </a:lnTo>
                  <a:lnTo>
                    <a:pt x="238" y="91"/>
                  </a:lnTo>
                  <a:lnTo>
                    <a:pt x="258" y="81"/>
                  </a:lnTo>
                  <a:lnTo>
                    <a:pt x="277" y="75"/>
                  </a:lnTo>
                  <a:lnTo>
                    <a:pt x="298" y="68"/>
                  </a:lnTo>
                  <a:lnTo>
                    <a:pt x="319" y="63"/>
                  </a:lnTo>
                  <a:lnTo>
                    <a:pt x="342" y="59"/>
                  </a:lnTo>
                  <a:lnTo>
                    <a:pt x="362" y="57"/>
                  </a:lnTo>
                  <a:lnTo>
                    <a:pt x="408" y="53"/>
                  </a:lnTo>
                  <a:lnTo>
                    <a:pt x="455" y="51"/>
                  </a:lnTo>
                  <a:lnTo>
                    <a:pt x="455" y="51"/>
                  </a:lnTo>
                  <a:lnTo>
                    <a:pt x="462" y="51"/>
                  </a:lnTo>
                  <a:lnTo>
                    <a:pt x="462" y="51"/>
                  </a:lnTo>
                  <a:lnTo>
                    <a:pt x="467" y="51"/>
                  </a:lnTo>
                  <a:lnTo>
                    <a:pt x="467" y="51"/>
                  </a:lnTo>
                  <a:lnTo>
                    <a:pt x="475" y="50"/>
                  </a:lnTo>
                  <a:lnTo>
                    <a:pt x="480" y="47"/>
                  </a:lnTo>
                  <a:lnTo>
                    <a:pt x="480" y="47"/>
                  </a:lnTo>
                  <a:lnTo>
                    <a:pt x="492" y="46"/>
                  </a:lnTo>
                  <a:lnTo>
                    <a:pt x="504" y="46"/>
                  </a:lnTo>
                  <a:lnTo>
                    <a:pt x="527" y="49"/>
                  </a:lnTo>
                  <a:lnTo>
                    <a:pt x="572" y="55"/>
                  </a:lnTo>
                  <a:lnTo>
                    <a:pt x="572" y="55"/>
                  </a:lnTo>
                  <a:lnTo>
                    <a:pt x="594" y="58"/>
                  </a:lnTo>
                  <a:lnTo>
                    <a:pt x="615" y="63"/>
                  </a:lnTo>
                  <a:lnTo>
                    <a:pt x="637" y="70"/>
                  </a:lnTo>
                  <a:lnTo>
                    <a:pt x="661" y="76"/>
                  </a:lnTo>
                  <a:lnTo>
                    <a:pt x="704" y="91"/>
                  </a:lnTo>
                  <a:lnTo>
                    <a:pt x="746" y="108"/>
                  </a:lnTo>
                  <a:lnTo>
                    <a:pt x="746" y="108"/>
                  </a:lnTo>
                  <a:lnTo>
                    <a:pt x="768" y="118"/>
                  </a:lnTo>
                  <a:lnTo>
                    <a:pt x="789" y="130"/>
                  </a:lnTo>
                  <a:lnTo>
                    <a:pt x="810" y="143"/>
                  </a:lnTo>
                  <a:lnTo>
                    <a:pt x="829" y="159"/>
                  </a:lnTo>
                  <a:lnTo>
                    <a:pt x="848" y="174"/>
                  </a:lnTo>
                  <a:lnTo>
                    <a:pt x="863" y="193"/>
                  </a:lnTo>
                  <a:lnTo>
                    <a:pt x="879" y="212"/>
                  </a:lnTo>
                  <a:lnTo>
                    <a:pt x="891" y="233"/>
                  </a:lnTo>
                  <a:lnTo>
                    <a:pt x="891" y="233"/>
                  </a:lnTo>
                  <a:lnTo>
                    <a:pt x="900" y="251"/>
                  </a:lnTo>
                  <a:lnTo>
                    <a:pt x="907" y="271"/>
                  </a:lnTo>
                  <a:lnTo>
                    <a:pt x="913" y="291"/>
                  </a:lnTo>
                  <a:lnTo>
                    <a:pt x="918" y="312"/>
                  </a:lnTo>
                  <a:lnTo>
                    <a:pt x="922" y="333"/>
                  </a:lnTo>
                  <a:lnTo>
                    <a:pt x="925" y="352"/>
                  </a:lnTo>
                  <a:lnTo>
                    <a:pt x="930" y="393"/>
                  </a:lnTo>
                  <a:lnTo>
                    <a:pt x="930" y="393"/>
                  </a:lnTo>
                  <a:lnTo>
                    <a:pt x="930" y="414"/>
                  </a:lnTo>
                  <a:lnTo>
                    <a:pt x="929" y="435"/>
                  </a:lnTo>
                  <a:lnTo>
                    <a:pt x="926" y="455"/>
                  </a:lnTo>
                  <a:lnTo>
                    <a:pt x="922" y="475"/>
                  </a:lnTo>
                  <a:lnTo>
                    <a:pt x="922" y="47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79" name="文本框 178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80" name="矩形 179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81" name="组合 180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pic>
          <p:nvPicPr>
            <p:cNvPr id="183" name="图片 18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  <p:sp>
          <p:nvSpPr>
            <p:cNvPr id="182" name="文本框 181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04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pic>
        <p:nvPicPr>
          <p:cNvPr id="184" name="图片 1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/>
      <p:bldP spid="209" grpId="0"/>
      <p:bldP spid="210" grpId="0"/>
      <p:bldP spid="211" grpId="0"/>
      <p:bldP spid="179" grpId="0"/>
      <p:bldP spid="18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53238" y="413679"/>
            <a:ext cx="96579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2</a:t>
            </a:r>
            <a:endParaRPr lang="zh-CN" altLang="en-US" sz="16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华康少女" panose="040F0509000000000000" pitchFamily="81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6392323" y="413679"/>
            <a:ext cx="965791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X</a:t>
            </a:r>
            <a:endParaRPr lang="en-US" altLang="zh-CN" sz="16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华康少女" panose="040F0509000000000000" pitchFamily="81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7072971" y="413679"/>
            <a:ext cx="965791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X</a:t>
            </a:r>
            <a:endParaRPr lang="zh-CN" altLang="en-US" sz="16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华康少女" panose="040F0509000000000000" pitchFamily="81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551285" y="2514127"/>
            <a:ext cx="1108943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华康少女" panose="040F0509000000000000" pitchFamily="81" charset="-122"/>
              </a:rPr>
              <a:t>感谢聆听</a:t>
            </a:r>
            <a:endParaRPr lang="zh-CN" altLang="en-US" sz="115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  <a:cs typeface="华康少女" panose="040F0509000000000000" pitchFamily="81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329330" y="4551511"/>
            <a:ext cx="3533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rgbClr val="2E3033"/>
                </a:solidFill>
                <a:latin typeface="+mj-ea"/>
                <a:ea typeface="+mj-ea"/>
              </a:rPr>
              <a:t>Thanks for your listening.</a:t>
            </a:r>
            <a:endParaRPr lang="en-US" altLang="zh-CN" dirty="0">
              <a:solidFill>
                <a:srgbClr val="2E3033"/>
              </a:solidFill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078462" y="766259"/>
            <a:ext cx="1634447" cy="1612189"/>
            <a:chOff x="5078462" y="766259"/>
            <a:chExt cx="1634447" cy="1612189"/>
          </a:xfrm>
        </p:grpSpPr>
        <p:pic>
          <p:nvPicPr>
            <p:cNvPr id="121" name="图片 12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078462" y="1000633"/>
              <a:ext cx="1359526" cy="1377815"/>
            </a:xfrm>
            <a:prstGeom prst="rect">
              <a:avLst/>
            </a:prstGeom>
          </p:spPr>
        </p:pic>
        <p:pic>
          <p:nvPicPr>
            <p:cNvPr id="122" name="图片 1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43110" y="874034"/>
              <a:ext cx="371888" cy="280440"/>
            </a:xfrm>
            <a:prstGeom prst="rect">
              <a:avLst/>
            </a:prstGeom>
          </p:spPr>
        </p:pic>
        <p:pic>
          <p:nvPicPr>
            <p:cNvPr id="126" name="图片 1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99809" y="823982"/>
              <a:ext cx="292633" cy="219475"/>
            </a:xfrm>
            <a:prstGeom prst="rect">
              <a:avLst/>
            </a:prstGeom>
          </p:spPr>
        </p:pic>
        <p:pic>
          <p:nvPicPr>
            <p:cNvPr id="127" name="图片 12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99531" y="766259"/>
              <a:ext cx="213378" cy="164606"/>
            </a:xfrm>
            <a:prstGeom prst="rect">
              <a:avLst/>
            </a:prstGeom>
          </p:spPr>
        </p:pic>
      </p:grpSp>
      <p:pic>
        <p:nvPicPr>
          <p:cNvPr id="128" name="图片 1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9497" y="1798233"/>
            <a:ext cx="1335140" cy="883997"/>
          </a:xfrm>
          <a:prstGeom prst="rect">
            <a:avLst/>
          </a:prstGeom>
        </p:spPr>
      </p:pic>
      <p:pic>
        <p:nvPicPr>
          <p:cNvPr id="129" name="图片 1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5266" y="3956113"/>
            <a:ext cx="1341236" cy="877900"/>
          </a:xfrm>
          <a:prstGeom prst="rect">
            <a:avLst/>
          </a:prstGeom>
        </p:spPr>
      </p:pic>
      <p:pic>
        <p:nvPicPr>
          <p:cNvPr id="130" name="图片 1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07376" y="3956112"/>
            <a:ext cx="1335140" cy="877900"/>
          </a:xfrm>
          <a:prstGeom prst="rect">
            <a:avLst/>
          </a:prstGeom>
        </p:spPr>
      </p:pic>
      <p:pic>
        <p:nvPicPr>
          <p:cNvPr id="131" name="图片 1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58559" y="1798232"/>
            <a:ext cx="1335140" cy="883997"/>
          </a:xfrm>
          <a:prstGeom prst="rect">
            <a:avLst/>
          </a:prstGeom>
        </p:spPr>
      </p:pic>
      <p:pic>
        <p:nvPicPr>
          <p:cNvPr id="133" name="图片 1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98166" y="200631"/>
            <a:ext cx="1719221" cy="670618"/>
          </a:xfrm>
          <a:prstGeom prst="rect">
            <a:avLst/>
          </a:prstGeom>
        </p:spPr>
      </p:pic>
      <p:pic>
        <p:nvPicPr>
          <p:cNvPr id="134" name="图片 13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1312" y="202640"/>
            <a:ext cx="2359356" cy="1024217"/>
          </a:xfrm>
          <a:prstGeom prst="rect">
            <a:avLst/>
          </a:prstGeom>
        </p:spPr>
      </p:pic>
      <p:pic>
        <p:nvPicPr>
          <p:cNvPr id="135" name="图片 13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4997" y="2365494"/>
            <a:ext cx="432854" cy="1005927"/>
          </a:xfrm>
          <a:prstGeom prst="rect">
            <a:avLst/>
          </a:prstGeom>
        </p:spPr>
      </p:pic>
      <p:pic>
        <p:nvPicPr>
          <p:cNvPr id="136" name="图片 13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3555" y="4637924"/>
            <a:ext cx="1889924" cy="2072820"/>
          </a:xfrm>
          <a:prstGeom prst="rect">
            <a:avLst/>
          </a:prstGeom>
        </p:spPr>
      </p:pic>
      <p:pic>
        <p:nvPicPr>
          <p:cNvPr id="139" name="图片 13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434477" y="4636946"/>
            <a:ext cx="1737511" cy="2243522"/>
          </a:xfrm>
          <a:prstGeom prst="rect">
            <a:avLst/>
          </a:prstGeom>
        </p:spPr>
      </p:pic>
      <p:pic>
        <p:nvPicPr>
          <p:cNvPr id="140" name="图片 13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063206" y="3564402"/>
            <a:ext cx="664522" cy="792549"/>
          </a:xfrm>
          <a:prstGeom prst="rect">
            <a:avLst/>
          </a:prstGeom>
        </p:spPr>
      </p:pic>
      <p:pic>
        <p:nvPicPr>
          <p:cNvPr id="141" name="图片 140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198795" y="1921018"/>
            <a:ext cx="865707" cy="8839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67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9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1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649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149"/>
                            </p:stCondLst>
                            <p:childTnLst>
                              <p:par>
                                <p:cTn id="8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7" grpId="0"/>
      <p:bldP spid="88" grpId="0"/>
      <p:bldP spid="89" grpId="0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图片 1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1106" y="861185"/>
            <a:ext cx="5212532" cy="573683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 flipH="1">
            <a:off x="4227799" y="2404975"/>
            <a:ext cx="36684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点击添加标题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flipH="1">
            <a:off x="4928995" y="1052736"/>
            <a:ext cx="24631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000" b="1"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r>
              <a:rPr lang="en-US" altLang="zh-CN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01</a:t>
            </a:r>
            <a:endParaRPr lang="zh-CN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637554" y="2771636"/>
            <a:ext cx="28483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here to add a title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0" name="图片 1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417" y="2267846"/>
            <a:ext cx="1286367" cy="1646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16"/>
          <p:cNvGrpSpPr>
            <a:grpSpLocks noChangeAspect="1"/>
          </p:cNvGrpSpPr>
          <p:nvPr/>
        </p:nvGrpSpPr>
        <p:grpSpPr bwMode="auto">
          <a:xfrm>
            <a:off x="2252201" y="2048269"/>
            <a:ext cx="1158875" cy="2000249"/>
            <a:chOff x="1449" y="1496"/>
            <a:chExt cx="730" cy="126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0" name="Freeform 17"/>
            <p:cNvSpPr>
              <a:spLocks noEditPoints="1"/>
            </p:cNvSpPr>
            <p:nvPr/>
          </p:nvSpPr>
          <p:spPr bwMode="auto">
            <a:xfrm>
              <a:off x="1449" y="1496"/>
              <a:ext cx="730" cy="1260"/>
            </a:xfrm>
            <a:custGeom>
              <a:avLst/>
              <a:gdLst>
                <a:gd name="T0" fmla="*/ 609 w 684"/>
                <a:gd name="T1" fmla="*/ 553 h 1183"/>
                <a:gd name="T2" fmla="*/ 448 w 684"/>
                <a:gd name="T3" fmla="*/ 401 h 1183"/>
                <a:gd name="T4" fmla="*/ 269 w 684"/>
                <a:gd name="T5" fmla="*/ 315 h 1183"/>
                <a:gd name="T6" fmla="*/ 94 w 684"/>
                <a:gd name="T7" fmla="*/ 233 h 1183"/>
                <a:gd name="T8" fmla="*/ 88 w 684"/>
                <a:gd name="T9" fmla="*/ 655 h 1183"/>
                <a:gd name="T10" fmla="*/ 70 w 684"/>
                <a:gd name="T11" fmla="*/ 918 h 1183"/>
                <a:gd name="T12" fmla="*/ 139 w 684"/>
                <a:gd name="T13" fmla="*/ 1167 h 1183"/>
                <a:gd name="T14" fmla="*/ 202 w 684"/>
                <a:gd name="T15" fmla="*/ 975 h 1183"/>
                <a:gd name="T16" fmla="*/ 70 w 684"/>
                <a:gd name="T17" fmla="*/ 734 h 1183"/>
                <a:gd name="T18" fmla="*/ 278 w 684"/>
                <a:gd name="T19" fmla="*/ 562 h 1183"/>
                <a:gd name="T20" fmla="*/ 307 w 684"/>
                <a:gd name="T21" fmla="*/ 754 h 1183"/>
                <a:gd name="T22" fmla="*/ 323 w 684"/>
                <a:gd name="T23" fmla="*/ 769 h 1183"/>
                <a:gd name="T24" fmla="*/ 322 w 684"/>
                <a:gd name="T25" fmla="*/ 948 h 1183"/>
                <a:gd name="T26" fmla="*/ 345 w 684"/>
                <a:gd name="T27" fmla="*/ 765 h 1183"/>
                <a:gd name="T28" fmla="*/ 457 w 684"/>
                <a:gd name="T29" fmla="*/ 753 h 1183"/>
                <a:gd name="T30" fmla="*/ 553 w 684"/>
                <a:gd name="T31" fmla="*/ 815 h 1183"/>
                <a:gd name="T32" fmla="*/ 388 w 684"/>
                <a:gd name="T33" fmla="*/ 1179 h 1183"/>
                <a:gd name="T34" fmla="*/ 445 w 684"/>
                <a:gd name="T35" fmla="*/ 1002 h 1183"/>
                <a:gd name="T36" fmla="*/ 666 w 684"/>
                <a:gd name="T37" fmla="*/ 692 h 1183"/>
                <a:gd name="T38" fmla="*/ 200 w 684"/>
                <a:gd name="T39" fmla="*/ 558 h 1183"/>
                <a:gd name="T40" fmla="*/ 132 w 684"/>
                <a:gd name="T41" fmla="*/ 509 h 1183"/>
                <a:gd name="T42" fmla="*/ 123 w 684"/>
                <a:gd name="T43" fmla="*/ 61 h 1183"/>
                <a:gd name="T44" fmla="*/ 241 w 684"/>
                <a:gd name="T45" fmla="*/ 532 h 1183"/>
                <a:gd name="T46" fmla="*/ 388 w 684"/>
                <a:gd name="T47" fmla="*/ 620 h 1183"/>
                <a:gd name="T48" fmla="*/ 406 w 684"/>
                <a:gd name="T49" fmla="*/ 459 h 1183"/>
                <a:gd name="T50" fmla="*/ 305 w 684"/>
                <a:gd name="T51" fmla="*/ 567 h 1183"/>
                <a:gd name="T52" fmla="*/ 444 w 684"/>
                <a:gd name="T53" fmla="*/ 423 h 1183"/>
                <a:gd name="T54" fmla="*/ 423 w 684"/>
                <a:gd name="T55" fmla="*/ 643 h 1183"/>
                <a:gd name="T56" fmla="*/ 415 w 684"/>
                <a:gd name="T57" fmla="*/ 724 h 1183"/>
                <a:gd name="T58" fmla="*/ 428 w 684"/>
                <a:gd name="T59" fmla="*/ 654 h 1183"/>
                <a:gd name="T60" fmla="*/ 574 w 684"/>
                <a:gd name="T61" fmla="*/ 534 h 1183"/>
                <a:gd name="T62" fmla="*/ 415 w 684"/>
                <a:gd name="T63" fmla="*/ 724 h 1183"/>
                <a:gd name="T64" fmla="*/ 476 w 684"/>
                <a:gd name="T65" fmla="*/ 750 h 1183"/>
                <a:gd name="T66" fmla="*/ 607 w 684"/>
                <a:gd name="T67" fmla="*/ 631 h 1183"/>
                <a:gd name="T68" fmla="*/ 517 w 684"/>
                <a:gd name="T69" fmla="*/ 804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84" h="1183">
                  <a:moveTo>
                    <a:pt x="612" y="606"/>
                  </a:moveTo>
                  <a:cubicBezTo>
                    <a:pt x="615" y="584"/>
                    <a:pt x="613" y="565"/>
                    <a:pt x="609" y="553"/>
                  </a:cubicBezTo>
                  <a:cubicBezTo>
                    <a:pt x="599" y="516"/>
                    <a:pt x="568" y="479"/>
                    <a:pt x="517" y="483"/>
                  </a:cubicBezTo>
                  <a:cubicBezTo>
                    <a:pt x="514" y="445"/>
                    <a:pt x="477" y="404"/>
                    <a:pt x="448" y="401"/>
                  </a:cubicBezTo>
                  <a:cubicBezTo>
                    <a:pt x="329" y="387"/>
                    <a:pt x="263" y="490"/>
                    <a:pt x="263" y="490"/>
                  </a:cubicBezTo>
                  <a:cubicBezTo>
                    <a:pt x="263" y="490"/>
                    <a:pt x="253" y="433"/>
                    <a:pt x="269" y="315"/>
                  </a:cubicBezTo>
                  <a:cubicBezTo>
                    <a:pt x="290" y="158"/>
                    <a:pt x="232" y="0"/>
                    <a:pt x="116" y="36"/>
                  </a:cubicBezTo>
                  <a:cubicBezTo>
                    <a:pt x="0" y="72"/>
                    <a:pt x="71" y="136"/>
                    <a:pt x="94" y="233"/>
                  </a:cubicBezTo>
                  <a:cubicBezTo>
                    <a:pt x="117" y="330"/>
                    <a:pt x="117" y="454"/>
                    <a:pt x="110" y="505"/>
                  </a:cubicBezTo>
                  <a:cubicBezTo>
                    <a:pt x="104" y="546"/>
                    <a:pt x="92" y="624"/>
                    <a:pt x="88" y="655"/>
                  </a:cubicBezTo>
                  <a:cubicBezTo>
                    <a:pt x="69" y="678"/>
                    <a:pt x="57" y="697"/>
                    <a:pt x="54" y="711"/>
                  </a:cubicBezTo>
                  <a:cubicBezTo>
                    <a:pt x="45" y="741"/>
                    <a:pt x="31" y="868"/>
                    <a:pt x="70" y="918"/>
                  </a:cubicBezTo>
                  <a:cubicBezTo>
                    <a:pt x="109" y="969"/>
                    <a:pt x="148" y="980"/>
                    <a:pt x="177" y="979"/>
                  </a:cubicBezTo>
                  <a:cubicBezTo>
                    <a:pt x="203" y="1073"/>
                    <a:pt x="139" y="1167"/>
                    <a:pt x="139" y="1167"/>
                  </a:cubicBezTo>
                  <a:cubicBezTo>
                    <a:pt x="153" y="1174"/>
                    <a:pt x="153" y="1174"/>
                    <a:pt x="153" y="1174"/>
                  </a:cubicBezTo>
                  <a:cubicBezTo>
                    <a:pt x="220" y="1102"/>
                    <a:pt x="207" y="1002"/>
                    <a:pt x="202" y="975"/>
                  </a:cubicBezTo>
                  <a:cubicBezTo>
                    <a:pt x="215" y="971"/>
                    <a:pt x="223" y="966"/>
                    <a:pt x="223" y="966"/>
                  </a:cubicBezTo>
                  <a:cubicBezTo>
                    <a:pt x="50" y="954"/>
                    <a:pt x="64" y="794"/>
                    <a:pt x="70" y="734"/>
                  </a:cubicBezTo>
                  <a:cubicBezTo>
                    <a:pt x="76" y="674"/>
                    <a:pt x="155" y="611"/>
                    <a:pt x="205" y="572"/>
                  </a:cubicBezTo>
                  <a:cubicBezTo>
                    <a:pt x="254" y="533"/>
                    <a:pt x="270" y="550"/>
                    <a:pt x="278" y="562"/>
                  </a:cubicBezTo>
                  <a:cubicBezTo>
                    <a:pt x="326" y="637"/>
                    <a:pt x="384" y="625"/>
                    <a:pt x="408" y="655"/>
                  </a:cubicBezTo>
                  <a:cubicBezTo>
                    <a:pt x="432" y="685"/>
                    <a:pt x="388" y="757"/>
                    <a:pt x="307" y="754"/>
                  </a:cubicBezTo>
                  <a:cubicBezTo>
                    <a:pt x="226" y="751"/>
                    <a:pt x="207" y="675"/>
                    <a:pt x="207" y="675"/>
                  </a:cubicBezTo>
                  <a:cubicBezTo>
                    <a:pt x="216" y="753"/>
                    <a:pt x="271" y="775"/>
                    <a:pt x="323" y="769"/>
                  </a:cubicBezTo>
                  <a:cubicBezTo>
                    <a:pt x="342" y="782"/>
                    <a:pt x="376" y="814"/>
                    <a:pt x="370" y="868"/>
                  </a:cubicBezTo>
                  <a:cubicBezTo>
                    <a:pt x="363" y="933"/>
                    <a:pt x="322" y="948"/>
                    <a:pt x="322" y="948"/>
                  </a:cubicBezTo>
                  <a:cubicBezTo>
                    <a:pt x="322" y="948"/>
                    <a:pt x="390" y="939"/>
                    <a:pt x="390" y="866"/>
                  </a:cubicBezTo>
                  <a:cubicBezTo>
                    <a:pt x="390" y="808"/>
                    <a:pt x="363" y="777"/>
                    <a:pt x="345" y="765"/>
                  </a:cubicBezTo>
                  <a:cubicBezTo>
                    <a:pt x="366" y="759"/>
                    <a:pt x="386" y="749"/>
                    <a:pt x="400" y="738"/>
                  </a:cubicBezTo>
                  <a:cubicBezTo>
                    <a:pt x="409" y="745"/>
                    <a:pt x="427" y="755"/>
                    <a:pt x="457" y="753"/>
                  </a:cubicBezTo>
                  <a:cubicBezTo>
                    <a:pt x="456" y="773"/>
                    <a:pt x="463" y="815"/>
                    <a:pt x="523" y="817"/>
                  </a:cubicBezTo>
                  <a:cubicBezTo>
                    <a:pt x="534" y="817"/>
                    <a:pt x="544" y="816"/>
                    <a:pt x="553" y="815"/>
                  </a:cubicBezTo>
                  <a:cubicBezTo>
                    <a:pt x="559" y="845"/>
                    <a:pt x="569" y="952"/>
                    <a:pt x="418" y="982"/>
                  </a:cubicBezTo>
                  <a:cubicBezTo>
                    <a:pt x="418" y="982"/>
                    <a:pt x="425" y="1121"/>
                    <a:pt x="388" y="1179"/>
                  </a:cubicBezTo>
                  <a:cubicBezTo>
                    <a:pt x="408" y="1183"/>
                    <a:pt x="408" y="1183"/>
                    <a:pt x="408" y="1183"/>
                  </a:cubicBezTo>
                  <a:cubicBezTo>
                    <a:pt x="408" y="1183"/>
                    <a:pt x="446" y="1121"/>
                    <a:pt x="445" y="1002"/>
                  </a:cubicBezTo>
                  <a:cubicBezTo>
                    <a:pt x="445" y="1002"/>
                    <a:pt x="592" y="979"/>
                    <a:pt x="582" y="806"/>
                  </a:cubicBezTo>
                  <a:cubicBezTo>
                    <a:pt x="625" y="787"/>
                    <a:pt x="651" y="744"/>
                    <a:pt x="666" y="692"/>
                  </a:cubicBezTo>
                  <a:cubicBezTo>
                    <a:pt x="684" y="633"/>
                    <a:pt x="636" y="608"/>
                    <a:pt x="612" y="606"/>
                  </a:cubicBezTo>
                  <a:close/>
                  <a:moveTo>
                    <a:pt x="200" y="558"/>
                  </a:moveTo>
                  <a:cubicBezTo>
                    <a:pt x="162" y="583"/>
                    <a:pt x="132" y="608"/>
                    <a:pt x="109" y="632"/>
                  </a:cubicBezTo>
                  <a:cubicBezTo>
                    <a:pt x="111" y="609"/>
                    <a:pt x="122" y="580"/>
                    <a:pt x="132" y="509"/>
                  </a:cubicBezTo>
                  <a:cubicBezTo>
                    <a:pt x="146" y="422"/>
                    <a:pt x="128" y="293"/>
                    <a:pt x="113" y="228"/>
                  </a:cubicBezTo>
                  <a:cubicBezTo>
                    <a:pt x="100" y="171"/>
                    <a:pt x="31" y="75"/>
                    <a:pt x="123" y="61"/>
                  </a:cubicBezTo>
                  <a:cubicBezTo>
                    <a:pt x="254" y="41"/>
                    <a:pt x="256" y="256"/>
                    <a:pt x="250" y="311"/>
                  </a:cubicBezTo>
                  <a:cubicBezTo>
                    <a:pt x="244" y="359"/>
                    <a:pt x="241" y="500"/>
                    <a:pt x="241" y="532"/>
                  </a:cubicBezTo>
                  <a:cubicBezTo>
                    <a:pt x="230" y="538"/>
                    <a:pt x="217" y="546"/>
                    <a:pt x="200" y="558"/>
                  </a:cubicBezTo>
                  <a:close/>
                  <a:moveTo>
                    <a:pt x="388" y="620"/>
                  </a:moveTo>
                  <a:cubicBezTo>
                    <a:pt x="378" y="617"/>
                    <a:pt x="365" y="611"/>
                    <a:pt x="352" y="603"/>
                  </a:cubicBezTo>
                  <a:cubicBezTo>
                    <a:pt x="335" y="522"/>
                    <a:pt x="406" y="459"/>
                    <a:pt x="406" y="459"/>
                  </a:cubicBezTo>
                  <a:cubicBezTo>
                    <a:pt x="324" y="501"/>
                    <a:pt x="330" y="567"/>
                    <a:pt x="336" y="593"/>
                  </a:cubicBezTo>
                  <a:cubicBezTo>
                    <a:pt x="325" y="585"/>
                    <a:pt x="314" y="577"/>
                    <a:pt x="305" y="567"/>
                  </a:cubicBezTo>
                  <a:cubicBezTo>
                    <a:pt x="281" y="542"/>
                    <a:pt x="282" y="520"/>
                    <a:pt x="261" y="524"/>
                  </a:cubicBezTo>
                  <a:cubicBezTo>
                    <a:pt x="287" y="485"/>
                    <a:pt x="396" y="408"/>
                    <a:pt x="444" y="423"/>
                  </a:cubicBezTo>
                  <a:cubicBezTo>
                    <a:pt x="496" y="439"/>
                    <a:pt x="508" y="509"/>
                    <a:pt x="485" y="574"/>
                  </a:cubicBezTo>
                  <a:cubicBezTo>
                    <a:pt x="469" y="620"/>
                    <a:pt x="439" y="637"/>
                    <a:pt x="423" y="643"/>
                  </a:cubicBezTo>
                  <a:cubicBezTo>
                    <a:pt x="414" y="629"/>
                    <a:pt x="400" y="624"/>
                    <a:pt x="388" y="620"/>
                  </a:cubicBezTo>
                  <a:close/>
                  <a:moveTo>
                    <a:pt x="415" y="724"/>
                  </a:moveTo>
                  <a:cubicBezTo>
                    <a:pt x="420" y="717"/>
                    <a:pt x="424" y="710"/>
                    <a:pt x="426" y="703"/>
                  </a:cubicBezTo>
                  <a:cubicBezTo>
                    <a:pt x="431" y="681"/>
                    <a:pt x="431" y="666"/>
                    <a:pt x="428" y="654"/>
                  </a:cubicBezTo>
                  <a:cubicBezTo>
                    <a:pt x="510" y="623"/>
                    <a:pt x="514" y="552"/>
                    <a:pt x="516" y="508"/>
                  </a:cubicBezTo>
                  <a:cubicBezTo>
                    <a:pt x="531" y="508"/>
                    <a:pt x="558" y="512"/>
                    <a:pt x="574" y="534"/>
                  </a:cubicBezTo>
                  <a:cubicBezTo>
                    <a:pt x="597" y="567"/>
                    <a:pt x="601" y="681"/>
                    <a:pt x="508" y="721"/>
                  </a:cubicBezTo>
                  <a:cubicBezTo>
                    <a:pt x="444" y="748"/>
                    <a:pt x="422" y="735"/>
                    <a:pt x="415" y="724"/>
                  </a:cubicBezTo>
                  <a:close/>
                  <a:moveTo>
                    <a:pt x="517" y="804"/>
                  </a:moveTo>
                  <a:cubicBezTo>
                    <a:pt x="469" y="797"/>
                    <a:pt x="471" y="766"/>
                    <a:pt x="476" y="750"/>
                  </a:cubicBezTo>
                  <a:cubicBezTo>
                    <a:pt x="488" y="747"/>
                    <a:pt x="502" y="742"/>
                    <a:pt x="519" y="734"/>
                  </a:cubicBezTo>
                  <a:cubicBezTo>
                    <a:pt x="570" y="710"/>
                    <a:pt x="596" y="669"/>
                    <a:pt x="607" y="631"/>
                  </a:cubicBezTo>
                  <a:cubicBezTo>
                    <a:pt x="622" y="636"/>
                    <a:pt x="644" y="647"/>
                    <a:pt x="643" y="675"/>
                  </a:cubicBezTo>
                  <a:cubicBezTo>
                    <a:pt x="642" y="718"/>
                    <a:pt x="584" y="812"/>
                    <a:pt x="517" y="8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73" name="Freeform 18"/>
            <p:cNvSpPr/>
            <p:nvPr/>
          </p:nvSpPr>
          <p:spPr bwMode="auto">
            <a:xfrm>
              <a:off x="1760" y="2545"/>
              <a:ext cx="57" cy="47"/>
            </a:xfrm>
            <a:custGeom>
              <a:avLst/>
              <a:gdLst>
                <a:gd name="T0" fmla="*/ 0 w 54"/>
                <a:gd name="T1" fmla="*/ 18 h 44"/>
                <a:gd name="T2" fmla="*/ 54 w 54"/>
                <a:gd name="T3" fmla="*/ 0 h 44"/>
                <a:gd name="T4" fmla="*/ 46 w 54"/>
                <a:gd name="T5" fmla="*/ 44 h 44"/>
                <a:gd name="T6" fmla="*/ 39 w 54"/>
                <a:gd name="T7" fmla="*/ 23 h 44"/>
                <a:gd name="T8" fmla="*/ 0 w 54"/>
                <a:gd name="T9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4">
                  <a:moveTo>
                    <a:pt x="0" y="18"/>
                  </a:moveTo>
                  <a:cubicBezTo>
                    <a:pt x="0" y="18"/>
                    <a:pt x="30" y="19"/>
                    <a:pt x="54" y="0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23"/>
                    <a:pt x="28" y="31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122" name="Group 21"/>
          <p:cNvGrpSpPr>
            <a:grpSpLocks noChangeAspect="1"/>
          </p:cNvGrpSpPr>
          <p:nvPr/>
        </p:nvGrpSpPr>
        <p:grpSpPr bwMode="auto">
          <a:xfrm>
            <a:off x="5462352" y="2067844"/>
            <a:ext cx="1209675" cy="1979613"/>
            <a:chOff x="3270" y="1510"/>
            <a:chExt cx="762" cy="1247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23" name="Freeform 22"/>
            <p:cNvSpPr/>
            <p:nvPr/>
          </p:nvSpPr>
          <p:spPr bwMode="auto">
            <a:xfrm>
              <a:off x="3616" y="2549"/>
              <a:ext cx="56" cy="46"/>
            </a:xfrm>
            <a:custGeom>
              <a:avLst/>
              <a:gdLst>
                <a:gd name="T0" fmla="*/ 0 w 54"/>
                <a:gd name="T1" fmla="*/ 18 h 44"/>
                <a:gd name="T2" fmla="*/ 54 w 54"/>
                <a:gd name="T3" fmla="*/ 0 h 44"/>
                <a:gd name="T4" fmla="*/ 46 w 54"/>
                <a:gd name="T5" fmla="*/ 44 h 44"/>
                <a:gd name="T6" fmla="*/ 39 w 54"/>
                <a:gd name="T7" fmla="*/ 23 h 44"/>
                <a:gd name="T8" fmla="*/ 0 w 54"/>
                <a:gd name="T9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4">
                  <a:moveTo>
                    <a:pt x="0" y="18"/>
                  </a:moveTo>
                  <a:cubicBezTo>
                    <a:pt x="0" y="18"/>
                    <a:pt x="29" y="19"/>
                    <a:pt x="54" y="0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23"/>
                    <a:pt x="28" y="31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4" name="Freeform 23"/>
            <p:cNvSpPr>
              <a:spLocks noEditPoints="1"/>
            </p:cNvSpPr>
            <p:nvPr/>
          </p:nvSpPr>
          <p:spPr bwMode="auto">
            <a:xfrm>
              <a:off x="3270" y="1510"/>
              <a:ext cx="762" cy="1247"/>
            </a:xfrm>
            <a:custGeom>
              <a:avLst/>
              <a:gdLst>
                <a:gd name="T0" fmla="*/ 629 w 729"/>
                <a:gd name="T1" fmla="*/ 554 h 1195"/>
                <a:gd name="T2" fmla="*/ 512 w 729"/>
                <a:gd name="T3" fmla="*/ 454 h 1195"/>
                <a:gd name="T4" fmla="*/ 509 w 729"/>
                <a:gd name="T5" fmla="*/ 405 h 1195"/>
                <a:gd name="T6" fmla="*/ 591 w 729"/>
                <a:gd name="T7" fmla="*/ 78 h 1195"/>
                <a:gd name="T8" fmla="*/ 415 w 729"/>
                <a:gd name="T9" fmla="*/ 118 h 1195"/>
                <a:gd name="T10" fmla="*/ 276 w 729"/>
                <a:gd name="T11" fmla="*/ 309 h 1195"/>
                <a:gd name="T12" fmla="*/ 37 w 729"/>
                <a:gd name="T13" fmla="*/ 50 h 1195"/>
                <a:gd name="T14" fmla="*/ 151 w 729"/>
                <a:gd name="T15" fmla="*/ 585 h 1195"/>
                <a:gd name="T16" fmla="*/ 202 w 729"/>
                <a:gd name="T17" fmla="*/ 988 h 1195"/>
                <a:gd name="T18" fmla="*/ 160 w 729"/>
                <a:gd name="T19" fmla="*/ 1169 h 1195"/>
                <a:gd name="T20" fmla="*/ 135 w 729"/>
                <a:gd name="T21" fmla="*/ 904 h 1195"/>
                <a:gd name="T22" fmla="*/ 298 w 729"/>
                <a:gd name="T23" fmla="*/ 556 h 1195"/>
                <a:gd name="T24" fmla="*/ 447 w 729"/>
                <a:gd name="T25" fmla="*/ 694 h 1195"/>
                <a:gd name="T26" fmla="*/ 268 w 729"/>
                <a:gd name="T27" fmla="*/ 812 h 1195"/>
                <a:gd name="T28" fmla="*/ 373 w 729"/>
                <a:gd name="T29" fmla="*/ 737 h 1195"/>
                <a:gd name="T30" fmla="*/ 391 w 729"/>
                <a:gd name="T31" fmla="*/ 740 h 1195"/>
                <a:gd name="T32" fmla="*/ 440 w 729"/>
                <a:gd name="T33" fmla="*/ 778 h 1195"/>
                <a:gd name="T34" fmla="*/ 593 w 729"/>
                <a:gd name="T35" fmla="*/ 811 h 1195"/>
                <a:gd name="T36" fmla="*/ 460 w 729"/>
                <a:gd name="T37" fmla="*/ 992 h 1195"/>
                <a:gd name="T38" fmla="*/ 465 w 729"/>
                <a:gd name="T39" fmla="*/ 1195 h 1195"/>
                <a:gd name="T40" fmla="*/ 647 w 729"/>
                <a:gd name="T41" fmla="*/ 784 h 1195"/>
                <a:gd name="T42" fmla="*/ 437 w 729"/>
                <a:gd name="T43" fmla="*/ 585 h 1195"/>
                <a:gd name="T44" fmla="*/ 210 w 729"/>
                <a:gd name="T45" fmla="*/ 547 h 1195"/>
                <a:gd name="T46" fmla="*/ 54 w 729"/>
                <a:gd name="T47" fmla="*/ 143 h 1195"/>
                <a:gd name="T48" fmla="*/ 240 w 729"/>
                <a:gd name="T49" fmla="*/ 230 h 1195"/>
                <a:gd name="T50" fmla="*/ 374 w 729"/>
                <a:gd name="T51" fmla="*/ 387 h 1195"/>
                <a:gd name="T52" fmla="*/ 520 w 729"/>
                <a:gd name="T53" fmla="*/ 52 h 1195"/>
                <a:gd name="T54" fmla="*/ 468 w 729"/>
                <a:gd name="T55" fmla="*/ 505 h 1195"/>
                <a:gd name="T56" fmla="*/ 437 w 729"/>
                <a:gd name="T57" fmla="*/ 585 h 1195"/>
                <a:gd name="T58" fmla="*/ 494 w 729"/>
                <a:gd name="T59" fmla="*/ 673 h 1195"/>
                <a:gd name="T60" fmla="*/ 529 w 729"/>
                <a:gd name="T61" fmla="*/ 484 h 1195"/>
                <a:gd name="T62" fmla="*/ 429 w 729"/>
                <a:gd name="T63" fmla="*/ 736 h 1195"/>
                <a:gd name="T64" fmla="*/ 603 w 729"/>
                <a:gd name="T65" fmla="*/ 672 h 1195"/>
                <a:gd name="T66" fmla="*/ 691 w 729"/>
                <a:gd name="T67" fmla="*/ 638 h 1195"/>
                <a:gd name="T68" fmla="*/ 520 w 729"/>
                <a:gd name="T69" fmla="*/ 768 h 1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9" h="1195">
                  <a:moveTo>
                    <a:pt x="700" y="569"/>
                  </a:moveTo>
                  <a:cubicBezTo>
                    <a:pt x="676" y="543"/>
                    <a:pt x="646" y="548"/>
                    <a:pt x="629" y="554"/>
                  </a:cubicBezTo>
                  <a:cubicBezTo>
                    <a:pt x="629" y="543"/>
                    <a:pt x="629" y="534"/>
                    <a:pt x="629" y="528"/>
                  </a:cubicBezTo>
                  <a:cubicBezTo>
                    <a:pt x="629" y="504"/>
                    <a:pt x="601" y="415"/>
                    <a:pt x="512" y="454"/>
                  </a:cubicBezTo>
                  <a:cubicBezTo>
                    <a:pt x="508" y="455"/>
                    <a:pt x="504" y="457"/>
                    <a:pt x="501" y="459"/>
                  </a:cubicBezTo>
                  <a:cubicBezTo>
                    <a:pt x="498" y="447"/>
                    <a:pt x="498" y="427"/>
                    <a:pt x="509" y="405"/>
                  </a:cubicBezTo>
                  <a:cubicBezTo>
                    <a:pt x="528" y="366"/>
                    <a:pt x="597" y="273"/>
                    <a:pt x="606" y="211"/>
                  </a:cubicBezTo>
                  <a:cubicBezTo>
                    <a:pt x="614" y="149"/>
                    <a:pt x="602" y="102"/>
                    <a:pt x="591" y="78"/>
                  </a:cubicBezTo>
                  <a:cubicBezTo>
                    <a:pt x="580" y="53"/>
                    <a:pt x="554" y="23"/>
                    <a:pt x="514" y="23"/>
                  </a:cubicBezTo>
                  <a:cubicBezTo>
                    <a:pt x="474" y="23"/>
                    <a:pt x="426" y="50"/>
                    <a:pt x="415" y="118"/>
                  </a:cubicBezTo>
                  <a:cubicBezTo>
                    <a:pt x="405" y="185"/>
                    <a:pt x="346" y="432"/>
                    <a:pt x="315" y="482"/>
                  </a:cubicBezTo>
                  <a:cubicBezTo>
                    <a:pt x="315" y="482"/>
                    <a:pt x="283" y="384"/>
                    <a:pt x="276" y="309"/>
                  </a:cubicBezTo>
                  <a:cubicBezTo>
                    <a:pt x="269" y="234"/>
                    <a:pt x="258" y="133"/>
                    <a:pt x="188" y="67"/>
                  </a:cubicBezTo>
                  <a:cubicBezTo>
                    <a:pt x="117" y="0"/>
                    <a:pt x="58" y="38"/>
                    <a:pt x="37" y="50"/>
                  </a:cubicBezTo>
                  <a:cubicBezTo>
                    <a:pt x="17" y="62"/>
                    <a:pt x="0" y="93"/>
                    <a:pt x="35" y="161"/>
                  </a:cubicBezTo>
                  <a:cubicBezTo>
                    <a:pt x="69" y="228"/>
                    <a:pt x="116" y="381"/>
                    <a:pt x="151" y="585"/>
                  </a:cubicBezTo>
                  <a:cubicBezTo>
                    <a:pt x="113" y="616"/>
                    <a:pt x="74" y="669"/>
                    <a:pt x="68" y="769"/>
                  </a:cubicBezTo>
                  <a:cubicBezTo>
                    <a:pt x="59" y="931"/>
                    <a:pt x="166" y="940"/>
                    <a:pt x="202" y="988"/>
                  </a:cubicBezTo>
                  <a:cubicBezTo>
                    <a:pt x="238" y="1037"/>
                    <a:pt x="151" y="1155"/>
                    <a:pt x="151" y="1155"/>
                  </a:cubicBezTo>
                  <a:cubicBezTo>
                    <a:pt x="160" y="1169"/>
                    <a:pt x="160" y="1169"/>
                    <a:pt x="160" y="1169"/>
                  </a:cubicBezTo>
                  <a:cubicBezTo>
                    <a:pt x="198" y="1124"/>
                    <a:pt x="228" y="1059"/>
                    <a:pt x="234" y="1007"/>
                  </a:cubicBezTo>
                  <a:cubicBezTo>
                    <a:pt x="240" y="954"/>
                    <a:pt x="198" y="969"/>
                    <a:pt x="135" y="904"/>
                  </a:cubicBezTo>
                  <a:cubicBezTo>
                    <a:pt x="71" y="838"/>
                    <a:pt x="76" y="706"/>
                    <a:pt x="135" y="632"/>
                  </a:cubicBezTo>
                  <a:cubicBezTo>
                    <a:pt x="194" y="558"/>
                    <a:pt x="275" y="538"/>
                    <a:pt x="298" y="556"/>
                  </a:cubicBezTo>
                  <a:cubicBezTo>
                    <a:pt x="321" y="575"/>
                    <a:pt x="392" y="615"/>
                    <a:pt x="432" y="602"/>
                  </a:cubicBezTo>
                  <a:cubicBezTo>
                    <a:pt x="472" y="589"/>
                    <a:pt x="508" y="654"/>
                    <a:pt x="447" y="694"/>
                  </a:cubicBezTo>
                  <a:cubicBezTo>
                    <a:pt x="369" y="746"/>
                    <a:pt x="280" y="674"/>
                    <a:pt x="280" y="674"/>
                  </a:cubicBezTo>
                  <a:cubicBezTo>
                    <a:pt x="302" y="738"/>
                    <a:pt x="268" y="812"/>
                    <a:pt x="268" y="812"/>
                  </a:cubicBezTo>
                  <a:cubicBezTo>
                    <a:pt x="319" y="788"/>
                    <a:pt x="306" y="705"/>
                    <a:pt x="306" y="705"/>
                  </a:cubicBezTo>
                  <a:cubicBezTo>
                    <a:pt x="331" y="722"/>
                    <a:pt x="353" y="732"/>
                    <a:pt x="373" y="737"/>
                  </a:cubicBezTo>
                  <a:cubicBezTo>
                    <a:pt x="385" y="769"/>
                    <a:pt x="408" y="853"/>
                    <a:pt x="346" y="923"/>
                  </a:cubicBezTo>
                  <a:cubicBezTo>
                    <a:pt x="346" y="923"/>
                    <a:pt x="434" y="880"/>
                    <a:pt x="391" y="740"/>
                  </a:cubicBezTo>
                  <a:cubicBezTo>
                    <a:pt x="395" y="740"/>
                    <a:pt x="400" y="740"/>
                    <a:pt x="405" y="740"/>
                  </a:cubicBezTo>
                  <a:cubicBezTo>
                    <a:pt x="408" y="751"/>
                    <a:pt x="417" y="766"/>
                    <a:pt x="440" y="778"/>
                  </a:cubicBezTo>
                  <a:cubicBezTo>
                    <a:pt x="456" y="787"/>
                    <a:pt x="480" y="786"/>
                    <a:pt x="505" y="775"/>
                  </a:cubicBezTo>
                  <a:cubicBezTo>
                    <a:pt x="514" y="792"/>
                    <a:pt x="540" y="824"/>
                    <a:pt x="593" y="811"/>
                  </a:cubicBezTo>
                  <a:cubicBezTo>
                    <a:pt x="604" y="809"/>
                    <a:pt x="614" y="805"/>
                    <a:pt x="623" y="800"/>
                  </a:cubicBezTo>
                  <a:cubicBezTo>
                    <a:pt x="621" y="839"/>
                    <a:pt x="605" y="966"/>
                    <a:pt x="460" y="992"/>
                  </a:cubicBezTo>
                  <a:cubicBezTo>
                    <a:pt x="460" y="992"/>
                    <a:pt x="475" y="1138"/>
                    <a:pt x="439" y="1194"/>
                  </a:cubicBezTo>
                  <a:cubicBezTo>
                    <a:pt x="465" y="1195"/>
                    <a:pt x="465" y="1195"/>
                    <a:pt x="465" y="1195"/>
                  </a:cubicBezTo>
                  <a:cubicBezTo>
                    <a:pt x="465" y="1195"/>
                    <a:pt x="501" y="1143"/>
                    <a:pt x="485" y="1007"/>
                  </a:cubicBezTo>
                  <a:cubicBezTo>
                    <a:pt x="485" y="1007"/>
                    <a:pt x="636" y="1001"/>
                    <a:pt x="647" y="784"/>
                  </a:cubicBezTo>
                  <a:cubicBezTo>
                    <a:pt x="720" y="725"/>
                    <a:pt x="729" y="601"/>
                    <a:pt x="700" y="569"/>
                  </a:cubicBezTo>
                  <a:close/>
                  <a:moveTo>
                    <a:pt x="437" y="585"/>
                  </a:moveTo>
                  <a:cubicBezTo>
                    <a:pt x="381" y="593"/>
                    <a:pt x="339" y="562"/>
                    <a:pt x="309" y="545"/>
                  </a:cubicBezTo>
                  <a:cubicBezTo>
                    <a:pt x="280" y="528"/>
                    <a:pt x="246" y="525"/>
                    <a:pt x="210" y="547"/>
                  </a:cubicBezTo>
                  <a:cubicBezTo>
                    <a:pt x="200" y="552"/>
                    <a:pt x="187" y="559"/>
                    <a:pt x="172" y="569"/>
                  </a:cubicBezTo>
                  <a:cubicBezTo>
                    <a:pt x="161" y="511"/>
                    <a:pt x="103" y="226"/>
                    <a:pt x="54" y="143"/>
                  </a:cubicBezTo>
                  <a:cubicBezTo>
                    <a:pt x="4" y="59"/>
                    <a:pt x="91" y="56"/>
                    <a:pt x="106" y="58"/>
                  </a:cubicBezTo>
                  <a:cubicBezTo>
                    <a:pt x="141" y="63"/>
                    <a:pt x="228" y="130"/>
                    <a:pt x="240" y="230"/>
                  </a:cubicBezTo>
                  <a:cubicBezTo>
                    <a:pt x="252" y="331"/>
                    <a:pt x="269" y="478"/>
                    <a:pt x="314" y="536"/>
                  </a:cubicBezTo>
                  <a:cubicBezTo>
                    <a:pt x="314" y="536"/>
                    <a:pt x="346" y="484"/>
                    <a:pt x="374" y="387"/>
                  </a:cubicBezTo>
                  <a:cubicBezTo>
                    <a:pt x="402" y="290"/>
                    <a:pt x="432" y="177"/>
                    <a:pt x="440" y="130"/>
                  </a:cubicBezTo>
                  <a:cubicBezTo>
                    <a:pt x="447" y="82"/>
                    <a:pt x="470" y="40"/>
                    <a:pt x="520" y="52"/>
                  </a:cubicBezTo>
                  <a:cubicBezTo>
                    <a:pt x="569" y="64"/>
                    <a:pt x="597" y="151"/>
                    <a:pt x="568" y="231"/>
                  </a:cubicBezTo>
                  <a:cubicBezTo>
                    <a:pt x="541" y="306"/>
                    <a:pt x="452" y="400"/>
                    <a:pt x="468" y="505"/>
                  </a:cubicBezTo>
                  <a:cubicBezTo>
                    <a:pt x="454" y="536"/>
                    <a:pt x="450" y="572"/>
                    <a:pt x="449" y="585"/>
                  </a:cubicBezTo>
                  <a:cubicBezTo>
                    <a:pt x="445" y="585"/>
                    <a:pt x="441" y="585"/>
                    <a:pt x="437" y="585"/>
                  </a:cubicBezTo>
                  <a:close/>
                  <a:moveTo>
                    <a:pt x="429" y="736"/>
                  </a:moveTo>
                  <a:cubicBezTo>
                    <a:pt x="464" y="725"/>
                    <a:pt x="486" y="695"/>
                    <a:pt x="494" y="673"/>
                  </a:cubicBezTo>
                  <a:cubicBezTo>
                    <a:pt x="507" y="639"/>
                    <a:pt x="498" y="597"/>
                    <a:pt x="465" y="587"/>
                  </a:cubicBezTo>
                  <a:cubicBezTo>
                    <a:pt x="469" y="565"/>
                    <a:pt x="486" y="497"/>
                    <a:pt x="529" y="484"/>
                  </a:cubicBezTo>
                  <a:cubicBezTo>
                    <a:pt x="580" y="468"/>
                    <a:pt x="609" y="509"/>
                    <a:pt x="596" y="585"/>
                  </a:cubicBezTo>
                  <a:cubicBezTo>
                    <a:pt x="584" y="659"/>
                    <a:pt x="518" y="804"/>
                    <a:pt x="429" y="736"/>
                  </a:cubicBezTo>
                  <a:close/>
                  <a:moveTo>
                    <a:pt x="520" y="768"/>
                  </a:moveTo>
                  <a:cubicBezTo>
                    <a:pt x="554" y="749"/>
                    <a:pt x="586" y="716"/>
                    <a:pt x="603" y="672"/>
                  </a:cubicBezTo>
                  <a:cubicBezTo>
                    <a:pt x="616" y="636"/>
                    <a:pt x="622" y="606"/>
                    <a:pt x="626" y="581"/>
                  </a:cubicBezTo>
                  <a:cubicBezTo>
                    <a:pt x="680" y="564"/>
                    <a:pt x="696" y="608"/>
                    <a:pt x="691" y="638"/>
                  </a:cubicBezTo>
                  <a:cubicBezTo>
                    <a:pt x="687" y="669"/>
                    <a:pt x="664" y="771"/>
                    <a:pt x="595" y="789"/>
                  </a:cubicBezTo>
                  <a:cubicBezTo>
                    <a:pt x="547" y="802"/>
                    <a:pt x="527" y="781"/>
                    <a:pt x="520" y="7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125" name="Group 26"/>
          <p:cNvGrpSpPr>
            <a:grpSpLocks noChangeAspect="1"/>
          </p:cNvGrpSpPr>
          <p:nvPr/>
        </p:nvGrpSpPr>
        <p:grpSpPr bwMode="auto">
          <a:xfrm>
            <a:off x="8860959" y="2069432"/>
            <a:ext cx="1200149" cy="1973263"/>
            <a:chOff x="5100" y="1511"/>
            <a:chExt cx="756" cy="1243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26" name="Freeform 27"/>
            <p:cNvSpPr/>
            <p:nvPr/>
          </p:nvSpPr>
          <p:spPr bwMode="auto">
            <a:xfrm>
              <a:off x="5459" y="2603"/>
              <a:ext cx="57" cy="48"/>
            </a:xfrm>
            <a:custGeom>
              <a:avLst/>
              <a:gdLst>
                <a:gd name="T0" fmla="*/ 0 w 54"/>
                <a:gd name="T1" fmla="*/ 18 h 45"/>
                <a:gd name="T2" fmla="*/ 54 w 54"/>
                <a:gd name="T3" fmla="*/ 0 h 45"/>
                <a:gd name="T4" fmla="*/ 46 w 54"/>
                <a:gd name="T5" fmla="*/ 45 h 45"/>
                <a:gd name="T6" fmla="*/ 40 w 54"/>
                <a:gd name="T7" fmla="*/ 23 h 45"/>
                <a:gd name="T8" fmla="*/ 0 w 54"/>
                <a:gd name="T9" fmla="*/ 1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5">
                  <a:moveTo>
                    <a:pt x="0" y="18"/>
                  </a:moveTo>
                  <a:cubicBezTo>
                    <a:pt x="0" y="18"/>
                    <a:pt x="30" y="19"/>
                    <a:pt x="54" y="0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29" y="31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7" name="Freeform 28"/>
            <p:cNvSpPr>
              <a:spLocks noEditPoints="1"/>
            </p:cNvSpPr>
            <p:nvPr/>
          </p:nvSpPr>
          <p:spPr bwMode="auto">
            <a:xfrm>
              <a:off x="5100" y="1511"/>
              <a:ext cx="756" cy="1243"/>
            </a:xfrm>
            <a:custGeom>
              <a:avLst/>
              <a:gdLst>
                <a:gd name="T0" fmla="*/ 638 w 716"/>
                <a:gd name="T1" fmla="*/ 356 h 1179"/>
                <a:gd name="T2" fmla="*/ 533 w 716"/>
                <a:gd name="T3" fmla="*/ 162 h 1179"/>
                <a:gd name="T4" fmla="*/ 380 w 716"/>
                <a:gd name="T5" fmla="*/ 2 h 1179"/>
                <a:gd name="T6" fmla="*/ 296 w 716"/>
                <a:gd name="T7" fmla="*/ 488 h 1179"/>
                <a:gd name="T8" fmla="*/ 92 w 716"/>
                <a:gd name="T9" fmla="*/ 55 h 1179"/>
                <a:gd name="T10" fmla="*/ 132 w 716"/>
                <a:gd name="T11" fmla="*/ 487 h 1179"/>
                <a:gd name="T12" fmla="*/ 232 w 716"/>
                <a:gd name="T13" fmla="*/ 1045 h 1179"/>
                <a:gd name="T14" fmla="*/ 181 w 716"/>
                <a:gd name="T15" fmla="*/ 1178 h 1179"/>
                <a:gd name="T16" fmla="*/ 260 w 716"/>
                <a:gd name="T17" fmla="*/ 1045 h 1179"/>
                <a:gd name="T18" fmla="*/ 105 w 716"/>
                <a:gd name="T19" fmla="*/ 852 h 1179"/>
                <a:gd name="T20" fmla="*/ 154 w 716"/>
                <a:gd name="T21" fmla="*/ 431 h 1179"/>
                <a:gd name="T22" fmla="*/ 99 w 716"/>
                <a:gd name="T23" fmla="*/ 84 h 1179"/>
                <a:gd name="T24" fmla="*/ 297 w 716"/>
                <a:gd name="T25" fmla="*/ 549 h 1179"/>
                <a:gd name="T26" fmla="*/ 161 w 716"/>
                <a:gd name="T27" fmla="*/ 656 h 1179"/>
                <a:gd name="T28" fmla="*/ 399 w 716"/>
                <a:gd name="T29" fmla="*/ 516 h 1179"/>
                <a:gd name="T30" fmla="*/ 553 w 716"/>
                <a:gd name="T31" fmla="*/ 619 h 1179"/>
                <a:gd name="T32" fmla="*/ 319 w 716"/>
                <a:gd name="T33" fmla="*/ 793 h 1179"/>
                <a:gd name="T34" fmla="*/ 415 w 716"/>
                <a:gd name="T35" fmla="*/ 798 h 1179"/>
                <a:gd name="T36" fmla="*/ 438 w 716"/>
                <a:gd name="T37" fmla="*/ 814 h 1179"/>
                <a:gd name="T38" fmla="*/ 569 w 716"/>
                <a:gd name="T39" fmla="*/ 720 h 1179"/>
                <a:gd name="T40" fmla="*/ 547 w 716"/>
                <a:gd name="T41" fmla="*/ 720 h 1179"/>
                <a:gd name="T42" fmla="*/ 561 w 716"/>
                <a:gd name="T43" fmla="*/ 729 h 1179"/>
                <a:gd name="T44" fmla="*/ 414 w 716"/>
                <a:gd name="T45" fmla="*/ 667 h 1179"/>
                <a:gd name="T46" fmla="*/ 574 w 716"/>
                <a:gd name="T47" fmla="*/ 577 h 1179"/>
                <a:gd name="T48" fmla="*/ 485 w 716"/>
                <a:gd name="T49" fmla="*/ 1018 h 1179"/>
                <a:gd name="T50" fmla="*/ 492 w 716"/>
                <a:gd name="T51" fmla="*/ 1175 h 1179"/>
                <a:gd name="T52" fmla="*/ 671 w 716"/>
                <a:gd name="T53" fmla="*/ 840 h 1179"/>
                <a:gd name="T54" fmla="*/ 325 w 716"/>
                <a:gd name="T55" fmla="*/ 522 h 1179"/>
                <a:gd name="T56" fmla="*/ 325 w 716"/>
                <a:gd name="T57" fmla="*/ 142 h 1179"/>
                <a:gd name="T58" fmla="*/ 423 w 716"/>
                <a:gd name="T59" fmla="*/ 507 h 1179"/>
                <a:gd name="T60" fmla="*/ 325 w 716"/>
                <a:gd name="T61" fmla="*/ 522 h 1179"/>
                <a:gd name="T62" fmla="*/ 483 w 716"/>
                <a:gd name="T63" fmla="*/ 355 h 1179"/>
                <a:gd name="T64" fmla="*/ 652 w 716"/>
                <a:gd name="T65" fmla="*/ 186 h 1179"/>
                <a:gd name="T66" fmla="*/ 553 w 716"/>
                <a:gd name="T67" fmla="*/ 552 h 1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6" h="1179">
                  <a:moveTo>
                    <a:pt x="580" y="551"/>
                  </a:moveTo>
                  <a:cubicBezTo>
                    <a:pt x="582" y="527"/>
                    <a:pt x="593" y="449"/>
                    <a:pt x="638" y="356"/>
                  </a:cubicBezTo>
                  <a:cubicBezTo>
                    <a:pt x="691" y="244"/>
                    <a:pt x="716" y="90"/>
                    <a:pt x="605" y="79"/>
                  </a:cubicBezTo>
                  <a:cubicBezTo>
                    <a:pt x="555" y="74"/>
                    <a:pt x="544" y="134"/>
                    <a:pt x="533" y="162"/>
                  </a:cubicBezTo>
                  <a:cubicBezTo>
                    <a:pt x="522" y="190"/>
                    <a:pt x="488" y="280"/>
                    <a:pt x="488" y="280"/>
                  </a:cubicBezTo>
                  <a:cubicBezTo>
                    <a:pt x="488" y="280"/>
                    <a:pt x="523" y="6"/>
                    <a:pt x="380" y="2"/>
                  </a:cubicBezTo>
                  <a:cubicBezTo>
                    <a:pt x="279" y="0"/>
                    <a:pt x="298" y="136"/>
                    <a:pt x="301" y="167"/>
                  </a:cubicBezTo>
                  <a:cubicBezTo>
                    <a:pt x="303" y="197"/>
                    <a:pt x="301" y="456"/>
                    <a:pt x="296" y="488"/>
                  </a:cubicBezTo>
                  <a:cubicBezTo>
                    <a:pt x="296" y="488"/>
                    <a:pt x="271" y="422"/>
                    <a:pt x="265" y="349"/>
                  </a:cubicBezTo>
                  <a:cubicBezTo>
                    <a:pt x="259" y="276"/>
                    <a:pt x="259" y="1"/>
                    <a:pt x="92" y="55"/>
                  </a:cubicBezTo>
                  <a:cubicBezTo>
                    <a:pt x="0" y="84"/>
                    <a:pt x="49" y="194"/>
                    <a:pt x="63" y="228"/>
                  </a:cubicBezTo>
                  <a:cubicBezTo>
                    <a:pt x="76" y="262"/>
                    <a:pt x="128" y="408"/>
                    <a:pt x="132" y="487"/>
                  </a:cubicBezTo>
                  <a:cubicBezTo>
                    <a:pt x="137" y="582"/>
                    <a:pt x="111" y="639"/>
                    <a:pt x="89" y="707"/>
                  </a:cubicBezTo>
                  <a:cubicBezTo>
                    <a:pt x="67" y="774"/>
                    <a:pt x="33" y="942"/>
                    <a:pt x="232" y="1045"/>
                  </a:cubicBezTo>
                  <a:cubicBezTo>
                    <a:pt x="232" y="1045"/>
                    <a:pt x="234" y="1122"/>
                    <a:pt x="180" y="1174"/>
                  </a:cubicBezTo>
                  <a:cubicBezTo>
                    <a:pt x="181" y="1178"/>
                    <a:pt x="181" y="1178"/>
                    <a:pt x="181" y="1178"/>
                  </a:cubicBezTo>
                  <a:cubicBezTo>
                    <a:pt x="208" y="1179"/>
                    <a:pt x="208" y="1179"/>
                    <a:pt x="208" y="1179"/>
                  </a:cubicBezTo>
                  <a:cubicBezTo>
                    <a:pt x="208" y="1179"/>
                    <a:pt x="269" y="1095"/>
                    <a:pt x="260" y="1045"/>
                  </a:cubicBezTo>
                  <a:cubicBezTo>
                    <a:pt x="273" y="1038"/>
                    <a:pt x="273" y="1038"/>
                    <a:pt x="273" y="1038"/>
                  </a:cubicBezTo>
                  <a:cubicBezTo>
                    <a:pt x="273" y="1038"/>
                    <a:pt x="129" y="974"/>
                    <a:pt x="105" y="852"/>
                  </a:cubicBezTo>
                  <a:cubicBezTo>
                    <a:pt x="82" y="730"/>
                    <a:pt x="129" y="686"/>
                    <a:pt x="142" y="637"/>
                  </a:cubicBezTo>
                  <a:cubicBezTo>
                    <a:pt x="155" y="588"/>
                    <a:pt x="174" y="515"/>
                    <a:pt x="154" y="431"/>
                  </a:cubicBezTo>
                  <a:cubicBezTo>
                    <a:pt x="135" y="346"/>
                    <a:pt x="93" y="234"/>
                    <a:pt x="77" y="200"/>
                  </a:cubicBezTo>
                  <a:cubicBezTo>
                    <a:pt x="61" y="166"/>
                    <a:pt x="39" y="112"/>
                    <a:pt x="99" y="84"/>
                  </a:cubicBezTo>
                  <a:cubicBezTo>
                    <a:pt x="159" y="56"/>
                    <a:pt x="229" y="158"/>
                    <a:pt x="237" y="251"/>
                  </a:cubicBezTo>
                  <a:cubicBezTo>
                    <a:pt x="246" y="343"/>
                    <a:pt x="247" y="488"/>
                    <a:pt x="297" y="549"/>
                  </a:cubicBezTo>
                  <a:cubicBezTo>
                    <a:pt x="277" y="569"/>
                    <a:pt x="260" y="583"/>
                    <a:pt x="242" y="595"/>
                  </a:cubicBezTo>
                  <a:cubicBezTo>
                    <a:pt x="217" y="612"/>
                    <a:pt x="165" y="643"/>
                    <a:pt x="161" y="656"/>
                  </a:cubicBezTo>
                  <a:cubicBezTo>
                    <a:pt x="160" y="660"/>
                    <a:pt x="260" y="603"/>
                    <a:pt x="289" y="574"/>
                  </a:cubicBezTo>
                  <a:cubicBezTo>
                    <a:pt x="317" y="544"/>
                    <a:pt x="371" y="494"/>
                    <a:pt x="399" y="516"/>
                  </a:cubicBezTo>
                  <a:cubicBezTo>
                    <a:pt x="428" y="538"/>
                    <a:pt x="498" y="570"/>
                    <a:pt x="527" y="570"/>
                  </a:cubicBezTo>
                  <a:cubicBezTo>
                    <a:pt x="555" y="570"/>
                    <a:pt x="562" y="575"/>
                    <a:pt x="553" y="619"/>
                  </a:cubicBezTo>
                  <a:cubicBezTo>
                    <a:pt x="542" y="671"/>
                    <a:pt x="453" y="701"/>
                    <a:pt x="401" y="633"/>
                  </a:cubicBezTo>
                  <a:cubicBezTo>
                    <a:pt x="401" y="633"/>
                    <a:pt x="403" y="759"/>
                    <a:pt x="319" y="793"/>
                  </a:cubicBezTo>
                  <a:cubicBezTo>
                    <a:pt x="319" y="793"/>
                    <a:pt x="364" y="794"/>
                    <a:pt x="391" y="755"/>
                  </a:cubicBezTo>
                  <a:cubicBezTo>
                    <a:pt x="391" y="755"/>
                    <a:pt x="396" y="779"/>
                    <a:pt x="415" y="798"/>
                  </a:cubicBezTo>
                  <a:cubicBezTo>
                    <a:pt x="416" y="829"/>
                    <a:pt x="415" y="914"/>
                    <a:pt x="367" y="983"/>
                  </a:cubicBezTo>
                  <a:cubicBezTo>
                    <a:pt x="367" y="983"/>
                    <a:pt x="432" y="943"/>
                    <a:pt x="438" y="814"/>
                  </a:cubicBezTo>
                  <a:cubicBezTo>
                    <a:pt x="455" y="820"/>
                    <a:pt x="476" y="823"/>
                    <a:pt x="504" y="816"/>
                  </a:cubicBezTo>
                  <a:cubicBezTo>
                    <a:pt x="601" y="794"/>
                    <a:pt x="572" y="732"/>
                    <a:pt x="569" y="720"/>
                  </a:cubicBezTo>
                  <a:cubicBezTo>
                    <a:pt x="569" y="720"/>
                    <a:pt x="588" y="711"/>
                    <a:pt x="602" y="708"/>
                  </a:cubicBezTo>
                  <a:cubicBezTo>
                    <a:pt x="602" y="708"/>
                    <a:pt x="595" y="687"/>
                    <a:pt x="547" y="720"/>
                  </a:cubicBezTo>
                  <a:cubicBezTo>
                    <a:pt x="498" y="753"/>
                    <a:pt x="514" y="756"/>
                    <a:pt x="514" y="756"/>
                  </a:cubicBezTo>
                  <a:cubicBezTo>
                    <a:pt x="514" y="756"/>
                    <a:pt x="550" y="733"/>
                    <a:pt x="561" y="729"/>
                  </a:cubicBezTo>
                  <a:cubicBezTo>
                    <a:pt x="561" y="729"/>
                    <a:pt x="570" y="795"/>
                    <a:pt x="497" y="801"/>
                  </a:cubicBezTo>
                  <a:cubicBezTo>
                    <a:pt x="425" y="808"/>
                    <a:pt x="387" y="749"/>
                    <a:pt x="414" y="667"/>
                  </a:cubicBezTo>
                  <a:cubicBezTo>
                    <a:pt x="414" y="667"/>
                    <a:pt x="461" y="713"/>
                    <a:pt x="528" y="682"/>
                  </a:cubicBezTo>
                  <a:cubicBezTo>
                    <a:pt x="596" y="651"/>
                    <a:pt x="574" y="577"/>
                    <a:pt x="574" y="577"/>
                  </a:cubicBezTo>
                  <a:cubicBezTo>
                    <a:pt x="574" y="577"/>
                    <a:pt x="626" y="558"/>
                    <a:pt x="650" y="626"/>
                  </a:cubicBezTo>
                  <a:cubicBezTo>
                    <a:pt x="674" y="694"/>
                    <a:pt x="687" y="923"/>
                    <a:pt x="485" y="1018"/>
                  </a:cubicBezTo>
                  <a:cubicBezTo>
                    <a:pt x="485" y="1018"/>
                    <a:pt x="486" y="1134"/>
                    <a:pt x="474" y="1171"/>
                  </a:cubicBezTo>
                  <a:cubicBezTo>
                    <a:pt x="492" y="1175"/>
                    <a:pt x="492" y="1175"/>
                    <a:pt x="492" y="1175"/>
                  </a:cubicBezTo>
                  <a:cubicBezTo>
                    <a:pt x="492" y="1175"/>
                    <a:pt x="517" y="1126"/>
                    <a:pt x="509" y="1032"/>
                  </a:cubicBezTo>
                  <a:cubicBezTo>
                    <a:pt x="509" y="1032"/>
                    <a:pt x="626" y="983"/>
                    <a:pt x="671" y="840"/>
                  </a:cubicBezTo>
                  <a:cubicBezTo>
                    <a:pt x="715" y="700"/>
                    <a:pt x="694" y="549"/>
                    <a:pt x="580" y="551"/>
                  </a:cubicBezTo>
                  <a:close/>
                  <a:moveTo>
                    <a:pt x="325" y="522"/>
                  </a:moveTo>
                  <a:cubicBezTo>
                    <a:pt x="322" y="525"/>
                    <a:pt x="319" y="528"/>
                    <a:pt x="316" y="532"/>
                  </a:cubicBezTo>
                  <a:cubicBezTo>
                    <a:pt x="317" y="487"/>
                    <a:pt x="327" y="174"/>
                    <a:pt x="325" y="142"/>
                  </a:cubicBezTo>
                  <a:cubicBezTo>
                    <a:pt x="323" y="108"/>
                    <a:pt x="313" y="36"/>
                    <a:pt x="384" y="28"/>
                  </a:cubicBezTo>
                  <a:cubicBezTo>
                    <a:pt x="454" y="19"/>
                    <a:pt x="506" y="187"/>
                    <a:pt x="423" y="507"/>
                  </a:cubicBezTo>
                  <a:cubicBezTo>
                    <a:pt x="422" y="506"/>
                    <a:pt x="421" y="505"/>
                    <a:pt x="420" y="504"/>
                  </a:cubicBezTo>
                  <a:cubicBezTo>
                    <a:pt x="403" y="489"/>
                    <a:pt x="360" y="487"/>
                    <a:pt x="325" y="522"/>
                  </a:cubicBezTo>
                  <a:close/>
                  <a:moveTo>
                    <a:pt x="433" y="515"/>
                  </a:moveTo>
                  <a:cubicBezTo>
                    <a:pt x="441" y="488"/>
                    <a:pt x="467" y="405"/>
                    <a:pt x="483" y="355"/>
                  </a:cubicBezTo>
                  <a:cubicBezTo>
                    <a:pt x="501" y="295"/>
                    <a:pt x="561" y="140"/>
                    <a:pt x="575" y="128"/>
                  </a:cubicBezTo>
                  <a:cubicBezTo>
                    <a:pt x="590" y="116"/>
                    <a:pt x="639" y="92"/>
                    <a:pt x="652" y="186"/>
                  </a:cubicBezTo>
                  <a:cubicBezTo>
                    <a:pt x="666" y="280"/>
                    <a:pt x="616" y="329"/>
                    <a:pt x="590" y="398"/>
                  </a:cubicBezTo>
                  <a:cubicBezTo>
                    <a:pt x="567" y="459"/>
                    <a:pt x="551" y="522"/>
                    <a:pt x="553" y="552"/>
                  </a:cubicBezTo>
                  <a:cubicBezTo>
                    <a:pt x="498" y="552"/>
                    <a:pt x="455" y="531"/>
                    <a:pt x="433" y="5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28" name="文本框 127"/>
          <p:cNvSpPr txBox="1"/>
          <p:nvPr/>
        </p:nvSpPr>
        <p:spPr>
          <a:xfrm>
            <a:off x="1818047" y="4094711"/>
            <a:ext cx="16652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3200" b="1" dirty="0">
                <a:solidFill>
                  <a:prstClr val="black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Step 01</a:t>
            </a:r>
            <a:endParaRPr lang="zh-CN" altLang="en-US" sz="3200" b="1" dirty="0">
              <a:solidFill>
                <a:prstClr val="black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5129746" y="4138253"/>
            <a:ext cx="1668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3200" b="1" dirty="0">
                <a:solidFill>
                  <a:prstClr val="black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Step 02</a:t>
            </a:r>
            <a:endParaRPr lang="zh-CN" altLang="en-US" sz="3200" b="1" dirty="0">
              <a:solidFill>
                <a:prstClr val="black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0" name="文本框 129"/>
          <p:cNvSpPr txBox="1"/>
          <p:nvPr/>
        </p:nvSpPr>
        <p:spPr>
          <a:xfrm>
            <a:off x="8514390" y="4138253"/>
            <a:ext cx="1758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3200" b="1" dirty="0">
                <a:solidFill>
                  <a:prstClr val="black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Step 03</a:t>
            </a:r>
            <a:endParaRPr lang="zh-CN" altLang="en-US" sz="3200" b="1" dirty="0">
              <a:solidFill>
                <a:prstClr val="black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1691946" y="4648762"/>
            <a:ext cx="2107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914400"/>
            <a:r>
              <a:rPr lang="en-US" altLang="zh-CN" sz="1800" dirty="0">
                <a:solidFill>
                  <a:prstClr val="black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A designer can use default text to simulate what text would look like. If it is not real text. </a:t>
            </a:r>
            <a:endParaRPr lang="en-US" altLang="zh-CN" sz="1800" dirty="0">
              <a:solidFill>
                <a:prstClr val="black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2" name="文本框 131"/>
          <p:cNvSpPr txBox="1"/>
          <p:nvPr/>
        </p:nvSpPr>
        <p:spPr>
          <a:xfrm>
            <a:off x="5180575" y="4721332"/>
            <a:ext cx="19023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914400"/>
            <a:r>
              <a:rPr lang="en-US" altLang="zh-CN" sz="1600" dirty="0">
                <a:solidFill>
                  <a:prstClr val="black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A designer can use default text to simulate what text would look like. If it is not real text. </a:t>
            </a:r>
            <a:endParaRPr lang="en-US" altLang="zh-CN" sz="1600" dirty="0">
              <a:solidFill>
                <a:prstClr val="black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3" name="文本框 132"/>
          <p:cNvSpPr txBox="1"/>
          <p:nvPr/>
        </p:nvSpPr>
        <p:spPr>
          <a:xfrm>
            <a:off x="8597542" y="4692304"/>
            <a:ext cx="19108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914400"/>
            <a:r>
              <a:rPr lang="en-US" altLang="zh-CN" sz="1600" dirty="0">
                <a:solidFill>
                  <a:prstClr val="black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A designer can use default text to simulate what text would look like. If it is not real text. </a:t>
            </a:r>
            <a:endParaRPr lang="en-US" altLang="zh-CN" sz="1600" dirty="0">
              <a:solidFill>
                <a:prstClr val="black"/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4" name="Freeform 5"/>
          <p:cNvSpPr/>
          <p:nvPr/>
        </p:nvSpPr>
        <p:spPr bwMode="auto">
          <a:xfrm rot="5844680">
            <a:off x="4040995" y="2931826"/>
            <a:ext cx="675370" cy="687388"/>
          </a:xfrm>
          <a:custGeom>
            <a:avLst/>
            <a:gdLst>
              <a:gd name="T0" fmla="*/ 79 w 188"/>
              <a:gd name="T1" fmla="*/ 206 h 211"/>
              <a:gd name="T2" fmla="*/ 87 w 188"/>
              <a:gd name="T3" fmla="*/ 206 h 211"/>
              <a:gd name="T4" fmla="*/ 80 w 188"/>
              <a:gd name="T5" fmla="*/ 146 h 211"/>
              <a:gd name="T6" fmla="*/ 68 w 188"/>
              <a:gd name="T7" fmla="*/ 103 h 211"/>
              <a:gd name="T8" fmla="*/ 16 w 188"/>
              <a:gd name="T9" fmla="*/ 115 h 211"/>
              <a:gd name="T10" fmla="*/ 72 w 188"/>
              <a:gd name="T11" fmla="*/ 12 h 211"/>
              <a:gd name="T12" fmla="*/ 163 w 188"/>
              <a:gd name="T13" fmla="*/ 98 h 211"/>
              <a:gd name="T14" fmla="*/ 115 w 188"/>
              <a:gd name="T15" fmla="*/ 100 h 211"/>
              <a:gd name="T16" fmla="*/ 89 w 188"/>
              <a:gd name="T17" fmla="*/ 106 h 211"/>
              <a:gd name="T18" fmla="*/ 138 w 188"/>
              <a:gd name="T19" fmla="*/ 183 h 211"/>
              <a:gd name="T20" fmla="*/ 92 w 188"/>
              <a:gd name="T21" fmla="*/ 196 h 211"/>
              <a:gd name="T22" fmla="*/ 122 w 188"/>
              <a:gd name="T23" fmla="*/ 195 h 211"/>
              <a:gd name="T24" fmla="*/ 139 w 188"/>
              <a:gd name="T25" fmla="*/ 164 h 211"/>
              <a:gd name="T26" fmla="*/ 102 w 188"/>
              <a:gd name="T27" fmla="*/ 108 h 211"/>
              <a:gd name="T28" fmla="*/ 162 w 188"/>
              <a:gd name="T29" fmla="*/ 106 h 211"/>
              <a:gd name="T30" fmla="*/ 160 w 188"/>
              <a:gd name="T31" fmla="*/ 84 h 211"/>
              <a:gd name="T32" fmla="*/ 116 w 188"/>
              <a:gd name="T33" fmla="*/ 44 h 211"/>
              <a:gd name="T34" fmla="*/ 70 w 188"/>
              <a:gd name="T35" fmla="*/ 1 h 211"/>
              <a:gd name="T36" fmla="*/ 28 w 188"/>
              <a:gd name="T37" fmla="*/ 87 h 211"/>
              <a:gd name="T38" fmla="*/ 1 w 188"/>
              <a:gd name="T39" fmla="*/ 119 h 211"/>
              <a:gd name="T40" fmla="*/ 64 w 188"/>
              <a:gd name="T41" fmla="*/ 112 h 211"/>
              <a:gd name="T42" fmla="*/ 79 w 188"/>
              <a:gd name="T43" fmla="*/ 206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88" h="211">
                <a:moveTo>
                  <a:pt x="79" y="206"/>
                </a:moveTo>
                <a:cubicBezTo>
                  <a:pt x="79" y="211"/>
                  <a:pt x="87" y="211"/>
                  <a:pt x="87" y="206"/>
                </a:cubicBezTo>
                <a:cubicBezTo>
                  <a:pt x="87" y="186"/>
                  <a:pt x="84" y="165"/>
                  <a:pt x="80" y="146"/>
                </a:cubicBezTo>
                <a:cubicBezTo>
                  <a:pt x="79" y="138"/>
                  <a:pt x="76" y="106"/>
                  <a:pt x="68" y="103"/>
                </a:cubicBezTo>
                <a:cubicBezTo>
                  <a:pt x="60" y="100"/>
                  <a:pt x="27" y="115"/>
                  <a:pt x="16" y="115"/>
                </a:cubicBezTo>
                <a:cubicBezTo>
                  <a:pt x="45" y="88"/>
                  <a:pt x="54" y="46"/>
                  <a:pt x="72" y="12"/>
                </a:cubicBezTo>
                <a:cubicBezTo>
                  <a:pt x="100" y="43"/>
                  <a:pt x="132" y="70"/>
                  <a:pt x="163" y="98"/>
                </a:cubicBezTo>
                <a:cubicBezTo>
                  <a:pt x="147" y="98"/>
                  <a:pt x="131" y="100"/>
                  <a:pt x="115" y="100"/>
                </a:cubicBezTo>
                <a:cubicBezTo>
                  <a:pt x="113" y="100"/>
                  <a:pt x="80" y="96"/>
                  <a:pt x="89" y="106"/>
                </a:cubicBezTo>
                <a:cubicBezTo>
                  <a:pt x="110" y="128"/>
                  <a:pt x="128" y="153"/>
                  <a:pt x="138" y="183"/>
                </a:cubicBezTo>
                <a:cubicBezTo>
                  <a:pt x="129" y="185"/>
                  <a:pt x="96" y="188"/>
                  <a:pt x="92" y="196"/>
                </a:cubicBezTo>
                <a:cubicBezTo>
                  <a:pt x="85" y="207"/>
                  <a:pt x="121" y="196"/>
                  <a:pt x="122" y="195"/>
                </a:cubicBezTo>
                <a:cubicBezTo>
                  <a:pt x="147" y="189"/>
                  <a:pt x="150" y="189"/>
                  <a:pt x="139" y="164"/>
                </a:cubicBezTo>
                <a:cubicBezTo>
                  <a:pt x="130" y="143"/>
                  <a:pt x="117" y="125"/>
                  <a:pt x="102" y="108"/>
                </a:cubicBezTo>
                <a:cubicBezTo>
                  <a:pt x="122" y="109"/>
                  <a:pt x="142" y="106"/>
                  <a:pt x="162" y="106"/>
                </a:cubicBezTo>
                <a:cubicBezTo>
                  <a:pt x="188" y="106"/>
                  <a:pt x="173" y="96"/>
                  <a:pt x="160" y="84"/>
                </a:cubicBezTo>
                <a:cubicBezTo>
                  <a:pt x="145" y="71"/>
                  <a:pt x="130" y="58"/>
                  <a:pt x="116" y="44"/>
                </a:cubicBezTo>
                <a:cubicBezTo>
                  <a:pt x="109" y="38"/>
                  <a:pt x="79" y="0"/>
                  <a:pt x="70" y="1"/>
                </a:cubicBezTo>
                <a:cubicBezTo>
                  <a:pt x="57" y="3"/>
                  <a:pt x="35" y="75"/>
                  <a:pt x="28" y="87"/>
                </a:cubicBezTo>
                <a:cubicBezTo>
                  <a:pt x="24" y="93"/>
                  <a:pt x="0" y="115"/>
                  <a:pt x="1" y="119"/>
                </a:cubicBezTo>
                <a:cubicBezTo>
                  <a:pt x="4" y="133"/>
                  <a:pt x="56" y="116"/>
                  <a:pt x="64" y="112"/>
                </a:cubicBezTo>
                <a:cubicBezTo>
                  <a:pt x="73" y="141"/>
                  <a:pt x="79" y="179"/>
                  <a:pt x="79" y="206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5" name="Freeform 5"/>
          <p:cNvSpPr/>
          <p:nvPr/>
        </p:nvSpPr>
        <p:spPr bwMode="auto">
          <a:xfrm rot="5844680">
            <a:off x="7427885" y="2931826"/>
            <a:ext cx="675370" cy="687388"/>
          </a:xfrm>
          <a:custGeom>
            <a:avLst/>
            <a:gdLst>
              <a:gd name="T0" fmla="*/ 79 w 188"/>
              <a:gd name="T1" fmla="*/ 206 h 211"/>
              <a:gd name="T2" fmla="*/ 87 w 188"/>
              <a:gd name="T3" fmla="*/ 206 h 211"/>
              <a:gd name="T4" fmla="*/ 80 w 188"/>
              <a:gd name="T5" fmla="*/ 146 h 211"/>
              <a:gd name="T6" fmla="*/ 68 w 188"/>
              <a:gd name="T7" fmla="*/ 103 h 211"/>
              <a:gd name="T8" fmla="*/ 16 w 188"/>
              <a:gd name="T9" fmla="*/ 115 h 211"/>
              <a:gd name="T10" fmla="*/ 72 w 188"/>
              <a:gd name="T11" fmla="*/ 12 h 211"/>
              <a:gd name="T12" fmla="*/ 163 w 188"/>
              <a:gd name="T13" fmla="*/ 98 h 211"/>
              <a:gd name="T14" fmla="*/ 115 w 188"/>
              <a:gd name="T15" fmla="*/ 100 h 211"/>
              <a:gd name="T16" fmla="*/ 89 w 188"/>
              <a:gd name="T17" fmla="*/ 106 h 211"/>
              <a:gd name="T18" fmla="*/ 138 w 188"/>
              <a:gd name="T19" fmla="*/ 183 h 211"/>
              <a:gd name="T20" fmla="*/ 92 w 188"/>
              <a:gd name="T21" fmla="*/ 196 h 211"/>
              <a:gd name="T22" fmla="*/ 122 w 188"/>
              <a:gd name="T23" fmla="*/ 195 h 211"/>
              <a:gd name="T24" fmla="*/ 139 w 188"/>
              <a:gd name="T25" fmla="*/ 164 h 211"/>
              <a:gd name="T26" fmla="*/ 102 w 188"/>
              <a:gd name="T27" fmla="*/ 108 h 211"/>
              <a:gd name="T28" fmla="*/ 162 w 188"/>
              <a:gd name="T29" fmla="*/ 106 h 211"/>
              <a:gd name="T30" fmla="*/ 160 w 188"/>
              <a:gd name="T31" fmla="*/ 84 h 211"/>
              <a:gd name="T32" fmla="*/ 116 w 188"/>
              <a:gd name="T33" fmla="*/ 44 h 211"/>
              <a:gd name="T34" fmla="*/ 70 w 188"/>
              <a:gd name="T35" fmla="*/ 1 h 211"/>
              <a:gd name="T36" fmla="*/ 28 w 188"/>
              <a:gd name="T37" fmla="*/ 87 h 211"/>
              <a:gd name="T38" fmla="*/ 1 w 188"/>
              <a:gd name="T39" fmla="*/ 119 h 211"/>
              <a:gd name="T40" fmla="*/ 64 w 188"/>
              <a:gd name="T41" fmla="*/ 112 h 211"/>
              <a:gd name="T42" fmla="*/ 79 w 188"/>
              <a:gd name="T43" fmla="*/ 206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88" h="211">
                <a:moveTo>
                  <a:pt x="79" y="206"/>
                </a:moveTo>
                <a:cubicBezTo>
                  <a:pt x="79" y="211"/>
                  <a:pt x="87" y="211"/>
                  <a:pt x="87" y="206"/>
                </a:cubicBezTo>
                <a:cubicBezTo>
                  <a:pt x="87" y="186"/>
                  <a:pt x="84" y="165"/>
                  <a:pt x="80" y="146"/>
                </a:cubicBezTo>
                <a:cubicBezTo>
                  <a:pt x="79" y="138"/>
                  <a:pt x="76" y="106"/>
                  <a:pt x="68" y="103"/>
                </a:cubicBezTo>
                <a:cubicBezTo>
                  <a:pt x="60" y="100"/>
                  <a:pt x="27" y="115"/>
                  <a:pt x="16" y="115"/>
                </a:cubicBezTo>
                <a:cubicBezTo>
                  <a:pt x="45" y="88"/>
                  <a:pt x="54" y="46"/>
                  <a:pt x="72" y="12"/>
                </a:cubicBezTo>
                <a:cubicBezTo>
                  <a:pt x="100" y="43"/>
                  <a:pt x="132" y="70"/>
                  <a:pt x="163" y="98"/>
                </a:cubicBezTo>
                <a:cubicBezTo>
                  <a:pt x="147" y="98"/>
                  <a:pt x="131" y="100"/>
                  <a:pt x="115" y="100"/>
                </a:cubicBezTo>
                <a:cubicBezTo>
                  <a:pt x="113" y="100"/>
                  <a:pt x="80" y="96"/>
                  <a:pt x="89" y="106"/>
                </a:cubicBezTo>
                <a:cubicBezTo>
                  <a:pt x="110" y="128"/>
                  <a:pt x="128" y="153"/>
                  <a:pt x="138" y="183"/>
                </a:cubicBezTo>
                <a:cubicBezTo>
                  <a:pt x="129" y="185"/>
                  <a:pt x="96" y="188"/>
                  <a:pt x="92" y="196"/>
                </a:cubicBezTo>
                <a:cubicBezTo>
                  <a:pt x="85" y="207"/>
                  <a:pt x="121" y="196"/>
                  <a:pt x="122" y="195"/>
                </a:cubicBezTo>
                <a:cubicBezTo>
                  <a:pt x="147" y="189"/>
                  <a:pt x="150" y="189"/>
                  <a:pt x="139" y="164"/>
                </a:cubicBezTo>
                <a:cubicBezTo>
                  <a:pt x="130" y="143"/>
                  <a:pt x="117" y="125"/>
                  <a:pt x="102" y="108"/>
                </a:cubicBezTo>
                <a:cubicBezTo>
                  <a:pt x="122" y="109"/>
                  <a:pt x="142" y="106"/>
                  <a:pt x="162" y="106"/>
                </a:cubicBezTo>
                <a:cubicBezTo>
                  <a:pt x="188" y="106"/>
                  <a:pt x="173" y="96"/>
                  <a:pt x="160" y="84"/>
                </a:cubicBezTo>
                <a:cubicBezTo>
                  <a:pt x="145" y="71"/>
                  <a:pt x="130" y="58"/>
                  <a:pt x="116" y="44"/>
                </a:cubicBezTo>
                <a:cubicBezTo>
                  <a:pt x="109" y="38"/>
                  <a:pt x="79" y="0"/>
                  <a:pt x="70" y="1"/>
                </a:cubicBezTo>
                <a:cubicBezTo>
                  <a:pt x="57" y="3"/>
                  <a:pt x="35" y="75"/>
                  <a:pt x="28" y="87"/>
                </a:cubicBezTo>
                <a:cubicBezTo>
                  <a:pt x="24" y="93"/>
                  <a:pt x="0" y="115"/>
                  <a:pt x="1" y="119"/>
                </a:cubicBezTo>
                <a:cubicBezTo>
                  <a:pt x="4" y="133"/>
                  <a:pt x="56" y="116"/>
                  <a:pt x="64" y="112"/>
                </a:cubicBezTo>
                <a:cubicBezTo>
                  <a:pt x="73" y="141"/>
                  <a:pt x="79" y="179"/>
                  <a:pt x="79" y="206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94" name="组合 93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sp>
          <p:nvSpPr>
            <p:cNvPr id="95" name="文本框 94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01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pic>
          <p:nvPicPr>
            <p:cNvPr id="96" name="图片 9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</p:grpSp>
      <p:pic>
        <p:nvPicPr>
          <p:cNvPr id="97" name="图片 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/>
      <p:bldP spid="129" grpId="0"/>
      <p:bldP spid="130" grpId="0"/>
      <p:bldP spid="131" grpId="0"/>
      <p:bldP spid="132" grpId="0"/>
      <p:bldP spid="133" grpId="0"/>
      <p:bldP spid="134" grpId="0" animBg="1"/>
      <p:bldP spid="135" grpId="0" animBg="1"/>
      <p:bldP spid="92" grpId="0"/>
      <p:bldP spid="9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4"/>
          <p:cNvGrpSpPr>
            <a:grpSpLocks noChangeAspect="1"/>
          </p:cNvGrpSpPr>
          <p:nvPr/>
        </p:nvGrpSpPr>
        <p:grpSpPr bwMode="auto">
          <a:xfrm>
            <a:off x="943433" y="2225811"/>
            <a:ext cx="4349266" cy="3604609"/>
            <a:chOff x="4405" y="1302"/>
            <a:chExt cx="2359" cy="2115"/>
          </a:xfrm>
          <a:solidFill>
            <a:schemeClr val="tx1"/>
          </a:solidFill>
        </p:grpSpPr>
        <p:sp>
          <p:nvSpPr>
            <p:cNvPr id="33" name="Freeform 5"/>
            <p:cNvSpPr>
              <a:spLocks noEditPoints="1"/>
            </p:cNvSpPr>
            <p:nvPr/>
          </p:nvSpPr>
          <p:spPr bwMode="auto">
            <a:xfrm>
              <a:off x="4405" y="1745"/>
              <a:ext cx="2359" cy="1672"/>
            </a:xfrm>
            <a:custGeom>
              <a:avLst/>
              <a:gdLst>
                <a:gd name="T0" fmla="*/ 62 w 311"/>
                <a:gd name="T1" fmla="*/ 133 h 261"/>
                <a:gd name="T2" fmla="*/ 103 w 311"/>
                <a:gd name="T3" fmla="*/ 185 h 261"/>
                <a:gd name="T4" fmla="*/ 138 w 311"/>
                <a:gd name="T5" fmla="*/ 113 h 261"/>
                <a:gd name="T6" fmla="*/ 165 w 311"/>
                <a:gd name="T7" fmla="*/ 182 h 261"/>
                <a:gd name="T8" fmla="*/ 199 w 311"/>
                <a:gd name="T9" fmla="*/ 86 h 261"/>
                <a:gd name="T10" fmla="*/ 224 w 311"/>
                <a:gd name="T11" fmla="*/ 176 h 261"/>
                <a:gd name="T12" fmla="*/ 219 w 311"/>
                <a:gd name="T13" fmla="*/ 4 h 261"/>
                <a:gd name="T14" fmla="*/ 263 w 311"/>
                <a:gd name="T15" fmla="*/ 206 h 261"/>
                <a:gd name="T16" fmla="*/ 226 w 311"/>
                <a:gd name="T17" fmla="*/ 259 h 261"/>
                <a:gd name="T18" fmla="*/ 97 w 311"/>
                <a:gd name="T19" fmla="*/ 257 h 261"/>
                <a:gd name="T20" fmla="*/ 246 w 311"/>
                <a:gd name="T21" fmla="*/ 9 h 261"/>
                <a:gd name="T22" fmla="*/ 237 w 311"/>
                <a:gd name="T23" fmla="*/ 9 h 261"/>
                <a:gd name="T24" fmla="*/ 226 w 311"/>
                <a:gd name="T25" fmla="*/ 57 h 261"/>
                <a:gd name="T26" fmla="*/ 230 w 311"/>
                <a:gd name="T27" fmla="*/ 65 h 261"/>
                <a:gd name="T28" fmla="*/ 164 w 311"/>
                <a:gd name="T29" fmla="*/ 42 h 261"/>
                <a:gd name="T30" fmla="*/ 187 w 311"/>
                <a:gd name="T31" fmla="*/ 44 h 261"/>
                <a:gd name="T32" fmla="*/ 251 w 311"/>
                <a:gd name="T33" fmla="*/ 56 h 261"/>
                <a:gd name="T34" fmla="*/ 173 w 311"/>
                <a:gd name="T35" fmla="*/ 86 h 261"/>
                <a:gd name="T36" fmla="*/ 249 w 311"/>
                <a:gd name="T37" fmla="*/ 79 h 261"/>
                <a:gd name="T38" fmla="*/ 225 w 311"/>
                <a:gd name="T39" fmla="*/ 113 h 261"/>
                <a:gd name="T40" fmla="*/ 181 w 311"/>
                <a:gd name="T41" fmla="*/ 105 h 261"/>
                <a:gd name="T42" fmla="*/ 103 w 311"/>
                <a:gd name="T43" fmla="*/ 96 h 261"/>
                <a:gd name="T44" fmla="*/ 104 w 311"/>
                <a:gd name="T45" fmla="*/ 127 h 261"/>
                <a:gd name="T46" fmla="*/ 174 w 311"/>
                <a:gd name="T47" fmla="*/ 120 h 261"/>
                <a:gd name="T48" fmla="*/ 135 w 311"/>
                <a:gd name="T49" fmla="*/ 99 h 261"/>
                <a:gd name="T50" fmla="*/ 232 w 311"/>
                <a:gd name="T51" fmla="*/ 139 h 261"/>
                <a:gd name="T52" fmla="*/ 119 w 311"/>
                <a:gd name="T53" fmla="*/ 124 h 261"/>
                <a:gd name="T54" fmla="*/ 118 w 311"/>
                <a:gd name="T55" fmla="*/ 135 h 261"/>
                <a:gd name="T56" fmla="*/ 258 w 311"/>
                <a:gd name="T57" fmla="*/ 117 h 261"/>
                <a:gd name="T58" fmla="*/ 194 w 311"/>
                <a:gd name="T59" fmla="*/ 125 h 261"/>
                <a:gd name="T60" fmla="*/ 226 w 311"/>
                <a:gd name="T61" fmla="*/ 163 h 261"/>
                <a:gd name="T62" fmla="*/ 137 w 311"/>
                <a:gd name="T63" fmla="*/ 132 h 261"/>
                <a:gd name="T64" fmla="*/ 193 w 311"/>
                <a:gd name="T65" fmla="*/ 148 h 261"/>
                <a:gd name="T66" fmla="*/ 50 w 311"/>
                <a:gd name="T67" fmla="*/ 155 h 261"/>
                <a:gd name="T68" fmla="*/ 42 w 311"/>
                <a:gd name="T69" fmla="*/ 182 h 261"/>
                <a:gd name="T70" fmla="*/ 106 w 311"/>
                <a:gd name="T71" fmla="*/ 188 h 261"/>
                <a:gd name="T72" fmla="*/ 239 w 311"/>
                <a:gd name="T73" fmla="*/ 178 h 261"/>
                <a:gd name="T74" fmla="*/ 105 w 311"/>
                <a:gd name="T75" fmla="*/ 192 h 261"/>
                <a:gd name="T76" fmla="*/ 196 w 311"/>
                <a:gd name="T77" fmla="*/ 163 h 261"/>
                <a:gd name="T78" fmla="*/ 41 w 311"/>
                <a:gd name="T79" fmla="*/ 196 h 261"/>
                <a:gd name="T80" fmla="*/ 187 w 311"/>
                <a:gd name="T81" fmla="*/ 179 h 261"/>
                <a:gd name="T82" fmla="*/ 198 w 311"/>
                <a:gd name="T83" fmla="*/ 166 h 261"/>
                <a:gd name="T84" fmla="*/ 246 w 311"/>
                <a:gd name="T85" fmla="*/ 182 h 261"/>
                <a:gd name="T86" fmla="*/ 107 w 311"/>
                <a:gd name="T87" fmla="*/ 214 h 261"/>
                <a:gd name="T88" fmla="*/ 251 w 311"/>
                <a:gd name="T89" fmla="*/ 198 h 261"/>
                <a:gd name="T90" fmla="*/ 42 w 311"/>
                <a:gd name="T91" fmla="*/ 220 h 261"/>
                <a:gd name="T92" fmla="*/ 199 w 311"/>
                <a:gd name="T93" fmla="*/ 197 h 261"/>
                <a:gd name="T94" fmla="*/ 43 w 311"/>
                <a:gd name="T95" fmla="*/ 224 h 261"/>
                <a:gd name="T96" fmla="*/ 236 w 311"/>
                <a:gd name="T97" fmla="*/ 230 h 261"/>
                <a:gd name="T98" fmla="*/ 119 w 311"/>
                <a:gd name="T99" fmla="*/ 211 h 261"/>
                <a:gd name="T100" fmla="*/ 120 w 311"/>
                <a:gd name="T101" fmla="*/ 219 h 261"/>
                <a:gd name="T102" fmla="*/ 261 w 311"/>
                <a:gd name="T103" fmla="*/ 210 h 261"/>
                <a:gd name="T104" fmla="*/ 228 w 311"/>
                <a:gd name="T105" fmla="*/ 237 h 261"/>
                <a:gd name="T106" fmla="*/ 74 w 311"/>
                <a:gd name="T107" fmla="*/ 215 h 261"/>
                <a:gd name="T108" fmla="*/ 66 w 311"/>
                <a:gd name="T109" fmla="*/ 225 h 261"/>
                <a:gd name="T110" fmla="*/ 170 w 311"/>
                <a:gd name="T111" fmla="*/ 255 h 261"/>
                <a:gd name="T112" fmla="*/ 137 w 311"/>
                <a:gd name="T113" fmla="*/ 227 h 261"/>
                <a:gd name="T114" fmla="*/ 261 w 311"/>
                <a:gd name="T115" fmla="*/ 221 h 261"/>
                <a:gd name="T116" fmla="*/ 74 w 311"/>
                <a:gd name="T117" fmla="*/ 231 h 261"/>
                <a:gd name="T118" fmla="*/ 180 w 311"/>
                <a:gd name="T119" fmla="*/ 255 h 261"/>
                <a:gd name="T120" fmla="*/ 261 w 311"/>
                <a:gd name="T121" fmla="*/ 243 h 261"/>
                <a:gd name="T122" fmla="*/ 73 w 311"/>
                <a:gd name="T123" fmla="*/ 242 h 261"/>
                <a:gd name="T124" fmla="*/ 200 w 311"/>
                <a:gd name="T125" fmla="*/ 25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1" h="261">
                  <a:moveTo>
                    <a:pt x="41" y="258"/>
                  </a:moveTo>
                  <a:cubicBezTo>
                    <a:pt x="40" y="257"/>
                    <a:pt x="40" y="256"/>
                    <a:pt x="38" y="256"/>
                  </a:cubicBezTo>
                  <a:cubicBezTo>
                    <a:pt x="35" y="256"/>
                    <a:pt x="32" y="256"/>
                    <a:pt x="29" y="256"/>
                  </a:cubicBezTo>
                  <a:cubicBezTo>
                    <a:pt x="19" y="255"/>
                    <a:pt x="9" y="257"/>
                    <a:pt x="0" y="255"/>
                  </a:cubicBezTo>
                  <a:cubicBezTo>
                    <a:pt x="1" y="254"/>
                    <a:pt x="3" y="254"/>
                    <a:pt x="4" y="253"/>
                  </a:cubicBezTo>
                  <a:cubicBezTo>
                    <a:pt x="17" y="253"/>
                    <a:pt x="26" y="254"/>
                    <a:pt x="39" y="253"/>
                  </a:cubicBezTo>
                  <a:cubicBezTo>
                    <a:pt x="41" y="248"/>
                    <a:pt x="39" y="243"/>
                    <a:pt x="40" y="237"/>
                  </a:cubicBezTo>
                  <a:cubicBezTo>
                    <a:pt x="40" y="236"/>
                    <a:pt x="39" y="235"/>
                    <a:pt x="39" y="234"/>
                  </a:cubicBezTo>
                  <a:cubicBezTo>
                    <a:pt x="40" y="232"/>
                    <a:pt x="41" y="228"/>
                    <a:pt x="39" y="226"/>
                  </a:cubicBezTo>
                  <a:cubicBezTo>
                    <a:pt x="38" y="224"/>
                    <a:pt x="40" y="224"/>
                    <a:pt x="40" y="223"/>
                  </a:cubicBezTo>
                  <a:cubicBezTo>
                    <a:pt x="40" y="214"/>
                    <a:pt x="39" y="203"/>
                    <a:pt x="39" y="195"/>
                  </a:cubicBezTo>
                  <a:cubicBezTo>
                    <a:pt x="39" y="186"/>
                    <a:pt x="40" y="176"/>
                    <a:pt x="38" y="167"/>
                  </a:cubicBezTo>
                  <a:cubicBezTo>
                    <a:pt x="39" y="159"/>
                    <a:pt x="39" y="151"/>
                    <a:pt x="38" y="144"/>
                  </a:cubicBezTo>
                  <a:cubicBezTo>
                    <a:pt x="38" y="141"/>
                    <a:pt x="35" y="137"/>
                    <a:pt x="39" y="134"/>
                  </a:cubicBezTo>
                  <a:cubicBezTo>
                    <a:pt x="45" y="133"/>
                    <a:pt x="54" y="134"/>
                    <a:pt x="62" y="133"/>
                  </a:cubicBezTo>
                  <a:cubicBezTo>
                    <a:pt x="66" y="133"/>
                    <a:pt x="70" y="131"/>
                    <a:pt x="73" y="133"/>
                  </a:cubicBezTo>
                  <a:cubicBezTo>
                    <a:pt x="75" y="143"/>
                    <a:pt x="75" y="154"/>
                    <a:pt x="74" y="162"/>
                  </a:cubicBezTo>
                  <a:cubicBezTo>
                    <a:pt x="75" y="163"/>
                    <a:pt x="75" y="165"/>
                    <a:pt x="77" y="165"/>
                  </a:cubicBezTo>
                  <a:cubicBezTo>
                    <a:pt x="76" y="166"/>
                    <a:pt x="76" y="167"/>
                    <a:pt x="74" y="167"/>
                  </a:cubicBezTo>
                  <a:cubicBezTo>
                    <a:pt x="76" y="174"/>
                    <a:pt x="76" y="181"/>
                    <a:pt x="75" y="190"/>
                  </a:cubicBezTo>
                  <a:cubicBezTo>
                    <a:pt x="75" y="195"/>
                    <a:pt x="77" y="200"/>
                    <a:pt x="76" y="205"/>
                  </a:cubicBezTo>
                  <a:cubicBezTo>
                    <a:pt x="76" y="206"/>
                    <a:pt x="75" y="207"/>
                    <a:pt x="75" y="209"/>
                  </a:cubicBezTo>
                  <a:cubicBezTo>
                    <a:pt x="75" y="210"/>
                    <a:pt x="76" y="213"/>
                    <a:pt x="76" y="215"/>
                  </a:cubicBezTo>
                  <a:cubicBezTo>
                    <a:pt x="76" y="216"/>
                    <a:pt x="76" y="220"/>
                    <a:pt x="76" y="222"/>
                  </a:cubicBezTo>
                  <a:cubicBezTo>
                    <a:pt x="76" y="223"/>
                    <a:pt x="76" y="224"/>
                    <a:pt x="76" y="225"/>
                  </a:cubicBezTo>
                  <a:cubicBezTo>
                    <a:pt x="77" y="235"/>
                    <a:pt x="75" y="246"/>
                    <a:pt x="78" y="254"/>
                  </a:cubicBezTo>
                  <a:cubicBezTo>
                    <a:pt x="86" y="255"/>
                    <a:pt x="95" y="254"/>
                    <a:pt x="103" y="254"/>
                  </a:cubicBezTo>
                  <a:cubicBezTo>
                    <a:pt x="104" y="248"/>
                    <a:pt x="104" y="240"/>
                    <a:pt x="103" y="237"/>
                  </a:cubicBezTo>
                  <a:cubicBezTo>
                    <a:pt x="105" y="233"/>
                    <a:pt x="104" y="229"/>
                    <a:pt x="104" y="225"/>
                  </a:cubicBezTo>
                  <a:cubicBezTo>
                    <a:pt x="104" y="212"/>
                    <a:pt x="103" y="198"/>
                    <a:pt x="103" y="185"/>
                  </a:cubicBezTo>
                  <a:cubicBezTo>
                    <a:pt x="103" y="183"/>
                    <a:pt x="102" y="184"/>
                    <a:pt x="102" y="183"/>
                  </a:cubicBezTo>
                  <a:cubicBezTo>
                    <a:pt x="104" y="177"/>
                    <a:pt x="101" y="168"/>
                    <a:pt x="102" y="160"/>
                  </a:cubicBezTo>
                  <a:cubicBezTo>
                    <a:pt x="102" y="158"/>
                    <a:pt x="101" y="156"/>
                    <a:pt x="101" y="154"/>
                  </a:cubicBezTo>
                  <a:cubicBezTo>
                    <a:pt x="101" y="149"/>
                    <a:pt x="102" y="146"/>
                    <a:pt x="100" y="143"/>
                  </a:cubicBezTo>
                  <a:cubicBezTo>
                    <a:pt x="101" y="142"/>
                    <a:pt x="101" y="141"/>
                    <a:pt x="102" y="140"/>
                  </a:cubicBezTo>
                  <a:cubicBezTo>
                    <a:pt x="101" y="132"/>
                    <a:pt x="102" y="121"/>
                    <a:pt x="101" y="111"/>
                  </a:cubicBezTo>
                  <a:cubicBezTo>
                    <a:pt x="101" y="110"/>
                    <a:pt x="100" y="110"/>
                    <a:pt x="100" y="109"/>
                  </a:cubicBezTo>
                  <a:cubicBezTo>
                    <a:pt x="100" y="108"/>
                    <a:pt x="100" y="107"/>
                    <a:pt x="101" y="107"/>
                  </a:cubicBezTo>
                  <a:cubicBezTo>
                    <a:pt x="101" y="97"/>
                    <a:pt x="100" y="90"/>
                    <a:pt x="100" y="82"/>
                  </a:cubicBezTo>
                  <a:cubicBezTo>
                    <a:pt x="109" y="81"/>
                    <a:pt x="118" y="80"/>
                    <a:pt x="127" y="80"/>
                  </a:cubicBezTo>
                  <a:cubicBezTo>
                    <a:pt x="130" y="80"/>
                    <a:pt x="135" y="81"/>
                    <a:pt x="138" y="81"/>
                  </a:cubicBezTo>
                  <a:cubicBezTo>
                    <a:pt x="139" y="83"/>
                    <a:pt x="137" y="85"/>
                    <a:pt x="139" y="86"/>
                  </a:cubicBezTo>
                  <a:cubicBezTo>
                    <a:pt x="136" y="92"/>
                    <a:pt x="138" y="101"/>
                    <a:pt x="137" y="108"/>
                  </a:cubicBezTo>
                  <a:cubicBezTo>
                    <a:pt x="138" y="109"/>
                    <a:pt x="140" y="109"/>
                    <a:pt x="140" y="110"/>
                  </a:cubicBezTo>
                  <a:cubicBezTo>
                    <a:pt x="140" y="111"/>
                    <a:pt x="138" y="112"/>
                    <a:pt x="138" y="113"/>
                  </a:cubicBezTo>
                  <a:cubicBezTo>
                    <a:pt x="138" y="117"/>
                    <a:pt x="139" y="122"/>
                    <a:pt x="138" y="126"/>
                  </a:cubicBezTo>
                  <a:cubicBezTo>
                    <a:pt x="139" y="126"/>
                    <a:pt x="139" y="127"/>
                    <a:pt x="140" y="127"/>
                  </a:cubicBezTo>
                  <a:cubicBezTo>
                    <a:pt x="140" y="139"/>
                    <a:pt x="138" y="148"/>
                    <a:pt x="141" y="158"/>
                  </a:cubicBezTo>
                  <a:cubicBezTo>
                    <a:pt x="141" y="159"/>
                    <a:pt x="139" y="159"/>
                    <a:pt x="140" y="160"/>
                  </a:cubicBezTo>
                  <a:cubicBezTo>
                    <a:pt x="141" y="171"/>
                    <a:pt x="141" y="176"/>
                    <a:pt x="142" y="185"/>
                  </a:cubicBezTo>
                  <a:cubicBezTo>
                    <a:pt x="140" y="193"/>
                    <a:pt x="141" y="205"/>
                    <a:pt x="141" y="215"/>
                  </a:cubicBezTo>
                  <a:cubicBezTo>
                    <a:pt x="140" y="229"/>
                    <a:pt x="139" y="241"/>
                    <a:pt x="141" y="254"/>
                  </a:cubicBezTo>
                  <a:cubicBezTo>
                    <a:pt x="150" y="255"/>
                    <a:pt x="154" y="255"/>
                    <a:pt x="165" y="255"/>
                  </a:cubicBezTo>
                  <a:cubicBezTo>
                    <a:pt x="166" y="243"/>
                    <a:pt x="166" y="233"/>
                    <a:pt x="165" y="220"/>
                  </a:cubicBezTo>
                  <a:cubicBezTo>
                    <a:pt x="166" y="219"/>
                    <a:pt x="164" y="220"/>
                    <a:pt x="164" y="218"/>
                  </a:cubicBezTo>
                  <a:cubicBezTo>
                    <a:pt x="165" y="215"/>
                    <a:pt x="165" y="208"/>
                    <a:pt x="164" y="206"/>
                  </a:cubicBezTo>
                  <a:cubicBezTo>
                    <a:pt x="165" y="203"/>
                    <a:pt x="166" y="197"/>
                    <a:pt x="164" y="195"/>
                  </a:cubicBezTo>
                  <a:cubicBezTo>
                    <a:pt x="164" y="193"/>
                    <a:pt x="165" y="192"/>
                    <a:pt x="165" y="189"/>
                  </a:cubicBezTo>
                  <a:cubicBezTo>
                    <a:pt x="165" y="187"/>
                    <a:pt x="164" y="185"/>
                    <a:pt x="164" y="184"/>
                  </a:cubicBezTo>
                  <a:cubicBezTo>
                    <a:pt x="164" y="184"/>
                    <a:pt x="165" y="183"/>
                    <a:pt x="165" y="182"/>
                  </a:cubicBezTo>
                  <a:cubicBezTo>
                    <a:pt x="165" y="181"/>
                    <a:pt x="165" y="178"/>
                    <a:pt x="165" y="174"/>
                  </a:cubicBezTo>
                  <a:cubicBezTo>
                    <a:pt x="164" y="171"/>
                    <a:pt x="165" y="168"/>
                    <a:pt x="164" y="166"/>
                  </a:cubicBezTo>
                  <a:cubicBezTo>
                    <a:pt x="166" y="148"/>
                    <a:pt x="162" y="125"/>
                    <a:pt x="163" y="108"/>
                  </a:cubicBezTo>
                  <a:cubicBezTo>
                    <a:pt x="163" y="90"/>
                    <a:pt x="160" y="70"/>
                    <a:pt x="161" y="47"/>
                  </a:cubicBezTo>
                  <a:cubicBezTo>
                    <a:pt x="161" y="45"/>
                    <a:pt x="162" y="42"/>
                    <a:pt x="160" y="40"/>
                  </a:cubicBezTo>
                  <a:cubicBezTo>
                    <a:pt x="163" y="39"/>
                    <a:pt x="167" y="39"/>
                    <a:pt x="170" y="39"/>
                  </a:cubicBezTo>
                  <a:cubicBezTo>
                    <a:pt x="178" y="39"/>
                    <a:pt x="184" y="39"/>
                    <a:pt x="191" y="40"/>
                  </a:cubicBezTo>
                  <a:cubicBezTo>
                    <a:pt x="193" y="40"/>
                    <a:pt x="194" y="39"/>
                    <a:pt x="196" y="40"/>
                  </a:cubicBezTo>
                  <a:cubicBezTo>
                    <a:pt x="198" y="41"/>
                    <a:pt x="197" y="44"/>
                    <a:pt x="197" y="47"/>
                  </a:cubicBezTo>
                  <a:cubicBezTo>
                    <a:pt x="196" y="48"/>
                    <a:pt x="197" y="48"/>
                    <a:pt x="198" y="49"/>
                  </a:cubicBezTo>
                  <a:cubicBezTo>
                    <a:pt x="198" y="53"/>
                    <a:pt x="196" y="58"/>
                    <a:pt x="199" y="61"/>
                  </a:cubicBezTo>
                  <a:cubicBezTo>
                    <a:pt x="199" y="62"/>
                    <a:pt x="198" y="63"/>
                    <a:pt x="198" y="63"/>
                  </a:cubicBezTo>
                  <a:cubicBezTo>
                    <a:pt x="199" y="67"/>
                    <a:pt x="198" y="75"/>
                    <a:pt x="199" y="81"/>
                  </a:cubicBezTo>
                  <a:cubicBezTo>
                    <a:pt x="199" y="82"/>
                    <a:pt x="199" y="83"/>
                    <a:pt x="200" y="83"/>
                  </a:cubicBezTo>
                  <a:cubicBezTo>
                    <a:pt x="200" y="84"/>
                    <a:pt x="199" y="85"/>
                    <a:pt x="199" y="86"/>
                  </a:cubicBezTo>
                  <a:cubicBezTo>
                    <a:pt x="199" y="90"/>
                    <a:pt x="198" y="93"/>
                    <a:pt x="200" y="96"/>
                  </a:cubicBezTo>
                  <a:cubicBezTo>
                    <a:pt x="200" y="113"/>
                    <a:pt x="200" y="131"/>
                    <a:pt x="200" y="149"/>
                  </a:cubicBezTo>
                  <a:cubicBezTo>
                    <a:pt x="200" y="151"/>
                    <a:pt x="201" y="153"/>
                    <a:pt x="201" y="155"/>
                  </a:cubicBezTo>
                  <a:cubicBezTo>
                    <a:pt x="202" y="158"/>
                    <a:pt x="201" y="163"/>
                    <a:pt x="201" y="166"/>
                  </a:cubicBezTo>
                  <a:cubicBezTo>
                    <a:pt x="201" y="170"/>
                    <a:pt x="201" y="174"/>
                    <a:pt x="201" y="178"/>
                  </a:cubicBezTo>
                  <a:cubicBezTo>
                    <a:pt x="201" y="179"/>
                    <a:pt x="202" y="180"/>
                    <a:pt x="202" y="182"/>
                  </a:cubicBezTo>
                  <a:cubicBezTo>
                    <a:pt x="202" y="184"/>
                    <a:pt x="201" y="186"/>
                    <a:pt x="201" y="188"/>
                  </a:cubicBezTo>
                  <a:cubicBezTo>
                    <a:pt x="201" y="199"/>
                    <a:pt x="201" y="211"/>
                    <a:pt x="202" y="221"/>
                  </a:cubicBezTo>
                  <a:cubicBezTo>
                    <a:pt x="202" y="224"/>
                    <a:pt x="202" y="226"/>
                    <a:pt x="202" y="228"/>
                  </a:cubicBezTo>
                  <a:cubicBezTo>
                    <a:pt x="202" y="229"/>
                    <a:pt x="201" y="229"/>
                    <a:pt x="201" y="229"/>
                  </a:cubicBezTo>
                  <a:cubicBezTo>
                    <a:pt x="201" y="231"/>
                    <a:pt x="203" y="233"/>
                    <a:pt x="203" y="235"/>
                  </a:cubicBezTo>
                  <a:cubicBezTo>
                    <a:pt x="203" y="243"/>
                    <a:pt x="201" y="249"/>
                    <a:pt x="203" y="256"/>
                  </a:cubicBezTo>
                  <a:cubicBezTo>
                    <a:pt x="211" y="256"/>
                    <a:pt x="220" y="257"/>
                    <a:pt x="226" y="256"/>
                  </a:cubicBezTo>
                  <a:cubicBezTo>
                    <a:pt x="227" y="230"/>
                    <a:pt x="224" y="207"/>
                    <a:pt x="224" y="182"/>
                  </a:cubicBezTo>
                  <a:cubicBezTo>
                    <a:pt x="224" y="179"/>
                    <a:pt x="225" y="178"/>
                    <a:pt x="224" y="176"/>
                  </a:cubicBezTo>
                  <a:cubicBezTo>
                    <a:pt x="224" y="175"/>
                    <a:pt x="222" y="176"/>
                    <a:pt x="222" y="175"/>
                  </a:cubicBezTo>
                  <a:cubicBezTo>
                    <a:pt x="223" y="172"/>
                    <a:pt x="224" y="172"/>
                    <a:pt x="224" y="168"/>
                  </a:cubicBezTo>
                  <a:cubicBezTo>
                    <a:pt x="224" y="167"/>
                    <a:pt x="222" y="168"/>
                    <a:pt x="222" y="167"/>
                  </a:cubicBezTo>
                  <a:cubicBezTo>
                    <a:pt x="222" y="163"/>
                    <a:pt x="225" y="160"/>
                    <a:pt x="223" y="156"/>
                  </a:cubicBezTo>
                  <a:cubicBezTo>
                    <a:pt x="224" y="149"/>
                    <a:pt x="222" y="143"/>
                    <a:pt x="223" y="136"/>
                  </a:cubicBezTo>
                  <a:cubicBezTo>
                    <a:pt x="223" y="135"/>
                    <a:pt x="221" y="135"/>
                    <a:pt x="222" y="134"/>
                  </a:cubicBezTo>
                  <a:cubicBezTo>
                    <a:pt x="223" y="128"/>
                    <a:pt x="221" y="122"/>
                    <a:pt x="222" y="117"/>
                  </a:cubicBezTo>
                  <a:cubicBezTo>
                    <a:pt x="222" y="116"/>
                    <a:pt x="221" y="116"/>
                    <a:pt x="221" y="115"/>
                  </a:cubicBezTo>
                  <a:cubicBezTo>
                    <a:pt x="221" y="114"/>
                    <a:pt x="221" y="113"/>
                    <a:pt x="222" y="112"/>
                  </a:cubicBezTo>
                  <a:cubicBezTo>
                    <a:pt x="221" y="102"/>
                    <a:pt x="221" y="92"/>
                    <a:pt x="220" y="81"/>
                  </a:cubicBezTo>
                  <a:cubicBezTo>
                    <a:pt x="220" y="71"/>
                    <a:pt x="222" y="61"/>
                    <a:pt x="219" y="53"/>
                  </a:cubicBezTo>
                  <a:cubicBezTo>
                    <a:pt x="221" y="44"/>
                    <a:pt x="219" y="34"/>
                    <a:pt x="219" y="25"/>
                  </a:cubicBezTo>
                  <a:cubicBezTo>
                    <a:pt x="219" y="24"/>
                    <a:pt x="218" y="24"/>
                    <a:pt x="217" y="23"/>
                  </a:cubicBezTo>
                  <a:cubicBezTo>
                    <a:pt x="217" y="21"/>
                    <a:pt x="219" y="20"/>
                    <a:pt x="219" y="19"/>
                  </a:cubicBezTo>
                  <a:cubicBezTo>
                    <a:pt x="219" y="14"/>
                    <a:pt x="220" y="9"/>
                    <a:pt x="219" y="4"/>
                  </a:cubicBezTo>
                  <a:cubicBezTo>
                    <a:pt x="222" y="2"/>
                    <a:pt x="226" y="3"/>
                    <a:pt x="230" y="3"/>
                  </a:cubicBezTo>
                  <a:cubicBezTo>
                    <a:pt x="239" y="2"/>
                    <a:pt x="249" y="0"/>
                    <a:pt x="258" y="2"/>
                  </a:cubicBezTo>
                  <a:cubicBezTo>
                    <a:pt x="256" y="17"/>
                    <a:pt x="260" y="40"/>
                    <a:pt x="258" y="55"/>
                  </a:cubicBezTo>
                  <a:cubicBezTo>
                    <a:pt x="261" y="70"/>
                    <a:pt x="258" y="88"/>
                    <a:pt x="260" y="103"/>
                  </a:cubicBezTo>
                  <a:cubicBezTo>
                    <a:pt x="259" y="104"/>
                    <a:pt x="261" y="108"/>
                    <a:pt x="259" y="110"/>
                  </a:cubicBezTo>
                  <a:cubicBezTo>
                    <a:pt x="261" y="113"/>
                    <a:pt x="261" y="117"/>
                    <a:pt x="261" y="121"/>
                  </a:cubicBezTo>
                  <a:cubicBezTo>
                    <a:pt x="261" y="121"/>
                    <a:pt x="261" y="121"/>
                    <a:pt x="262" y="121"/>
                  </a:cubicBezTo>
                  <a:cubicBezTo>
                    <a:pt x="260" y="130"/>
                    <a:pt x="262" y="137"/>
                    <a:pt x="261" y="148"/>
                  </a:cubicBezTo>
                  <a:cubicBezTo>
                    <a:pt x="262" y="149"/>
                    <a:pt x="262" y="150"/>
                    <a:pt x="263" y="151"/>
                  </a:cubicBezTo>
                  <a:cubicBezTo>
                    <a:pt x="262" y="158"/>
                    <a:pt x="263" y="167"/>
                    <a:pt x="263" y="176"/>
                  </a:cubicBezTo>
                  <a:cubicBezTo>
                    <a:pt x="263" y="179"/>
                    <a:pt x="263" y="182"/>
                    <a:pt x="263" y="184"/>
                  </a:cubicBezTo>
                  <a:cubicBezTo>
                    <a:pt x="263" y="187"/>
                    <a:pt x="264" y="189"/>
                    <a:pt x="264" y="192"/>
                  </a:cubicBezTo>
                  <a:cubicBezTo>
                    <a:pt x="264" y="194"/>
                    <a:pt x="263" y="197"/>
                    <a:pt x="263" y="200"/>
                  </a:cubicBezTo>
                  <a:cubicBezTo>
                    <a:pt x="263" y="202"/>
                    <a:pt x="264" y="203"/>
                    <a:pt x="264" y="205"/>
                  </a:cubicBezTo>
                  <a:cubicBezTo>
                    <a:pt x="264" y="205"/>
                    <a:pt x="263" y="206"/>
                    <a:pt x="263" y="206"/>
                  </a:cubicBezTo>
                  <a:cubicBezTo>
                    <a:pt x="263" y="207"/>
                    <a:pt x="264" y="208"/>
                    <a:pt x="264" y="208"/>
                  </a:cubicBezTo>
                  <a:cubicBezTo>
                    <a:pt x="264" y="209"/>
                    <a:pt x="263" y="210"/>
                    <a:pt x="263" y="211"/>
                  </a:cubicBezTo>
                  <a:cubicBezTo>
                    <a:pt x="263" y="214"/>
                    <a:pt x="264" y="216"/>
                    <a:pt x="264" y="218"/>
                  </a:cubicBezTo>
                  <a:cubicBezTo>
                    <a:pt x="264" y="231"/>
                    <a:pt x="263" y="242"/>
                    <a:pt x="263" y="255"/>
                  </a:cubicBezTo>
                  <a:cubicBezTo>
                    <a:pt x="277" y="257"/>
                    <a:pt x="293" y="256"/>
                    <a:pt x="306" y="256"/>
                  </a:cubicBezTo>
                  <a:cubicBezTo>
                    <a:pt x="308" y="256"/>
                    <a:pt x="309" y="255"/>
                    <a:pt x="311" y="256"/>
                  </a:cubicBezTo>
                  <a:cubicBezTo>
                    <a:pt x="310" y="260"/>
                    <a:pt x="307" y="258"/>
                    <a:pt x="303" y="258"/>
                  </a:cubicBezTo>
                  <a:cubicBezTo>
                    <a:pt x="299" y="258"/>
                    <a:pt x="294" y="260"/>
                    <a:pt x="291" y="260"/>
                  </a:cubicBezTo>
                  <a:cubicBezTo>
                    <a:pt x="288" y="259"/>
                    <a:pt x="285" y="259"/>
                    <a:pt x="282" y="258"/>
                  </a:cubicBezTo>
                  <a:cubicBezTo>
                    <a:pt x="276" y="259"/>
                    <a:pt x="270" y="258"/>
                    <a:pt x="264" y="258"/>
                  </a:cubicBezTo>
                  <a:cubicBezTo>
                    <a:pt x="263" y="259"/>
                    <a:pt x="264" y="260"/>
                    <a:pt x="262" y="261"/>
                  </a:cubicBezTo>
                  <a:cubicBezTo>
                    <a:pt x="261" y="261"/>
                    <a:pt x="260" y="260"/>
                    <a:pt x="260" y="258"/>
                  </a:cubicBezTo>
                  <a:cubicBezTo>
                    <a:pt x="250" y="258"/>
                    <a:pt x="240" y="258"/>
                    <a:pt x="229" y="258"/>
                  </a:cubicBezTo>
                  <a:cubicBezTo>
                    <a:pt x="228" y="259"/>
                    <a:pt x="228" y="260"/>
                    <a:pt x="228" y="261"/>
                  </a:cubicBezTo>
                  <a:cubicBezTo>
                    <a:pt x="226" y="261"/>
                    <a:pt x="226" y="259"/>
                    <a:pt x="226" y="259"/>
                  </a:cubicBezTo>
                  <a:cubicBezTo>
                    <a:pt x="216" y="259"/>
                    <a:pt x="202" y="259"/>
                    <a:pt x="192" y="258"/>
                  </a:cubicBezTo>
                  <a:cubicBezTo>
                    <a:pt x="191" y="258"/>
                    <a:pt x="191" y="260"/>
                    <a:pt x="190" y="260"/>
                  </a:cubicBezTo>
                  <a:cubicBezTo>
                    <a:pt x="190" y="257"/>
                    <a:pt x="185" y="259"/>
                    <a:pt x="184" y="258"/>
                  </a:cubicBezTo>
                  <a:cubicBezTo>
                    <a:pt x="182" y="258"/>
                    <a:pt x="183" y="260"/>
                    <a:pt x="181" y="260"/>
                  </a:cubicBezTo>
                  <a:cubicBezTo>
                    <a:pt x="180" y="260"/>
                    <a:pt x="182" y="259"/>
                    <a:pt x="182" y="258"/>
                  </a:cubicBezTo>
                  <a:cubicBezTo>
                    <a:pt x="177" y="258"/>
                    <a:pt x="171" y="256"/>
                    <a:pt x="166" y="258"/>
                  </a:cubicBezTo>
                  <a:cubicBezTo>
                    <a:pt x="161" y="256"/>
                    <a:pt x="156" y="257"/>
                    <a:pt x="151" y="257"/>
                  </a:cubicBezTo>
                  <a:cubicBezTo>
                    <a:pt x="146" y="257"/>
                    <a:pt x="142" y="256"/>
                    <a:pt x="139" y="258"/>
                  </a:cubicBezTo>
                  <a:cubicBezTo>
                    <a:pt x="135" y="255"/>
                    <a:pt x="130" y="257"/>
                    <a:pt x="126" y="256"/>
                  </a:cubicBezTo>
                  <a:cubicBezTo>
                    <a:pt x="126" y="256"/>
                    <a:pt x="125" y="255"/>
                    <a:pt x="124" y="255"/>
                  </a:cubicBezTo>
                  <a:cubicBezTo>
                    <a:pt x="122" y="255"/>
                    <a:pt x="120" y="256"/>
                    <a:pt x="117" y="256"/>
                  </a:cubicBezTo>
                  <a:cubicBezTo>
                    <a:pt x="116" y="256"/>
                    <a:pt x="114" y="255"/>
                    <a:pt x="111" y="256"/>
                  </a:cubicBezTo>
                  <a:cubicBezTo>
                    <a:pt x="110" y="256"/>
                    <a:pt x="110" y="257"/>
                    <a:pt x="108" y="257"/>
                  </a:cubicBezTo>
                  <a:cubicBezTo>
                    <a:pt x="107" y="257"/>
                    <a:pt x="108" y="257"/>
                    <a:pt x="108" y="256"/>
                  </a:cubicBezTo>
                  <a:cubicBezTo>
                    <a:pt x="104" y="256"/>
                    <a:pt x="100" y="256"/>
                    <a:pt x="97" y="257"/>
                  </a:cubicBezTo>
                  <a:cubicBezTo>
                    <a:pt x="90" y="257"/>
                    <a:pt x="82" y="258"/>
                    <a:pt x="75" y="257"/>
                  </a:cubicBezTo>
                  <a:cubicBezTo>
                    <a:pt x="72" y="257"/>
                    <a:pt x="68" y="255"/>
                    <a:pt x="64" y="257"/>
                  </a:cubicBezTo>
                  <a:cubicBezTo>
                    <a:pt x="64" y="256"/>
                    <a:pt x="64" y="256"/>
                    <a:pt x="64" y="255"/>
                  </a:cubicBezTo>
                  <a:cubicBezTo>
                    <a:pt x="64" y="256"/>
                    <a:pt x="63" y="255"/>
                    <a:pt x="61" y="255"/>
                  </a:cubicBezTo>
                  <a:cubicBezTo>
                    <a:pt x="61" y="255"/>
                    <a:pt x="60" y="256"/>
                    <a:pt x="59" y="256"/>
                  </a:cubicBezTo>
                  <a:cubicBezTo>
                    <a:pt x="56" y="256"/>
                    <a:pt x="49" y="257"/>
                    <a:pt x="46" y="256"/>
                  </a:cubicBezTo>
                  <a:cubicBezTo>
                    <a:pt x="45" y="256"/>
                    <a:pt x="41" y="256"/>
                    <a:pt x="41" y="258"/>
                  </a:cubicBezTo>
                  <a:close/>
                  <a:moveTo>
                    <a:pt x="243" y="4"/>
                  </a:moveTo>
                  <a:cubicBezTo>
                    <a:pt x="236" y="12"/>
                    <a:pt x="229" y="20"/>
                    <a:pt x="224" y="32"/>
                  </a:cubicBezTo>
                  <a:cubicBezTo>
                    <a:pt x="222" y="32"/>
                    <a:pt x="222" y="34"/>
                    <a:pt x="221" y="36"/>
                  </a:cubicBezTo>
                  <a:cubicBezTo>
                    <a:pt x="222" y="36"/>
                    <a:pt x="222" y="37"/>
                    <a:pt x="222" y="38"/>
                  </a:cubicBezTo>
                  <a:cubicBezTo>
                    <a:pt x="231" y="27"/>
                    <a:pt x="238" y="15"/>
                    <a:pt x="247" y="4"/>
                  </a:cubicBezTo>
                  <a:cubicBezTo>
                    <a:pt x="245" y="5"/>
                    <a:pt x="244" y="4"/>
                    <a:pt x="243" y="4"/>
                  </a:cubicBezTo>
                  <a:close/>
                  <a:moveTo>
                    <a:pt x="248" y="6"/>
                  </a:moveTo>
                  <a:cubicBezTo>
                    <a:pt x="248" y="8"/>
                    <a:pt x="246" y="8"/>
                    <a:pt x="246" y="9"/>
                  </a:cubicBezTo>
                  <a:cubicBezTo>
                    <a:pt x="238" y="17"/>
                    <a:pt x="233" y="29"/>
                    <a:pt x="225" y="38"/>
                  </a:cubicBezTo>
                  <a:cubicBezTo>
                    <a:pt x="225" y="39"/>
                    <a:pt x="226" y="39"/>
                    <a:pt x="226" y="41"/>
                  </a:cubicBezTo>
                  <a:cubicBezTo>
                    <a:pt x="225" y="41"/>
                    <a:pt x="224" y="42"/>
                    <a:pt x="223" y="42"/>
                  </a:cubicBezTo>
                  <a:cubicBezTo>
                    <a:pt x="222" y="43"/>
                    <a:pt x="222" y="46"/>
                    <a:pt x="222" y="47"/>
                  </a:cubicBezTo>
                  <a:cubicBezTo>
                    <a:pt x="223" y="47"/>
                    <a:pt x="224" y="46"/>
                    <a:pt x="225" y="45"/>
                  </a:cubicBezTo>
                  <a:cubicBezTo>
                    <a:pt x="234" y="31"/>
                    <a:pt x="245" y="19"/>
                    <a:pt x="254" y="5"/>
                  </a:cubicBezTo>
                  <a:cubicBezTo>
                    <a:pt x="251" y="3"/>
                    <a:pt x="250" y="6"/>
                    <a:pt x="248" y="6"/>
                  </a:cubicBezTo>
                  <a:close/>
                  <a:moveTo>
                    <a:pt x="223" y="6"/>
                  </a:moveTo>
                  <a:cubicBezTo>
                    <a:pt x="222" y="9"/>
                    <a:pt x="221" y="12"/>
                    <a:pt x="222" y="16"/>
                  </a:cubicBezTo>
                  <a:cubicBezTo>
                    <a:pt x="225" y="13"/>
                    <a:pt x="228" y="9"/>
                    <a:pt x="231" y="5"/>
                  </a:cubicBezTo>
                  <a:cubicBezTo>
                    <a:pt x="228" y="5"/>
                    <a:pt x="225" y="4"/>
                    <a:pt x="223" y="6"/>
                  </a:cubicBezTo>
                  <a:close/>
                  <a:moveTo>
                    <a:pt x="233" y="5"/>
                  </a:moveTo>
                  <a:cubicBezTo>
                    <a:pt x="229" y="11"/>
                    <a:pt x="224" y="16"/>
                    <a:pt x="221" y="23"/>
                  </a:cubicBezTo>
                  <a:cubicBezTo>
                    <a:pt x="222" y="24"/>
                    <a:pt x="221" y="27"/>
                    <a:pt x="223" y="28"/>
                  </a:cubicBezTo>
                  <a:cubicBezTo>
                    <a:pt x="227" y="21"/>
                    <a:pt x="231" y="14"/>
                    <a:pt x="237" y="9"/>
                  </a:cubicBezTo>
                  <a:cubicBezTo>
                    <a:pt x="236" y="7"/>
                    <a:pt x="238" y="7"/>
                    <a:pt x="238" y="5"/>
                  </a:cubicBezTo>
                  <a:cubicBezTo>
                    <a:pt x="236" y="5"/>
                    <a:pt x="235" y="5"/>
                    <a:pt x="233" y="5"/>
                  </a:cubicBezTo>
                  <a:close/>
                  <a:moveTo>
                    <a:pt x="254" y="10"/>
                  </a:moveTo>
                  <a:cubicBezTo>
                    <a:pt x="254" y="11"/>
                    <a:pt x="253" y="10"/>
                    <a:pt x="253" y="10"/>
                  </a:cubicBezTo>
                  <a:cubicBezTo>
                    <a:pt x="249" y="16"/>
                    <a:pt x="245" y="22"/>
                    <a:pt x="241" y="28"/>
                  </a:cubicBezTo>
                  <a:cubicBezTo>
                    <a:pt x="238" y="33"/>
                    <a:pt x="233" y="36"/>
                    <a:pt x="230" y="40"/>
                  </a:cubicBezTo>
                  <a:cubicBezTo>
                    <a:pt x="229" y="42"/>
                    <a:pt x="228" y="45"/>
                    <a:pt x="227" y="47"/>
                  </a:cubicBezTo>
                  <a:cubicBezTo>
                    <a:pt x="224" y="51"/>
                    <a:pt x="221" y="53"/>
                    <a:pt x="223" y="58"/>
                  </a:cubicBezTo>
                  <a:cubicBezTo>
                    <a:pt x="226" y="57"/>
                    <a:pt x="226" y="53"/>
                    <a:pt x="229" y="52"/>
                  </a:cubicBezTo>
                  <a:cubicBezTo>
                    <a:pt x="231" y="44"/>
                    <a:pt x="238" y="40"/>
                    <a:pt x="241" y="33"/>
                  </a:cubicBezTo>
                  <a:cubicBezTo>
                    <a:pt x="246" y="28"/>
                    <a:pt x="250" y="22"/>
                    <a:pt x="255" y="16"/>
                  </a:cubicBezTo>
                  <a:cubicBezTo>
                    <a:pt x="255" y="14"/>
                    <a:pt x="254" y="12"/>
                    <a:pt x="255" y="10"/>
                  </a:cubicBezTo>
                  <a:cubicBezTo>
                    <a:pt x="254" y="10"/>
                    <a:pt x="254" y="10"/>
                    <a:pt x="254" y="10"/>
                  </a:cubicBezTo>
                  <a:close/>
                  <a:moveTo>
                    <a:pt x="254" y="21"/>
                  </a:moveTo>
                  <a:cubicBezTo>
                    <a:pt x="244" y="33"/>
                    <a:pt x="236" y="46"/>
                    <a:pt x="226" y="57"/>
                  </a:cubicBezTo>
                  <a:cubicBezTo>
                    <a:pt x="226" y="59"/>
                    <a:pt x="225" y="59"/>
                    <a:pt x="225" y="61"/>
                  </a:cubicBezTo>
                  <a:cubicBezTo>
                    <a:pt x="224" y="61"/>
                    <a:pt x="223" y="62"/>
                    <a:pt x="223" y="62"/>
                  </a:cubicBezTo>
                  <a:cubicBezTo>
                    <a:pt x="223" y="65"/>
                    <a:pt x="222" y="69"/>
                    <a:pt x="223" y="70"/>
                  </a:cubicBezTo>
                  <a:cubicBezTo>
                    <a:pt x="232" y="61"/>
                    <a:pt x="238" y="48"/>
                    <a:pt x="247" y="39"/>
                  </a:cubicBezTo>
                  <a:cubicBezTo>
                    <a:pt x="248" y="32"/>
                    <a:pt x="258" y="28"/>
                    <a:pt x="254" y="21"/>
                  </a:cubicBezTo>
                  <a:cubicBezTo>
                    <a:pt x="254" y="21"/>
                    <a:pt x="254" y="21"/>
                    <a:pt x="254" y="21"/>
                  </a:cubicBezTo>
                  <a:close/>
                  <a:moveTo>
                    <a:pt x="232" y="68"/>
                  </a:moveTo>
                  <a:cubicBezTo>
                    <a:pt x="232" y="68"/>
                    <a:pt x="232" y="67"/>
                    <a:pt x="232" y="67"/>
                  </a:cubicBezTo>
                  <a:cubicBezTo>
                    <a:pt x="233" y="66"/>
                    <a:pt x="234" y="66"/>
                    <a:pt x="234" y="65"/>
                  </a:cubicBezTo>
                  <a:cubicBezTo>
                    <a:pt x="237" y="61"/>
                    <a:pt x="239" y="57"/>
                    <a:pt x="242" y="53"/>
                  </a:cubicBezTo>
                  <a:cubicBezTo>
                    <a:pt x="245" y="49"/>
                    <a:pt x="249" y="46"/>
                    <a:pt x="252" y="42"/>
                  </a:cubicBezTo>
                  <a:cubicBezTo>
                    <a:pt x="254" y="39"/>
                    <a:pt x="257" y="35"/>
                    <a:pt x="255" y="31"/>
                  </a:cubicBezTo>
                  <a:cubicBezTo>
                    <a:pt x="251" y="34"/>
                    <a:pt x="249" y="39"/>
                    <a:pt x="245" y="42"/>
                  </a:cubicBezTo>
                  <a:cubicBezTo>
                    <a:pt x="244" y="46"/>
                    <a:pt x="241" y="49"/>
                    <a:pt x="238" y="52"/>
                  </a:cubicBezTo>
                  <a:cubicBezTo>
                    <a:pt x="236" y="57"/>
                    <a:pt x="232" y="60"/>
                    <a:pt x="230" y="65"/>
                  </a:cubicBezTo>
                  <a:cubicBezTo>
                    <a:pt x="229" y="65"/>
                    <a:pt x="229" y="68"/>
                    <a:pt x="228" y="67"/>
                  </a:cubicBezTo>
                  <a:cubicBezTo>
                    <a:pt x="227" y="72"/>
                    <a:pt x="221" y="76"/>
                    <a:pt x="223" y="80"/>
                  </a:cubicBezTo>
                  <a:cubicBezTo>
                    <a:pt x="225" y="76"/>
                    <a:pt x="229" y="72"/>
                    <a:pt x="232" y="68"/>
                  </a:cubicBezTo>
                  <a:close/>
                  <a:moveTo>
                    <a:pt x="239" y="61"/>
                  </a:moveTo>
                  <a:cubicBezTo>
                    <a:pt x="234" y="68"/>
                    <a:pt x="229" y="75"/>
                    <a:pt x="225" y="82"/>
                  </a:cubicBezTo>
                  <a:cubicBezTo>
                    <a:pt x="224" y="82"/>
                    <a:pt x="225" y="83"/>
                    <a:pt x="225" y="84"/>
                  </a:cubicBezTo>
                  <a:cubicBezTo>
                    <a:pt x="224" y="85"/>
                    <a:pt x="223" y="85"/>
                    <a:pt x="223" y="86"/>
                  </a:cubicBezTo>
                  <a:cubicBezTo>
                    <a:pt x="223" y="87"/>
                    <a:pt x="224" y="88"/>
                    <a:pt x="223" y="89"/>
                  </a:cubicBezTo>
                  <a:cubicBezTo>
                    <a:pt x="235" y="76"/>
                    <a:pt x="245" y="61"/>
                    <a:pt x="256" y="47"/>
                  </a:cubicBezTo>
                  <a:cubicBezTo>
                    <a:pt x="256" y="45"/>
                    <a:pt x="257" y="42"/>
                    <a:pt x="255" y="41"/>
                  </a:cubicBezTo>
                  <a:cubicBezTo>
                    <a:pt x="250" y="47"/>
                    <a:pt x="244" y="54"/>
                    <a:pt x="239" y="61"/>
                  </a:cubicBezTo>
                  <a:close/>
                  <a:moveTo>
                    <a:pt x="164" y="42"/>
                  </a:moveTo>
                  <a:cubicBezTo>
                    <a:pt x="164" y="45"/>
                    <a:pt x="163" y="49"/>
                    <a:pt x="164" y="51"/>
                  </a:cubicBezTo>
                  <a:cubicBezTo>
                    <a:pt x="166" y="48"/>
                    <a:pt x="169" y="45"/>
                    <a:pt x="170" y="42"/>
                  </a:cubicBezTo>
                  <a:cubicBezTo>
                    <a:pt x="169" y="42"/>
                    <a:pt x="167" y="42"/>
                    <a:pt x="164" y="42"/>
                  </a:cubicBezTo>
                  <a:close/>
                  <a:moveTo>
                    <a:pt x="172" y="42"/>
                  </a:moveTo>
                  <a:cubicBezTo>
                    <a:pt x="170" y="48"/>
                    <a:pt x="162" y="52"/>
                    <a:pt x="164" y="61"/>
                  </a:cubicBezTo>
                  <a:cubicBezTo>
                    <a:pt x="168" y="55"/>
                    <a:pt x="172" y="48"/>
                    <a:pt x="176" y="42"/>
                  </a:cubicBezTo>
                  <a:cubicBezTo>
                    <a:pt x="174" y="42"/>
                    <a:pt x="174" y="42"/>
                    <a:pt x="172" y="42"/>
                  </a:cubicBezTo>
                  <a:close/>
                  <a:moveTo>
                    <a:pt x="180" y="42"/>
                  </a:moveTo>
                  <a:cubicBezTo>
                    <a:pt x="176" y="46"/>
                    <a:pt x="171" y="49"/>
                    <a:pt x="170" y="56"/>
                  </a:cubicBezTo>
                  <a:cubicBezTo>
                    <a:pt x="166" y="57"/>
                    <a:pt x="168" y="62"/>
                    <a:pt x="164" y="63"/>
                  </a:cubicBezTo>
                  <a:cubicBezTo>
                    <a:pt x="165" y="65"/>
                    <a:pt x="163" y="69"/>
                    <a:pt x="164" y="73"/>
                  </a:cubicBezTo>
                  <a:cubicBezTo>
                    <a:pt x="167" y="72"/>
                    <a:pt x="167" y="68"/>
                    <a:pt x="168" y="66"/>
                  </a:cubicBezTo>
                  <a:cubicBezTo>
                    <a:pt x="170" y="64"/>
                    <a:pt x="172" y="62"/>
                    <a:pt x="174" y="59"/>
                  </a:cubicBezTo>
                  <a:cubicBezTo>
                    <a:pt x="175" y="57"/>
                    <a:pt x="176" y="55"/>
                    <a:pt x="177" y="53"/>
                  </a:cubicBezTo>
                  <a:cubicBezTo>
                    <a:pt x="177" y="53"/>
                    <a:pt x="178" y="54"/>
                    <a:pt x="178" y="54"/>
                  </a:cubicBezTo>
                  <a:cubicBezTo>
                    <a:pt x="180" y="50"/>
                    <a:pt x="182" y="46"/>
                    <a:pt x="185" y="43"/>
                  </a:cubicBezTo>
                  <a:cubicBezTo>
                    <a:pt x="183" y="42"/>
                    <a:pt x="181" y="43"/>
                    <a:pt x="180" y="42"/>
                  </a:cubicBezTo>
                  <a:close/>
                  <a:moveTo>
                    <a:pt x="187" y="44"/>
                  </a:moveTo>
                  <a:cubicBezTo>
                    <a:pt x="180" y="54"/>
                    <a:pt x="171" y="62"/>
                    <a:pt x="166" y="76"/>
                  </a:cubicBezTo>
                  <a:cubicBezTo>
                    <a:pt x="165" y="76"/>
                    <a:pt x="165" y="77"/>
                    <a:pt x="164" y="78"/>
                  </a:cubicBezTo>
                  <a:cubicBezTo>
                    <a:pt x="164" y="80"/>
                    <a:pt x="164" y="81"/>
                    <a:pt x="164" y="83"/>
                  </a:cubicBezTo>
                  <a:cubicBezTo>
                    <a:pt x="167" y="83"/>
                    <a:pt x="168" y="78"/>
                    <a:pt x="170" y="77"/>
                  </a:cubicBezTo>
                  <a:cubicBezTo>
                    <a:pt x="176" y="64"/>
                    <a:pt x="185" y="55"/>
                    <a:pt x="191" y="43"/>
                  </a:cubicBezTo>
                  <a:cubicBezTo>
                    <a:pt x="190" y="43"/>
                    <a:pt x="189" y="43"/>
                    <a:pt x="187" y="44"/>
                  </a:cubicBezTo>
                  <a:close/>
                  <a:moveTo>
                    <a:pt x="165" y="86"/>
                  </a:moveTo>
                  <a:cubicBezTo>
                    <a:pt x="165" y="89"/>
                    <a:pt x="164" y="91"/>
                    <a:pt x="165" y="94"/>
                  </a:cubicBezTo>
                  <a:cubicBezTo>
                    <a:pt x="169" y="90"/>
                    <a:pt x="172" y="85"/>
                    <a:pt x="174" y="80"/>
                  </a:cubicBezTo>
                  <a:cubicBezTo>
                    <a:pt x="177" y="78"/>
                    <a:pt x="177" y="75"/>
                    <a:pt x="179" y="73"/>
                  </a:cubicBezTo>
                  <a:cubicBezTo>
                    <a:pt x="180" y="71"/>
                    <a:pt x="182" y="70"/>
                    <a:pt x="183" y="68"/>
                  </a:cubicBezTo>
                  <a:cubicBezTo>
                    <a:pt x="184" y="67"/>
                    <a:pt x="184" y="65"/>
                    <a:pt x="186" y="63"/>
                  </a:cubicBezTo>
                  <a:cubicBezTo>
                    <a:pt x="188" y="58"/>
                    <a:pt x="196" y="51"/>
                    <a:pt x="193" y="46"/>
                  </a:cubicBezTo>
                  <a:cubicBezTo>
                    <a:pt x="182" y="58"/>
                    <a:pt x="174" y="73"/>
                    <a:pt x="165" y="86"/>
                  </a:cubicBezTo>
                  <a:close/>
                  <a:moveTo>
                    <a:pt x="251" y="56"/>
                  </a:moveTo>
                  <a:cubicBezTo>
                    <a:pt x="250" y="58"/>
                    <a:pt x="248" y="60"/>
                    <a:pt x="246" y="62"/>
                  </a:cubicBezTo>
                  <a:cubicBezTo>
                    <a:pt x="246" y="63"/>
                    <a:pt x="245" y="64"/>
                    <a:pt x="245" y="64"/>
                  </a:cubicBezTo>
                  <a:cubicBezTo>
                    <a:pt x="245" y="64"/>
                    <a:pt x="244" y="64"/>
                    <a:pt x="244" y="64"/>
                  </a:cubicBezTo>
                  <a:cubicBezTo>
                    <a:pt x="244" y="65"/>
                    <a:pt x="243" y="67"/>
                    <a:pt x="243" y="67"/>
                  </a:cubicBezTo>
                  <a:cubicBezTo>
                    <a:pt x="240" y="71"/>
                    <a:pt x="237" y="75"/>
                    <a:pt x="234" y="78"/>
                  </a:cubicBezTo>
                  <a:cubicBezTo>
                    <a:pt x="231" y="83"/>
                    <a:pt x="227" y="87"/>
                    <a:pt x="225" y="92"/>
                  </a:cubicBezTo>
                  <a:cubicBezTo>
                    <a:pt x="224" y="92"/>
                    <a:pt x="223" y="93"/>
                    <a:pt x="223" y="93"/>
                  </a:cubicBezTo>
                  <a:cubicBezTo>
                    <a:pt x="224" y="95"/>
                    <a:pt x="223" y="99"/>
                    <a:pt x="224" y="100"/>
                  </a:cubicBezTo>
                  <a:cubicBezTo>
                    <a:pt x="229" y="96"/>
                    <a:pt x="231" y="90"/>
                    <a:pt x="235" y="86"/>
                  </a:cubicBezTo>
                  <a:cubicBezTo>
                    <a:pt x="242" y="76"/>
                    <a:pt x="250" y="67"/>
                    <a:pt x="256" y="57"/>
                  </a:cubicBezTo>
                  <a:cubicBezTo>
                    <a:pt x="256" y="55"/>
                    <a:pt x="256" y="53"/>
                    <a:pt x="256" y="52"/>
                  </a:cubicBezTo>
                  <a:cubicBezTo>
                    <a:pt x="256" y="52"/>
                    <a:pt x="254" y="51"/>
                    <a:pt x="254" y="52"/>
                  </a:cubicBezTo>
                  <a:cubicBezTo>
                    <a:pt x="255" y="53"/>
                    <a:pt x="252" y="55"/>
                    <a:pt x="251" y="56"/>
                  </a:cubicBezTo>
                  <a:close/>
                  <a:moveTo>
                    <a:pt x="173" y="84"/>
                  </a:moveTo>
                  <a:cubicBezTo>
                    <a:pt x="173" y="85"/>
                    <a:pt x="173" y="85"/>
                    <a:pt x="173" y="86"/>
                  </a:cubicBezTo>
                  <a:cubicBezTo>
                    <a:pt x="172" y="87"/>
                    <a:pt x="171" y="89"/>
                    <a:pt x="170" y="91"/>
                  </a:cubicBezTo>
                  <a:cubicBezTo>
                    <a:pt x="170" y="90"/>
                    <a:pt x="170" y="92"/>
                    <a:pt x="169" y="92"/>
                  </a:cubicBezTo>
                  <a:cubicBezTo>
                    <a:pt x="169" y="93"/>
                    <a:pt x="168" y="93"/>
                    <a:pt x="168" y="93"/>
                  </a:cubicBezTo>
                  <a:cubicBezTo>
                    <a:pt x="168" y="98"/>
                    <a:pt x="163" y="100"/>
                    <a:pt x="165" y="105"/>
                  </a:cubicBezTo>
                  <a:cubicBezTo>
                    <a:pt x="176" y="91"/>
                    <a:pt x="185" y="75"/>
                    <a:pt x="195" y="61"/>
                  </a:cubicBezTo>
                  <a:cubicBezTo>
                    <a:pt x="194" y="59"/>
                    <a:pt x="195" y="55"/>
                    <a:pt x="194" y="54"/>
                  </a:cubicBezTo>
                  <a:cubicBezTo>
                    <a:pt x="187" y="64"/>
                    <a:pt x="181" y="75"/>
                    <a:pt x="173" y="84"/>
                  </a:cubicBezTo>
                  <a:close/>
                  <a:moveTo>
                    <a:pt x="241" y="80"/>
                  </a:moveTo>
                  <a:cubicBezTo>
                    <a:pt x="237" y="86"/>
                    <a:pt x="232" y="94"/>
                    <a:pt x="227" y="100"/>
                  </a:cubicBezTo>
                  <a:cubicBezTo>
                    <a:pt x="226" y="101"/>
                    <a:pt x="227" y="101"/>
                    <a:pt x="227" y="103"/>
                  </a:cubicBezTo>
                  <a:cubicBezTo>
                    <a:pt x="225" y="103"/>
                    <a:pt x="225" y="103"/>
                    <a:pt x="224" y="103"/>
                  </a:cubicBezTo>
                  <a:cubicBezTo>
                    <a:pt x="224" y="105"/>
                    <a:pt x="224" y="107"/>
                    <a:pt x="224" y="109"/>
                  </a:cubicBezTo>
                  <a:cubicBezTo>
                    <a:pt x="227" y="108"/>
                    <a:pt x="226" y="106"/>
                    <a:pt x="228" y="104"/>
                  </a:cubicBezTo>
                  <a:cubicBezTo>
                    <a:pt x="231" y="100"/>
                    <a:pt x="236" y="96"/>
                    <a:pt x="240" y="90"/>
                  </a:cubicBezTo>
                  <a:cubicBezTo>
                    <a:pt x="243" y="87"/>
                    <a:pt x="246" y="83"/>
                    <a:pt x="249" y="79"/>
                  </a:cubicBezTo>
                  <a:cubicBezTo>
                    <a:pt x="252" y="74"/>
                    <a:pt x="259" y="66"/>
                    <a:pt x="256" y="62"/>
                  </a:cubicBezTo>
                  <a:cubicBezTo>
                    <a:pt x="251" y="68"/>
                    <a:pt x="247" y="75"/>
                    <a:pt x="241" y="80"/>
                  </a:cubicBezTo>
                  <a:close/>
                  <a:moveTo>
                    <a:pt x="186" y="79"/>
                  </a:moveTo>
                  <a:cubicBezTo>
                    <a:pt x="184" y="81"/>
                    <a:pt x="181" y="83"/>
                    <a:pt x="181" y="86"/>
                  </a:cubicBezTo>
                  <a:cubicBezTo>
                    <a:pt x="179" y="88"/>
                    <a:pt x="177" y="90"/>
                    <a:pt x="177" y="93"/>
                  </a:cubicBezTo>
                  <a:cubicBezTo>
                    <a:pt x="172" y="96"/>
                    <a:pt x="170" y="102"/>
                    <a:pt x="166" y="106"/>
                  </a:cubicBezTo>
                  <a:cubicBezTo>
                    <a:pt x="166" y="108"/>
                    <a:pt x="166" y="109"/>
                    <a:pt x="167" y="110"/>
                  </a:cubicBezTo>
                  <a:cubicBezTo>
                    <a:pt x="165" y="111"/>
                    <a:pt x="165" y="113"/>
                    <a:pt x="165" y="115"/>
                  </a:cubicBezTo>
                  <a:cubicBezTo>
                    <a:pt x="170" y="112"/>
                    <a:pt x="171" y="105"/>
                    <a:pt x="176" y="102"/>
                  </a:cubicBezTo>
                  <a:cubicBezTo>
                    <a:pt x="182" y="91"/>
                    <a:pt x="189" y="82"/>
                    <a:pt x="196" y="73"/>
                  </a:cubicBezTo>
                  <a:cubicBezTo>
                    <a:pt x="196" y="70"/>
                    <a:pt x="196" y="68"/>
                    <a:pt x="196" y="66"/>
                  </a:cubicBezTo>
                  <a:cubicBezTo>
                    <a:pt x="196" y="66"/>
                    <a:pt x="195" y="66"/>
                    <a:pt x="195" y="66"/>
                  </a:cubicBezTo>
                  <a:cubicBezTo>
                    <a:pt x="192" y="70"/>
                    <a:pt x="187" y="73"/>
                    <a:pt x="186" y="79"/>
                  </a:cubicBezTo>
                  <a:close/>
                  <a:moveTo>
                    <a:pt x="234" y="99"/>
                  </a:moveTo>
                  <a:cubicBezTo>
                    <a:pt x="231" y="104"/>
                    <a:pt x="228" y="108"/>
                    <a:pt x="225" y="113"/>
                  </a:cubicBezTo>
                  <a:cubicBezTo>
                    <a:pt x="225" y="114"/>
                    <a:pt x="224" y="117"/>
                    <a:pt x="225" y="118"/>
                  </a:cubicBezTo>
                  <a:cubicBezTo>
                    <a:pt x="234" y="108"/>
                    <a:pt x="241" y="96"/>
                    <a:pt x="251" y="86"/>
                  </a:cubicBezTo>
                  <a:cubicBezTo>
                    <a:pt x="252" y="81"/>
                    <a:pt x="259" y="77"/>
                    <a:pt x="257" y="72"/>
                  </a:cubicBezTo>
                  <a:cubicBezTo>
                    <a:pt x="249" y="81"/>
                    <a:pt x="243" y="91"/>
                    <a:pt x="234" y="99"/>
                  </a:cubicBezTo>
                  <a:close/>
                  <a:moveTo>
                    <a:pt x="195" y="77"/>
                  </a:moveTo>
                  <a:cubicBezTo>
                    <a:pt x="192" y="80"/>
                    <a:pt x="191" y="83"/>
                    <a:pt x="188" y="86"/>
                  </a:cubicBezTo>
                  <a:cubicBezTo>
                    <a:pt x="187" y="87"/>
                    <a:pt x="186" y="88"/>
                    <a:pt x="186" y="90"/>
                  </a:cubicBezTo>
                  <a:cubicBezTo>
                    <a:pt x="185" y="91"/>
                    <a:pt x="184" y="93"/>
                    <a:pt x="183" y="94"/>
                  </a:cubicBezTo>
                  <a:cubicBezTo>
                    <a:pt x="183" y="94"/>
                    <a:pt x="182" y="94"/>
                    <a:pt x="182" y="95"/>
                  </a:cubicBezTo>
                  <a:cubicBezTo>
                    <a:pt x="181" y="95"/>
                    <a:pt x="181" y="96"/>
                    <a:pt x="181" y="97"/>
                  </a:cubicBezTo>
                  <a:cubicBezTo>
                    <a:pt x="179" y="101"/>
                    <a:pt x="175" y="104"/>
                    <a:pt x="174" y="108"/>
                  </a:cubicBezTo>
                  <a:cubicBezTo>
                    <a:pt x="170" y="110"/>
                    <a:pt x="171" y="117"/>
                    <a:pt x="165" y="119"/>
                  </a:cubicBezTo>
                  <a:cubicBezTo>
                    <a:pt x="166" y="121"/>
                    <a:pt x="166" y="123"/>
                    <a:pt x="166" y="126"/>
                  </a:cubicBezTo>
                  <a:cubicBezTo>
                    <a:pt x="170" y="124"/>
                    <a:pt x="171" y="119"/>
                    <a:pt x="174" y="116"/>
                  </a:cubicBezTo>
                  <a:cubicBezTo>
                    <a:pt x="176" y="112"/>
                    <a:pt x="180" y="109"/>
                    <a:pt x="181" y="105"/>
                  </a:cubicBezTo>
                  <a:cubicBezTo>
                    <a:pt x="183" y="104"/>
                    <a:pt x="185" y="102"/>
                    <a:pt x="186" y="99"/>
                  </a:cubicBezTo>
                  <a:cubicBezTo>
                    <a:pt x="187" y="98"/>
                    <a:pt x="189" y="96"/>
                    <a:pt x="191" y="94"/>
                  </a:cubicBezTo>
                  <a:cubicBezTo>
                    <a:pt x="194" y="89"/>
                    <a:pt x="198" y="84"/>
                    <a:pt x="196" y="77"/>
                  </a:cubicBezTo>
                  <a:cubicBezTo>
                    <a:pt x="196" y="77"/>
                    <a:pt x="195" y="77"/>
                    <a:pt x="195" y="77"/>
                  </a:cubicBezTo>
                  <a:close/>
                  <a:moveTo>
                    <a:pt x="226" y="120"/>
                  </a:moveTo>
                  <a:cubicBezTo>
                    <a:pt x="226" y="123"/>
                    <a:pt x="224" y="124"/>
                    <a:pt x="225" y="128"/>
                  </a:cubicBezTo>
                  <a:cubicBezTo>
                    <a:pt x="231" y="123"/>
                    <a:pt x="235" y="115"/>
                    <a:pt x="241" y="110"/>
                  </a:cubicBezTo>
                  <a:cubicBezTo>
                    <a:pt x="245" y="103"/>
                    <a:pt x="251" y="98"/>
                    <a:pt x="255" y="91"/>
                  </a:cubicBezTo>
                  <a:cubicBezTo>
                    <a:pt x="256" y="91"/>
                    <a:pt x="256" y="90"/>
                    <a:pt x="257" y="91"/>
                  </a:cubicBezTo>
                  <a:cubicBezTo>
                    <a:pt x="257" y="88"/>
                    <a:pt x="257" y="84"/>
                    <a:pt x="257" y="82"/>
                  </a:cubicBezTo>
                  <a:cubicBezTo>
                    <a:pt x="246" y="94"/>
                    <a:pt x="236" y="107"/>
                    <a:pt x="226" y="120"/>
                  </a:cubicBezTo>
                  <a:close/>
                  <a:moveTo>
                    <a:pt x="103" y="96"/>
                  </a:moveTo>
                  <a:cubicBezTo>
                    <a:pt x="102" y="99"/>
                    <a:pt x="104" y="101"/>
                    <a:pt x="104" y="104"/>
                  </a:cubicBezTo>
                  <a:cubicBezTo>
                    <a:pt x="109" y="97"/>
                    <a:pt x="115" y="91"/>
                    <a:pt x="120" y="84"/>
                  </a:cubicBezTo>
                  <a:cubicBezTo>
                    <a:pt x="110" y="82"/>
                    <a:pt x="109" y="92"/>
                    <a:pt x="103" y="96"/>
                  </a:cubicBezTo>
                  <a:close/>
                  <a:moveTo>
                    <a:pt x="121" y="86"/>
                  </a:moveTo>
                  <a:cubicBezTo>
                    <a:pt x="118" y="90"/>
                    <a:pt x="115" y="94"/>
                    <a:pt x="111" y="98"/>
                  </a:cubicBezTo>
                  <a:cubicBezTo>
                    <a:pt x="111" y="99"/>
                    <a:pt x="109" y="100"/>
                    <a:pt x="108" y="101"/>
                  </a:cubicBezTo>
                  <a:cubicBezTo>
                    <a:pt x="108" y="101"/>
                    <a:pt x="109" y="102"/>
                    <a:pt x="108" y="102"/>
                  </a:cubicBezTo>
                  <a:cubicBezTo>
                    <a:pt x="105" y="106"/>
                    <a:pt x="102" y="110"/>
                    <a:pt x="104" y="115"/>
                  </a:cubicBezTo>
                  <a:cubicBezTo>
                    <a:pt x="108" y="112"/>
                    <a:pt x="110" y="107"/>
                    <a:pt x="113" y="103"/>
                  </a:cubicBezTo>
                  <a:cubicBezTo>
                    <a:pt x="118" y="97"/>
                    <a:pt x="125" y="90"/>
                    <a:pt x="129" y="84"/>
                  </a:cubicBezTo>
                  <a:cubicBezTo>
                    <a:pt x="125" y="82"/>
                    <a:pt x="123" y="84"/>
                    <a:pt x="121" y="86"/>
                  </a:cubicBezTo>
                  <a:close/>
                  <a:moveTo>
                    <a:pt x="103" y="85"/>
                  </a:moveTo>
                  <a:cubicBezTo>
                    <a:pt x="103" y="88"/>
                    <a:pt x="102" y="90"/>
                    <a:pt x="104" y="93"/>
                  </a:cubicBezTo>
                  <a:cubicBezTo>
                    <a:pt x="105" y="90"/>
                    <a:pt x="108" y="88"/>
                    <a:pt x="110" y="85"/>
                  </a:cubicBezTo>
                  <a:cubicBezTo>
                    <a:pt x="108" y="84"/>
                    <a:pt x="105" y="84"/>
                    <a:pt x="103" y="85"/>
                  </a:cubicBezTo>
                  <a:close/>
                  <a:moveTo>
                    <a:pt x="133" y="84"/>
                  </a:moveTo>
                  <a:cubicBezTo>
                    <a:pt x="122" y="95"/>
                    <a:pt x="113" y="108"/>
                    <a:pt x="103" y="120"/>
                  </a:cubicBezTo>
                  <a:cubicBezTo>
                    <a:pt x="104" y="123"/>
                    <a:pt x="103" y="124"/>
                    <a:pt x="104" y="127"/>
                  </a:cubicBezTo>
                  <a:cubicBezTo>
                    <a:pt x="110" y="122"/>
                    <a:pt x="113" y="114"/>
                    <a:pt x="119" y="109"/>
                  </a:cubicBezTo>
                  <a:cubicBezTo>
                    <a:pt x="120" y="107"/>
                    <a:pt x="121" y="104"/>
                    <a:pt x="123" y="104"/>
                  </a:cubicBezTo>
                  <a:cubicBezTo>
                    <a:pt x="122" y="103"/>
                    <a:pt x="123" y="104"/>
                    <a:pt x="123" y="102"/>
                  </a:cubicBezTo>
                  <a:cubicBezTo>
                    <a:pt x="127" y="97"/>
                    <a:pt x="133" y="92"/>
                    <a:pt x="135" y="85"/>
                  </a:cubicBezTo>
                  <a:cubicBezTo>
                    <a:pt x="134" y="84"/>
                    <a:pt x="134" y="84"/>
                    <a:pt x="133" y="84"/>
                  </a:cubicBezTo>
                  <a:close/>
                  <a:moveTo>
                    <a:pt x="188" y="100"/>
                  </a:moveTo>
                  <a:cubicBezTo>
                    <a:pt x="187" y="100"/>
                    <a:pt x="188" y="101"/>
                    <a:pt x="187" y="102"/>
                  </a:cubicBezTo>
                  <a:cubicBezTo>
                    <a:pt x="187" y="102"/>
                    <a:pt x="186" y="102"/>
                    <a:pt x="185" y="103"/>
                  </a:cubicBezTo>
                  <a:cubicBezTo>
                    <a:pt x="185" y="104"/>
                    <a:pt x="185" y="105"/>
                    <a:pt x="184" y="105"/>
                  </a:cubicBezTo>
                  <a:cubicBezTo>
                    <a:pt x="184" y="106"/>
                    <a:pt x="183" y="106"/>
                    <a:pt x="183" y="106"/>
                  </a:cubicBezTo>
                  <a:cubicBezTo>
                    <a:pt x="181" y="107"/>
                    <a:pt x="181" y="110"/>
                    <a:pt x="180" y="112"/>
                  </a:cubicBezTo>
                  <a:cubicBezTo>
                    <a:pt x="180" y="112"/>
                    <a:pt x="179" y="112"/>
                    <a:pt x="178" y="112"/>
                  </a:cubicBezTo>
                  <a:cubicBezTo>
                    <a:pt x="178" y="113"/>
                    <a:pt x="178" y="114"/>
                    <a:pt x="177" y="115"/>
                  </a:cubicBezTo>
                  <a:cubicBezTo>
                    <a:pt x="176" y="116"/>
                    <a:pt x="175" y="117"/>
                    <a:pt x="175" y="117"/>
                  </a:cubicBezTo>
                  <a:cubicBezTo>
                    <a:pt x="174" y="118"/>
                    <a:pt x="175" y="119"/>
                    <a:pt x="174" y="120"/>
                  </a:cubicBezTo>
                  <a:cubicBezTo>
                    <a:pt x="174" y="120"/>
                    <a:pt x="173" y="119"/>
                    <a:pt x="173" y="120"/>
                  </a:cubicBezTo>
                  <a:cubicBezTo>
                    <a:pt x="173" y="121"/>
                    <a:pt x="173" y="122"/>
                    <a:pt x="172" y="122"/>
                  </a:cubicBezTo>
                  <a:cubicBezTo>
                    <a:pt x="172" y="123"/>
                    <a:pt x="171" y="121"/>
                    <a:pt x="171" y="123"/>
                  </a:cubicBezTo>
                  <a:cubicBezTo>
                    <a:pt x="171" y="127"/>
                    <a:pt x="165" y="131"/>
                    <a:pt x="166" y="137"/>
                  </a:cubicBezTo>
                  <a:cubicBezTo>
                    <a:pt x="168" y="136"/>
                    <a:pt x="169" y="134"/>
                    <a:pt x="170" y="133"/>
                  </a:cubicBezTo>
                  <a:cubicBezTo>
                    <a:pt x="172" y="129"/>
                    <a:pt x="174" y="126"/>
                    <a:pt x="177" y="123"/>
                  </a:cubicBezTo>
                  <a:cubicBezTo>
                    <a:pt x="181" y="117"/>
                    <a:pt x="185" y="111"/>
                    <a:pt x="190" y="105"/>
                  </a:cubicBezTo>
                  <a:cubicBezTo>
                    <a:pt x="193" y="101"/>
                    <a:pt x="198" y="96"/>
                    <a:pt x="196" y="89"/>
                  </a:cubicBezTo>
                  <a:cubicBezTo>
                    <a:pt x="196" y="89"/>
                    <a:pt x="195" y="89"/>
                    <a:pt x="195" y="89"/>
                  </a:cubicBezTo>
                  <a:cubicBezTo>
                    <a:pt x="194" y="94"/>
                    <a:pt x="190" y="97"/>
                    <a:pt x="188" y="100"/>
                  </a:cubicBezTo>
                  <a:close/>
                  <a:moveTo>
                    <a:pt x="106" y="130"/>
                  </a:moveTo>
                  <a:cubicBezTo>
                    <a:pt x="106" y="131"/>
                    <a:pt x="105" y="131"/>
                    <a:pt x="104" y="132"/>
                  </a:cubicBezTo>
                  <a:cubicBezTo>
                    <a:pt x="104" y="133"/>
                    <a:pt x="103" y="135"/>
                    <a:pt x="104" y="137"/>
                  </a:cubicBezTo>
                  <a:cubicBezTo>
                    <a:pt x="107" y="135"/>
                    <a:pt x="108" y="132"/>
                    <a:pt x="110" y="130"/>
                  </a:cubicBezTo>
                  <a:cubicBezTo>
                    <a:pt x="119" y="120"/>
                    <a:pt x="127" y="110"/>
                    <a:pt x="135" y="99"/>
                  </a:cubicBezTo>
                  <a:cubicBezTo>
                    <a:pt x="134" y="96"/>
                    <a:pt x="136" y="94"/>
                    <a:pt x="134" y="92"/>
                  </a:cubicBezTo>
                  <a:cubicBezTo>
                    <a:pt x="125" y="105"/>
                    <a:pt x="114" y="115"/>
                    <a:pt x="106" y="130"/>
                  </a:cubicBezTo>
                  <a:close/>
                  <a:moveTo>
                    <a:pt x="257" y="95"/>
                  </a:moveTo>
                  <a:cubicBezTo>
                    <a:pt x="251" y="99"/>
                    <a:pt x="248" y="105"/>
                    <a:pt x="242" y="110"/>
                  </a:cubicBezTo>
                  <a:cubicBezTo>
                    <a:pt x="242" y="110"/>
                    <a:pt x="242" y="111"/>
                    <a:pt x="242" y="111"/>
                  </a:cubicBezTo>
                  <a:cubicBezTo>
                    <a:pt x="242" y="111"/>
                    <a:pt x="241" y="112"/>
                    <a:pt x="241" y="112"/>
                  </a:cubicBezTo>
                  <a:cubicBezTo>
                    <a:pt x="239" y="116"/>
                    <a:pt x="236" y="119"/>
                    <a:pt x="233" y="123"/>
                  </a:cubicBezTo>
                  <a:cubicBezTo>
                    <a:pt x="230" y="125"/>
                    <a:pt x="225" y="131"/>
                    <a:pt x="225" y="134"/>
                  </a:cubicBezTo>
                  <a:cubicBezTo>
                    <a:pt x="224" y="139"/>
                    <a:pt x="226" y="145"/>
                    <a:pt x="226" y="150"/>
                  </a:cubicBezTo>
                  <a:cubicBezTo>
                    <a:pt x="236" y="141"/>
                    <a:pt x="243" y="129"/>
                    <a:pt x="253" y="120"/>
                  </a:cubicBezTo>
                  <a:cubicBezTo>
                    <a:pt x="255" y="116"/>
                    <a:pt x="259" y="113"/>
                    <a:pt x="258" y="108"/>
                  </a:cubicBezTo>
                  <a:cubicBezTo>
                    <a:pt x="252" y="111"/>
                    <a:pt x="249" y="118"/>
                    <a:pt x="245" y="121"/>
                  </a:cubicBezTo>
                  <a:cubicBezTo>
                    <a:pt x="245" y="123"/>
                    <a:pt x="243" y="125"/>
                    <a:pt x="242" y="126"/>
                  </a:cubicBezTo>
                  <a:cubicBezTo>
                    <a:pt x="240" y="129"/>
                    <a:pt x="239" y="132"/>
                    <a:pt x="236" y="134"/>
                  </a:cubicBezTo>
                  <a:cubicBezTo>
                    <a:pt x="236" y="135"/>
                    <a:pt x="234" y="138"/>
                    <a:pt x="232" y="139"/>
                  </a:cubicBezTo>
                  <a:cubicBezTo>
                    <a:pt x="230" y="142"/>
                    <a:pt x="230" y="145"/>
                    <a:pt x="227" y="145"/>
                  </a:cubicBezTo>
                  <a:cubicBezTo>
                    <a:pt x="226" y="143"/>
                    <a:pt x="229" y="140"/>
                    <a:pt x="231" y="137"/>
                  </a:cubicBezTo>
                  <a:cubicBezTo>
                    <a:pt x="240" y="126"/>
                    <a:pt x="250" y="113"/>
                    <a:pt x="257" y="102"/>
                  </a:cubicBezTo>
                  <a:cubicBezTo>
                    <a:pt x="257" y="99"/>
                    <a:pt x="258" y="97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lose/>
                  <a:moveTo>
                    <a:pt x="195" y="100"/>
                  </a:moveTo>
                  <a:cubicBezTo>
                    <a:pt x="195" y="101"/>
                    <a:pt x="194" y="102"/>
                    <a:pt x="194" y="103"/>
                  </a:cubicBezTo>
                  <a:cubicBezTo>
                    <a:pt x="189" y="107"/>
                    <a:pt x="186" y="114"/>
                    <a:pt x="181" y="119"/>
                  </a:cubicBezTo>
                  <a:cubicBezTo>
                    <a:pt x="182" y="120"/>
                    <a:pt x="180" y="120"/>
                    <a:pt x="181" y="121"/>
                  </a:cubicBezTo>
                  <a:cubicBezTo>
                    <a:pt x="177" y="125"/>
                    <a:pt x="173" y="130"/>
                    <a:pt x="171" y="135"/>
                  </a:cubicBezTo>
                  <a:cubicBezTo>
                    <a:pt x="168" y="138"/>
                    <a:pt x="165" y="144"/>
                    <a:pt x="168" y="148"/>
                  </a:cubicBezTo>
                  <a:cubicBezTo>
                    <a:pt x="175" y="137"/>
                    <a:pt x="183" y="126"/>
                    <a:pt x="191" y="115"/>
                  </a:cubicBezTo>
                  <a:cubicBezTo>
                    <a:pt x="194" y="110"/>
                    <a:pt x="198" y="106"/>
                    <a:pt x="197" y="100"/>
                  </a:cubicBezTo>
                  <a:cubicBezTo>
                    <a:pt x="196" y="101"/>
                    <a:pt x="196" y="100"/>
                    <a:pt x="195" y="100"/>
                  </a:cubicBezTo>
                  <a:close/>
                  <a:moveTo>
                    <a:pt x="119" y="124"/>
                  </a:moveTo>
                  <a:cubicBezTo>
                    <a:pt x="117" y="126"/>
                    <a:pt x="115" y="128"/>
                    <a:pt x="112" y="131"/>
                  </a:cubicBezTo>
                  <a:cubicBezTo>
                    <a:pt x="111" y="133"/>
                    <a:pt x="110" y="135"/>
                    <a:pt x="108" y="137"/>
                  </a:cubicBezTo>
                  <a:cubicBezTo>
                    <a:pt x="106" y="139"/>
                    <a:pt x="104" y="141"/>
                    <a:pt x="105" y="143"/>
                  </a:cubicBezTo>
                  <a:cubicBezTo>
                    <a:pt x="102" y="146"/>
                    <a:pt x="103" y="153"/>
                    <a:pt x="105" y="157"/>
                  </a:cubicBezTo>
                  <a:cubicBezTo>
                    <a:pt x="106" y="154"/>
                    <a:pt x="109" y="152"/>
                    <a:pt x="111" y="150"/>
                  </a:cubicBezTo>
                  <a:cubicBezTo>
                    <a:pt x="115" y="146"/>
                    <a:pt x="119" y="140"/>
                    <a:pt x="122" y="135"/>
                  </a:cubicBezTo>
                  <a:cubicBezTo>
                    <a:pt x="124" y="134"/>
                    <a:pt x="125" y="131"/>
                    <a:pt x="126" y="130"/>
                  </a:cubicBezTo>
                  <a:cubicBezTo>
                    <a:pt x="126" y="130"/>
                    <a:pt x="127" y="130"/>
                    <a:pt x="128" y="129"/>
                  </a:cubicBezTo>
                  <a:cubicBezTo>
                    <a:pt x="128" y="129"/>
                    <a:pt x="128" y="128"/>
                    <a:pt x="128" y="128"/>
                  </a:cubicBezTo>
                  <a:cubicBezTo>
                    <a:pt x="130" y="124"/>
                    <a:pt x="138" y="119"/>
                    <a:pt x="135" y="116"/>
                  </a:cubicBezTo>
                  <a:cubicBezTo>
                    <a:pt x="126" y="127"/>
                    <a:pt x="117" y="137"/>
                    <a:pt x="109" y="148"/>
                  </a:cubicBezTo>
                  <a:cubicBezTo>
                    <a:pt x="109" y="150"/>
                    <a:pt x="108" y="150"/>
                    <a:pt x="108" y="151"/>
                  </a:cubicBezTo>
                  <a:cubicBezTo>
                    <a:pt x="107" y="151"/>
                    <a:pt x="106" y="152"/>
                    <a:pt x="105" y="152"/>
                  </a:cubicBezTo>
                  <a:cubicBezTo>
                    <a:pt x="104" y="150"/>
                    <a:pt x="107" y="146"/>
                    <a:pt x="109" y="144"/>
                  </a:cubicBezTo>
                  <a:cubicBezTo>
                    <a:pt x="111" y="141"/>
                    <a:pt x="116" y="137"/>
                    <a:pt x="118" y="135"/>
                  </a:cubicBezTo>
                  <a:cubicBezTo>
                    <a:pt x="120" y="130"/>
                    <a:pt x="124" y="127"/>
                    <a:pt x="127" y="123"/>
                  </a:cubicBezTo>
                  <a:cubicBezTo>
                    <a:pt x="129" y="121"/>
                    <a:pt x="130" y="119"/>
                    <a:pt x="131" y="117"/>
                  </a:cubicBezTo>
                  <a:cubicBezTo>
                    <a:pt x="135" y="113"/>
                    <a:pt x="137" y="110"/>
                    <a:pt x="134" y="105"/>
                  </a:cubicBezTo>
                  <a:cubicBezTo>
                    <a:pt x="129" y="110"/>
                    <a:pt x="124" y="118"/>
                    <a:pt x="119" y="124"/>
                  </a:cubicBezTo>
                  <a:close/>
                  <a:moveTo>
                    <a:pt x="167" y="155"/>
                  </a:moveTo>
                  <a:cubicBezTo>
                    <a:pt x="167" y="156"/>
                    <a:pt x="167" y="157"/>
                    <a:pt x="167" y="159"/>
                  </a:cubicBezTo>
                  <a:cubicBezTo>
                    <a:pt x="170" y="158"/>
                    <a:pt x="171" y="154"/>
                    <a:pt x="174" y="152"/>
                  </a:cubicBezTo>
                  <a:cubicBezTo>
                    <a:pt x="178" y="142"/>
                    <a:pt x="186" y="135"/>
                    <a:pt x="191" y="126"/>
                  </a:cubicBezTo>
                  <a:cubicBezTo>
                    <a:pt x="193" y="124"/>
                    <a:pt x="194" y="122"/>
                    <a:pt x="195" y="119"/>
                  </a:cubicBezTo>
                  <a:cubicBezTo>
                    <a:pt x="196" y="118"/>
                    <a:pt x="197" y="119"/>
                    <a:pt x="198" y="117"/>
                  </a:cubicBezTo>
                  <a:cubicBezTo>
                    <a:pt x="197" y="116"/>
                    <a:pt x="198" y="112"/>
                    <a:pt x="197" y="111"/>
                  </a:cubicBezTo>
                  <a:cubicBezTo>
                    <a:pt x="186" y="124"/>
                    <a:pt x="174" y="140"/>
                    <a:pt x="167" y="155"/>
                  </a:cubicBezTo>
                  <a:close/>
                  <a:moveTo>
                    <a:pt x="230" y="153"/>
                  </a:moveTo>
                  <a:cubicBezTo>
                    <a:pt x="236" y="147"/>
                    <a:pt x="243" y="141"/>
                    <a:pt x="248" y="135"/>
                  </a:cubicBezTo>
                  <a:cubicBezTo>
                    <a:pt x="253" y="129"/>
                    <a:pt x="259" y="124"/>
                    <a:pt x="258" y="117"/>
                  </a:cubicBezTo>
                  <a:cubicBezTo>
                    <a:pt x="258" y="117"/>
                    <a:pt x="258" y="117"/>
                    <a:pt x="258" y="117"/>
                  </a:cubicBezTo>
                  <a:cubicBezTo>
                    <a:pt x="254" y="120"/>
                    <a:pt x="252" y="125"/>
                    <a:pt x="247" y="128"/>
                  </a:cubicBezTo>
                  <a:cubicBezTo>
                    <a:pt x="248" y="129"/>
                    <a:pt x="247" y="129"/>
                    <a:pt x="247" y="130"/>
                  </a:cubicBezTo>
                  <a:cubicBezTo>
                    <a:pt x="243" y="132"/>
                    <a:pt x="241" y="137"/>
                    <a:pt x="238" y="138"/>
                  </a:cubicBezTo>
                  <a:cubicBezTo>
                    <a:pt x="238" y="141"/>
                    <a:pt x="237" y="142"/>
                    <a:pt x="235" y="143"/>
                  </a:cubicBezTo>
                  <a:cubicBezTo>
                    <a:pt x="232" y="149"/>
                    <a:pt x="224" y="151"/>
                    <a:pt x="226" y="159"/>
                  </a:cubicBezTo>
                  <a:cubicBezTo>
                    <a:pt x="229" y="158"/>
                    <a:pt x="229" y="156"/>
                    <a:pt x="230" y="153"/>
                  </a:cubicBezTo>
                  <a:close/>
                  <a:moveTo>
                    <a:pt x="194" y="125"/>
                  </a:moveTo>
                  <a:cubicBezTo>
                    <a:pt x="194" y="126"/>
                    <a:pt x="193" y="126"/>
                    <a:pt x="193" y="127"/>
                  </a:cubicBezTo>
                  <a:cubicBezTo>
                    <a:pt x="186" y="135"/>
                    <a:pt x="180" y="145"/>
                    <a:pt x="173" y="154"/>
                  </a:cubicBezTo>
                  <a:cubicBezTo>
                    <a:pt x="173" y="156"/>
                    <a:pt x="172" y="157"/>
                    <a:pt x="170" y="158"/>
                  </a:cubicBezTo>
                  <a:cubicBezTo>
                    <a:pt x="170" y="162"/>
                    <a:pt x="167" y="164"/>
                    <a:pt x="167" y="170"/>
                  </a:cubicBezTo>
                  <a:cubicBezTo>
                    <a:pt x="179" y="158"/>
                    <a:pt x="188" y="144"/>
                    <a:pt x="198" y="130"/>
                  </a:cubicBezTo>
                  <a:cubicBezTo>
                    <a:pt x="197" y="128"/>
                    <a:pt x="198" y="123"/>
                    <a:pt x="197" y="122"/>
                  </a:cubicBezTo>
                  <a:cubicBezTo>
                    <a:pt x="196" y="123"/>
                    <a:pt x="195" y="125"/>
                    <a:pt x="194" y="125"/>
                  </a:cubicBezTo>
                  <a:close/>
                  <a:moveTo>
                    <a:pt x="135" y="123"/>
                  </a:moveTo>
                  <a:cubicBezTo>
                    <a:pt x="127" y="130"/>
                    <a:pt x="123" y="140"/>
                    <a:pt x="115" y="147"/>
                  </a:cubicBezTo>
                  <a:cubicBezTo>
                    <a:pt x="113" y="152"/>
                    <a:pt x="108" y="154"/>
                    <a:pt x="107" y="160"/>
                  </a:cubicBezTo>
                  <a:cubicBezTo>
                    <a:pt x="106" y="160"/>
                    <a:pt x="105" y="160"/>
                    <a:pt x="104" y="161"/>
                  </a:cubicBezTo>
                  <a:cubicBezTo>
                    <a:pt x="104" y="163"/>
                    <a:pt x="104" y="164"/>
                    <a:pt x="104" y="167"/>
                  </a:cubicBezTo>
                  <a:cubicBezTo>
                    <a:pt x="108" y="164"/>
                    <a:pt x="109" y="159"/>
                    <a:pt x="114" y="156"/>
                  </a:cubicBezTo>
                  <a:cubicBezTo>
                    <a:pt x="118" y="149"/>
                    <a:pt x="124" y="144"/>
                    <a:pt x="129" y="137"/>
                  </a:cubicBezTo>
                  <a:cubicBezTo>
                    <a:pt x="132" y="133"/>
                    <a:pt x="136" y="128"/>
                    <a:pt x="136" y="124"/>
                  </a:cubicBezTo>
                  <a:cubicBezTo>
                    <a:pt x="136" y="123"/>
                    <a:pt x="136" y="123"/>
                    <a:pt x="135" y="123"/>
                  </a:cubicBezTo>
                  <a:close/>
                  <a:moveTo>
                    <a:pt x="258" y="127"/>
                  </a:moveTo>
                  <a:cubicBezTo>
                    <a:pt x="253" y="130"/>
                    <a:pt x="251" y="136"/>
                    <a:pt x="246" y="138"/>
                  </a:cubicBezTo>
                  <a:cubicBezTo>
                    <a:pt x="246" y="141"/>
                    <a:pt x="243" y="142"/>
                    <a:pt x="242" y="145"/>
                  </a:cubicBezTo>
                  <a:cubicBezTo>
                    <a:pt x="241" y="145"/>
                    <a:pt x="240" y="146"/>
                    <a:pt x="239" y="146"/>
                  </a:cubicBezTo>
                  <a:cubicBezTo>
                    <a:pt x="239" y="147"/>
                    <a:pt x="238" y="147"/>
                    <a:pt x="239" y="148"/>
                  </a:cubicBezTo>
                  <a:cubicBezTo>
                    <a:pt x="234" y="152"/>
                    <a:pt x="231" y="158"/>
                    <a:pt x="226" y="163"/>
                  </a:cubicBezTo>
                  <a:cubicBezTo>
                    <a:pt x="226" y="165"/>
                    <a:pt x="225" y="167"/>
                    <a:pt x="226" y="168"/>
                  </a:cubicBezTo>
                  <a:cubicBezTo>
                    <a:pt x="237" y="156"/>
                    <a:pt x="248" y="144"/>
                    <a:pt x="258" y="132"/>
                  </a:cubicBezTo>
                  <a:cubicBezTo>
                    <a:pt x="259" y="130"/>
                    <a:pt x="259" y="129"/>
                    <a:pt x="259" y="126"/>
                  </a:cubicBezTo>
                  <a:cubicBezTo>
                    <a:pt x="259" y="126"/>
                    <a:pt x="258" y="126"/>
                    <a:pt x="258" y="126"/>
                  </a:cubicBezTo>
                  <a:cubicBezTo>
                    <a:pt x="258" y="126"/>
                    <a:pt x="258" y="127"/>
                    <a:pt x="258" y="127"/>
                  </a:cubicBezTo>
                  <a:close/>
                  <a:moveTo>
                    <a:pt x="135" y="132"/>
                  </a:moveTo>
                  <a:cubicBezTo>
                    <a:pt x="127" y="143"/>
                    <a:pt x="119" y="154"/>
                    <a:pt x="109" y="163"/>
                  </a:cubicBezTo>
                  <a:cubicBezTo>
                    <a:pt x="110" y="165"/>
                    <a:pt x="106" y="167"/>
                    <a:pt x="107" y="169"/>
                  </a:cubicBezTo>
                  <a:cubicBezTo>
                    <a:pt x="106" y="170"/>
                    <a:pt x="105" y="170"/>
                    <a:pt x="104" y="172"/>
                  </a:cubicBezTo>
                  <a:cubicBezTo>
                    <a:pt x="105" y="172"/>
                    <a:pt x="104" y="175"/>
                    <a:pt x="105" y="176"/>
                  </a:cubicBezTo>
                  <a:cubicBezTo>
                    <a:pt x="107" y="176"/>
                    <a:pt x="109" y="175"/>
                    <a:pt x="109" y="172"/>
                  </a:cubicBezTo>
                  <a:cubicBezTo>
                    <a:pt x="112" y="171"/>
                    <a:pt x="113" y="168"/>
                    <a:pt x="115" y="166"/>
                  </a:cubicBezTo>
                  <a:cubicBezTo>
                    <a:pt x="116" y="163"/>
                    <a:pt x="119" y="161"/>
                    <a:pt x="121" y="158"/>
                  </a:cubicBezTo>
                  <a:cubicBezTo>
                    <a:pt x="127" y="151"/>
                    <a:pt x="132" y="144"/>
                    <a:pt x="137" y="137"/>
                  </a:cubicBezTo>
                  <a:cubicBezTo>
                    <a:pt x="137" y="135"/>
                    <a:pt x="137" y="134"/>
                    <a:pt x="137" y="132"/>
                  </a:cubicBezTo>
                  <a:cubicBezTo>
                    <a:pt x="136" y="132"/>
                    <a:pt x="136" y="132"/>
                    <a:pt x="135" y="132"/>
                  </a:cubicBezTo>
                  <a:close/>
                  <a:moveTo>
                    <a:pt x="238" y="157"/>
                  </a:moveTo>
                  <a:cubicBezTo>
                    <a:pt x="238" y="157"/>
                    <a:pt x="238" y="158"/>
                    <a:pt x="238" y="158"/>
                  </a:cubicBezTo>
                  <a:cubicBezTo>
                    <a:pt x="237" y="159"/>
                    <a:pt x="237" y="160"/>
                    <a:pt x="235" y="160"/>
                  </a:cubicBezTo>
                  <a:cubicBezTo>
                    <a:pt x="233" y="165"/>
                    <a:pt x="228" y="168"/>
                    <a:pt x="226" y="174"/>
                  </a:cubicBezTo>
                  <a:cubicBezTo>
                    <a:pt x="228" y="174"/>
                    <a:pt x="226" y="177"/>
                    <a:pt x="227" y="178"/>
                  </a:cubicBezTo>
                  <a:cubicBezTo>
                    <a:pt x="237" y="165"/>
                    <a:pt x="250" y="153"/>
                    <a:pt x="259" y="140"/>
                  </a:cubicBezTo>
                  <a:cubicBezTo>
                    <a:pt x="259" y="138"/>
                    <a:pt x="259" y="136"/>
                    <a:pt x="259" y="135"/>
                  </a:cubicBezTo>
                  <a:cubicBezTo>
                    <a:pt x="251" y="142"/>
                    <a:pt x="246" y="150"/>
                    <a:pt x="238" y="157"/>
                  </a:cubicBezTo>
                  <a:close/>
                  <a:moveTo>
                    <a:pt x="183" y="154"/>
                  </a:moveTo>
                  <a:cubicBezTo>
                    <a:pt x="181" y="155"/>
                    <a:pt x="181" y="159"/>
                    <a:pt x="178" y="159"/>
                  </a:cubicBezTo>
                  <a:cubicBezTo>
                    <a:pt x="176" y="164"/>
                    <a:pt x="172" y="166"/>
                    <a:pt x="169" y="171"/>
                  </a:cubicBezTo>
                  <a:cubicBezTo>
                    <a:pt x="170" y="174"/>
                    <a:pt x="167" y="175"/>
                    <a:pt x="167" y="179"/>
                  </a:cubicBezTo>
                  <a:cubicBezTo>
                    <a:pt x="171" y="175"/>
                    <a:pt x="175" y="171"/>
                    <a:pt x="178" y="167"/>
                  </a:cubicBezTo>
                  <a:cubicBezTo>
                    <a:pt x="183" y="161"/>
                    <a:pt x="188" y="154"/>
                    <a:pt x="193" y="148"/>
                  </a:cubicBezTo>
                  <a:cubicBezTo>
                    <a:pt x="196" y="144"/>
                    <a:pt x="200" y="141"/>
                    <a:pt x="197" y="136"/>
                  </a:cubicBezTo>
                  <a:cubicBezTo>
                    <a:pt x="192" y="141"/>
                    <a:pt x="187" y="147"/>
                    <a:pt x="183" y="154"/>
                  </a:cubicBezTo>
                  <a:close/>
                  <a:moveTo>
                    <a:pt x="59" y="136"/>
                  </a:moveTo>
                  <a:cubicBezTo>
                    <a:pt x="52" y="142"/>
                    <a:pt x="47" y="149"/>
                    <a:pt x="41" y="156"/>
                  </a:cubicBezTo>
                  <a:cubicBezTo>
                    <a:pt x="42" y="159"/>
                    <a:pt x="40" y="161"/>
                    <a:pt x="41" y="163"/>
                  </a:cubicBezTo>
                  <a:cubicBezTo>
                    <a:pt x="48" y="154"/>
                    <a:pt x="55" y="145"/>
                    <a:pt x="63" y="136"/>
                  </a:cubicBezTo>
                  <a:cubicBezTo>
                    <a:pt x="62" y="136"/>
                    <a:pt x="60" y="137"/>
                    <a:pt x="59" y="136"/>
                  </a:cubicBezTo>
                  <a:close/>
                  <a:moveTo>
                    <a:pt x="40" y="148"/>
                  </a:moveTo>
                  <a:cubicBezTo>
                    <a:pt x="41" y="149"/>
                    <a:pt x="41" y="151"/>
                    <a:pt x="41" y="152"/>
                  </a:cubicBezTo>
                  <a:cubicBezTo>
                    <a:pt x="46" y="147"/>
                    <a:pt x="50" y="142"/>
                    <a:pt x="54" y="137"/>
                  </a:cubicBezTo>
                  <a:cubicBezTo>
                    <a:pt x="52" y="137"/>
                    <a:pt x="51" y="136"/>
                    <a:pt x="50" y="137"/>
                  </a:cubicBezTo>
                  <a:cubicBezTo>
                    <a:pt x="47" y="140"/>
                    <a:pt x="43" y="144"/>
                    <a:pt x="40" y="148"/>
                  </a:cubicBezTo>
                  <a:close/>
                  <a:moveTo>
                    <a:pt x="66" y="137"/>
                  </a:moveTo>
                  <a:cubicBezTo>
                    <a:pt x="62" y="140"/>
                    <a:pt x="60" y="144"/>
                    <a:pt x="56" y="148"/>
                  </a:cubicBezTo>
                  <a:cubicBezTo>
                    <a:pt x="54" y="151"/>
                    <a:pt x="51" y="153"/>
                    <a:pt x="50" y="155"/>
                  </a:cubicBezTo>
                  <a:cubicBezTo>
                    <a:pt x="48" y="157"/>
                    <a:pt x="47" y="159"/>
                    <a:pt x="46" y="162"/>
                  </a:cubicBezTo>
                  <a:cubicBezTo>
                    <a:pt x="43" y="165"/>
                    <a:pt x="40" y="167"/>
                    <a:pt x="41" y="172"/>
                  </a:cubicBezTo>
                  <a:cubicBezTo>
                    <a:pt x="48" y="166"/>
                    <a:pt x="52" y="159"/>
                    <a:pt x="58" y="153"/>
                  </a:cubicBezTo>
                  <a:cubicBezTo>
                    <a:pt x="61" y="149"/>
                    <a:pt x="64" y="146"/>
                    <a:pt x="68" y="142"/>
                  </a:cubicBezTo>
                  <a:cubicBezTo>
                    <a:pt x="68" y="139"/>
                    <a:pt x="71" y="139"/>
                    <a:pt x="70" y="136"/>
                  </a:cubicBezTo>
                  <a:cubicBezTo>
                    <a:pt x="69" y="136"/>
                    <a:pt x="68" y="137"/>
                    <a:pt x="66" y="137"/>
                  </a:cubicBezTo>
                  <a:close/>
                  <a:moveTo>
                    <a:pt x="39" y="137"/>
                  </a:moveTo>
                  <a:cubicBezTo>
                    <a:pt x="39" y="139"/>
                    <a:pt x="40" y="142"/>
                    <a:pt x="41" y="144"/>
                  </a:cubicBezTo>
                  <a:cubicBezTo>
                    <a:pt x="42" y="142"/>
                    <a:pt x="45" y="140"/>
                    <a:pt x="46" y="137"/>
                  </a:cubicBezTo>
                  <a:cubicBezTo>
                    <a:pt x="44" y="136"/>
                    <a:pt x="41" y="137"/>
                    <a:pt x="39" y="137"/>
                  </a:cubicBezTo>
                  <a:close/>
                  <a:moveTo>
                    <a:pt x="71" y="141"/>
                  </a:moveTo>
                  <a:cubicBezTo>
                    <a:pt x="67" y="145"/>
                    <a:pt x="64" y="150"/>
                    <a:pt x="60" y="153"/>
                  </a:cubicBezTo>
                  <a:cubicBezTo>
                    <a:pt x="55" y="162"/>
                    <a:pt x="48" y="166"/>
                    <a:pt x="44" y="175"/>
                  </a:cubicBezTo>
                  <a:cubicBezTo>
                    <a:pt x="43" y="176"/>
                    <a:pt x="42" y="176"/>
                    <a:pt x="41" y="176"/>
                  </a:cubicBezTo>
                  <a:cubicBezTo>
                    <a:pt x="42" y="179"/>
                    <a:pt x="41" y="180"/>
                    <a:pt x="42" y="182"/>
                  </a:cubicBezTo>
                  <a:cubicBezTo>
                    <a:pt x="44" y="180"/>
                    <a:pt x="47" y="178"/>
                    <a:pt x="48" y="174"/>
                  </a:cubicBezTo>
                  <a:cubicBezTo>
                    <a:pt x="54" y="171"/>
                    <a:pt x="56" y="164"/>
                    <a:pt x="61" y="161"/>
                  </a:cubicBezTo>
                  <a:cubicBezTo>
                    <a:pt x="63" y="156"/>
                    <a:pt x="68" y="154"/>
                    <a:pt x="69" y="149"/>
                  </a:cubicBezTo>
                  <a:cubicBezTo>
                    <a:pt x="70" y="149"/>
                    <a:pt x="71" y="148"/>
                    <a:pt x="72" y="148"/>
                  </a:cubicBezTo>
                  <a:cubicBezTo>
                    <a:pt x="73" y="146"/>
                    <a:pt x="72" y="143"/>
                    <a:pt x="72" y="141"/>
                  </a:cubicBezTo>
                  <a:cubicBezTo>
                    <a:pt x="71" y="141"/>
                    <a:pt x="71" y="141"/>
                    <a:pt x="71" y="141"/>
                  </a:cubicBezTo>
                  <a:close/>
                  <a:moveTo>
                    <a:pt x="110" y="183"/>
                  </a:moveTo>
                  <a:cubicBezTo>
                    <a:pt x="112" y="179"/>
                    <a:pt x="115" y="176"/>
                    <a:pt x="118" y="172"/>
                  </a:cubicBezTo>
                  <a:cubicBezTo>
                    <a:pt x="122" y="167"/>
                    <a:pt x="127" y="161"/>
                    <a:pt x="131" y="156"/>
                  </a:cubicBezTo>
                  <a:cubicBezTo>
                    <a:pt x="132" y="154"/>
                    <a:pt x="133" y="152"/>
                    <a:pt x="134" y="151"/>
                  </a:cubicBezTo>
                  <a:cubicBezTo>
                    <a:pt x="136" y="148"/>
                    <a:pt x="139" y="145"/>
                    <a:pt x="136" y="143"/>
                  </a:cubicBezTo>
                  <a:cubicBezTo>
                    <a:pt x="136" y="144"/>
                    <a:pt x="134" y="144"/>
                    <a:pt x="133" y="145"/>
                  </a:cubicBezTo>
                  <a:cubicBezTo>
                    <a:pt x="128" y="155"/>
                    <a:pt x="119" y="161"/>
                    <a:pt x="115" y="171"/>
                  </a:cubicBezTo>
                  <a:cubicBezTo>
                    <a:pt x="111" y="173"/>
                    <a:pt x="109" y="178"/>
                    <a:pt x="106" y="180"/>
                  </a:cubicBezTo>
                  <a:cubicBezTo>
                    <a:pt x="106" y="182"/>
                    <a:pt x="105" y="186"/>
                    <a:pt x="106" y="188"/>
                  </a:cubicBezTo>
                  <a:cubicBezTo>
                    <a:pt x="107" y="186"/>
                    <a:pt x="108" y="184"/>
                    <a:pt x="110" y="183"/>
                  </a:cubicBezTo>
                  <a:close/>
                  <a:moveTo>
                    <a:pt x="189" y="157"/>
                  </a:moveTo>
                  <a:cubicBezTo>
                    <a:pt x="184" y="161"/>
                    <a:pt x="180" y="166"/>
                    <a:pt x="177" y="172"/>
                  </a:cubicBezTo>
                  <a:cubicBezTo>
                    <a:pt x="173" y="173"/>
                    <a:pt x="171" y="177"/>
                    <a:pt x="170" y="180"/>
                  </a:cubicBezTo>
                  <a:cubicBezTo>
                    <a:pt x="169" y="180"/>
                    <a:pt x="169" y="180"/>
                    <a:pt x="168" y="181"/>
                  </a:cubicBezTo>
                  <a:cubicBezTo>
                    <a:pt x="167" y="184"/>
                    <a:pt x="167" y="186"/>
                    <a:pt x="167" y="189"/>
                  </a:cubicBezTo>
                  <a:cubicBezTo>
                    <a:pt x="175" y="183"/>
                    <a:pt x="179" y="174"/>
                    <a:pt x="185" y="167"/>
                  </a:cubicBezTo>
                  <a:cubicBezTo>
                    <a:pt x="190" y="162"/>
                    <a:pt x="193" y="155"/>
                    <a:pt x="198" y="150"/>
                  </a:cubicBezTo>
                  <a:cubicBezTo>
                    <a:pt x="197" y="149"/>
                    <a:pt x="198" y="147"/>
                    <a:pt x="198" y="146"/>
                  </a:cubicBezTo>
                  <a:cubicBezTo>
                    <a:pt x="198" y="145"/>
                    <a:pt x="198" y="145"/>
                    <a:pt x="197" y="145"/>
                  </a:cubicBezTo>
                  <a:cubicBezTo>
                    <a:pt x="194" y="149"/>
                    <a:pt x="191" y="152"/>
                    <a:pt x="189" y="157"/>
                  </a:cubicBezTo>
                  <a:close/>
                  <a:moveTo>
                    <a:pt x="227" y="183"/>
                  </a:moveTo>
                  <a:cubicBezTo>
                    <a:pt x="227" y="187"/>
                    <a:pt x="227" y="188"/>
                    <a:pt x="227" y="191"/>
                  </a:cubicBezTo>
                  <a:cubicBezTo>
                    <a:pt x="228" y="191"/>
                    <a:pt x="229" y="189"/>
                    <a:pt x="229" y="187"/>
                  </a:cubicBezTo>
                  <a:cubicBezTo>
                    <a:pt x="233" y="185"/>
                    <a:pt x="236" y="179"/>
                    <a:pt x="239" y="178"/>
                  </a:cubicBezTo>
                  <a:cubicBezTo>
                    <a:pt x="238" y="175"/>
                    <a:pt x="240" y="175"/>
                    <a:pt x="241" y="174"/>
                  </a:cubicBezTo>
                  <a:cubicBezTo>
                    <a:pt x="244" y="171"/>
                    <a:pt x="248" y="165"/>
                    <a:pt x="251" y="162"/>
                  </a:cubicBezTo>
                  <a:cubicBezTo>
                    <a:pt x="254" y="158"/>
                    <a:pt x="262" y="153"/>
                    <a:pt x="259" y="146"/>
                  </a:cubicBezTo>
                  <a:cubicBezTo>
                    <a:pt x="246" y="157"/>
                    <a:pt x="237" y="170"/>
                    <a:pt x="227" y="183"/>
                  </a:cubicBezTo>
                  <a:close/>
                  <a:moveTo>
                    <a:pt x="41" y="187"/>
                  </a:moveTo>
                  <a:cubicBezTo>
                    <a:pt x="42" y="189"/>
                    <a:pt x="42" y="189"/>
                    <a:pt x="41" y="191"/>
                  </a:cubicBezTo>
                  <a:cubicBezTo>
                    <a:pt x="44" y="191"/>
                    <a:pt x="43" y="188"/>
                    <a:pt x="45" y="188"/>
                  </a:cubicBezTo>
                  <a:cubicBezTo>
                    <a:pt x="52" y="177"/>
                    <a:pt x="62" y="169"/>
                    <a:pt x="70" y="159"/>
                  </a:cubicBezTo>
                  <a:cubicBezTo>
                    <a:pt x="70" y="157"/>
                    <a:pt x="71" y="156"/>
                    <a:pt x="72" y="155"/>
                  </a:cubicBezTo>
                  <a:cubicBezTo>
                    <a:pt x="72" y="154"/>
                    <a:pt x="73" y="151"/>
                    <a:pt x="71" y="151"/>
                  </a:cubicBezTo>
                  <a:cubicBezTo>
                    <a:pt x="61" y="163"/>
                    <a:pt x="51" y="175"/>
                    <a:pt x="41" y="187"/>
                  </a:cubicBezTo>
                  <a:close/>
                  <a:moveTo>
                    <a:pt x="130" y="159"/>
                  </a:moveTo>
                  <a:cubicBezTo>
                    <a:pt x="128" y="164"/>
                    <a:pt x="123" y="166"/>
                    <a:pt x="122" y="171"/>
                  </a:cubicBezTo>
                  <a:cubicBezTo>
                    <a:pt x="117" y="175"/>
                    <a:pt x="115" y="182"/>
                    <a:pt x="109" y="186"/>
                  </a:cubicBezTo>
                  <a:cubicBezTo>
                    <a:pt x="109" y="189"/>
                    <a:pt x="108" y="191"/>
                    <a:pt x="105" y="192"/>
                  </a:cubicBezTo>
                  <a:cubicBezTo>
                    <a:pt x="106" y="194"/>
                    <a:pt x="106" y="195"/>
                    <a:pt x="106" y="196"/>
                  </a:cubicBezTo>
                  <a:cubicBezTo>
                    <a:pt x="109" y="196"/>
                    <a:pt x="110" y="193"/>
                    <a:pt x="111" y="191"/>
                  </a:cubicBezTo>
                  <a:cubicBezTo>
                    <a:pt x="115" y="187"/>
                    <a:pt x="118" y="182"/>
                    <a:pt x="122" y="178"/>
                  </a:cubicBezTo>
                  <a:cubicBezTo>
                    <a:pt x="124" y="174"/>
                    <a:pt x="127" y="170"/>
                    <a:pt x="130" y="167"/>
                  </a:cubicBezTo>
                  <a:cubicBezTo>
                    <a:pt x="134" y="163"/>
                    <a:pt x="138" y="159"/>
                    <a:pt x="137" y="153"/>
                  </a:cubicBezTo>
                  <a:cubicBezTo>
                    <a:pt x="136" y="153"/>
                    <a:pt x="136" y="152"/>
                    <a:pt x="136" y="152"/>
                  </a:cubicBezTo>
                  <a:cubicBezTo>
                    <a:pt x="134" y="155"/>
                    <a:pt x="133" y="158"/>
                    <a:pt x="130" y="159"/>
                  </a:cubicBezTo>
                  <a:close/>
                  <a:moveTo>
                    <a:pt x="188" y="167"/>
                  </a:moveTo>
                  <a:cubicBezTo>
                    <a:pt x="186" y="168"/>
                    <a:pt x="185" y="168"/>
                    <a:pt x="185" y="170"/>
                  </a:cubicBezTo>
                  <a:cubicBezTo>
                    <a:pt x="184" y="170"/>
                    <a:pt x="184" y="171"/>
                    <a:pt x="183" y="171"/>
                  </a:cubicBezTo>
                  <a:cubicBezTo>
                    <a:pt x="180" y="177"/>
                    <a:pt x="176" y="183"/>
                    <a:pt x="172" y="189"/>
                  </a:cubicBezTo>
                  <a:cubicBezTo>
                    <a:pt x="171" y="189"/>
                    <a:pt x="171" y="189"/>
                    <a:pt x="170" y="189"/>
                  </a:cubicBezTo>
                  <a:cubicBezTo>
                    <a:pt x="169" y="192"/>
                    <a:pt x="166" y="194"/>
                    <a:pt x="167" y="200"/>
                  </a:cubicBezTo>
                  <a:cubicBezTo>
                    <a:pt x="170" y="200"/>
                    <a:pt x="170" y="196"/>
                    <a:pt x="172" y="196"/>
                  </a:cubicBezTo>
                  <a:cubicBezTo>
                    <a:pt x="180" y="185"/>
                    <a:pt x="188" y="174"/>
                    <a:pt x="196" y="163"/>
                  </a:cubicBezTo>
                  <a:cubicBezTo>
                    <a:pt x="196" y="163"/>
                    <a:pt x="197" y="163"/>
                    <a:pt x="198" y="163"/>
                  </a:cubicBezTo>
                  <a:cubicBezTo>
                    <a:pt x="198" y="159"/>
                    <a:pt x="199" y="157"/>
                    <a:pt x="198" y="155"/>
                  </a:cubicBezTo>
                  <a:cubicBezTo>
                    <a:pt x="194" y="158"/>
                    <a:pt x="190" y="162"/>
                    <a:pt x="188" y="167"/>
                  </a:cubicBezTo>
                  <a:close/>
                  <a:moveTo>
                    <a:pt x="250" y="165"/>
                  </a:moveTo>
                  <a:cubicBezTo>
                    <a:pt x="249" y="167"/>
                    <a:pt x="246" y="169"/>
                    <a:pt x="245" y="171"/>
                  </a:cubicBezTo>
                  <a:cubicBezTo>
                    <a:pt x="241" y="175"/>
                    <a:pt x="239" y="179"/>
                    <a:pt x="236" y="183"/>
                  </a:cubicBezTo>
                  <a:cubicBezTo>
                    <a:pt x="233" y="186"/>
                    <a:pt x="230" y="189"/>
                    <a:pt x="229" y="194"/>
                  </a:cubicBezTo>
                  <a:cubicBezTo>
                    <a:pt x="229" y="194"/>
                    <a:pt x="228" y="195"/>
                    <a:pt x="227" y="195"/>
                  </a:cubicBezTo>
                  <a:cubicBezTo>
                    <a:pt x="228" y="197"/>
                    <a:pt x="227" y="199"/>
                    <a:pt x="228" y="201"/>
                  </a:cubicBezTo>
                  <a:cubicBezTo>
                    <a:pt x="239" y="189"/>
                    <a:pt x="249" y="174"/>
                    <a:pt x="260" y="162"/>
                  </a:cubicBezTo>
                  <a:cubicBezTo>
                    <a:pt x="260" y="160"/>
                    <a:pt x="261" y="157"/>
                    <a:pt x="259" y="156"/>
                  </a:cubicBezTo>
                  <a:cubicBezTo>
                    <a:pt x="257" y="159"/>
                    <a:pt x="254" y="163"/>
                    <a:pt x="250" y="165"/>
                  </a:cubicBezTo>
                  <a:close/>
                  <a:moveTo>
                    <a:pt x="45" y="193"/>
                  </a:moveTo>
                  <a:cubicBezTo>
                    <a:pt x="45" y="193"/>
                    <a:pt x="43" y="193"/>
                    <a:pt x="43" y="194"/>
                  </a:cubicBezTo>
                  <a:cubicBezTo>
                    <a:pt x="43" y="194"/>
                    <a:pt x="43" y="196"/>
                    <a:pt x="41" y="196"/>
                  </a:cubicBezTo>
                  <a:cubicBezTo>
                    <a:pt x="42" y="198"/>
                    <a:pt x="41" y="200"/>
                    <a:pt x="42" y="201"/>
                  </a:cubicBezTo>
                  <a:cubicBezTo>
                    <a:pt x="52" y="189"/>
                    <a:pt x="63" y="178"/>
                    <a:pt x="72" y="166"/>
                  </a:cubicBezTo>
                  <a:cubicBezTo>
                    <a:pt x="72" y="163"/>
                    <a:pt x="72" y="161"/>
                    <a:pt x="72" y="160"/>
                  </a:cubicBezTo>
                  <a:cubicBezTo>
                    <a:pt x="63" y="171"/>
                    <a:pt x="52" y="180"/>
                    <a:pt x="45" y="193"/>
                  </a:cubicBezTo>
                  <a:close/>
                  <a:moveTo>
                    <a:pt x="136" y="163"/>
                  </a:moveTo>
                  <a:cubicBezTo>
                    <a:pt x="134" y="166"/>
                    <a:pt x="132" y="168"/>
                    <a:pt x="129" y="170"/>
                  </a:cubicBezTo>
                  <a:cubicBezTo>
                    <a:pt x="129" y="172"/>
                    <a:pt x="128" y="173"/>
                    <a:pt x="127" y="173"/>
                  </a:cubicBezTo>
                  <a:cubicBezTo>
                    <a:pt x="126" y="176"/>
                    <a:pt x="124" y="177"/>
                    <a:pt x="122" y="179"/>
                  </a:cubicBezTo>
                  <a:cubicBezTo>
                    <a:pt x="120" y="185"/>
                    <a:pt x="113" y="190"/>
                    <a:pt x="110" y="197"/>
                  </a:cubicBezTo>
                  <a:cubicBezTo>
                    <a:pt x="108" y="198"/>
                    <a:pt x="106" y="201"/>
                    <a:pt x="107" y="203"/>
                  </a:cubicBezTo>
                  <a:cubicBezTo>
                    <a:pt x="109" y="202"/>
                    <a:pt x="110" y="200"/>
                    <a:pt x="111" y="198"/>
                  </a:cubicBezTo>
                  <a:cubicBezTo>
                    <a:pt x="121" y="188"/>
                    <a:pt x="128" y="177"/>
                    <a:pt x="137" y="168"/>
                  </a:cubicBezTo>
                  <a:cubicBezTo>
                    <a:pt x="137" y="166"/>
                    <a:pt x="138" y="164"/>
                    <a:pt x="136" y="163"/>
                  </a:cubicBezTo>
                  <a:close/>
                  <a:moveTo>
                    <a:pt x="188" y="177"/>
                  </a:moveTo>
                  <a:cubicBezTo>
                    <a:pt x="188" y="178"/>
                    <a:pt x="187" y="178"/>
                    <a:pt x="187" y="179"/>
                  </a:cubicBezTo>
                  <a:cubicBezTo>
                    <a:pt x="185" y="179"/>
                    <a:pt x="186" y="181"/>
                    <a:pt x="185" y="182"/>
                  </a:cubicBezTo>
                  <a:cubicBezTo>
                    <a:pt x="184" y="183"/>
                    <a:pt x="183" y="183"/>
                    <a:pt x="182" y="184"/>
                  </a:cubicBezTo>
                  <a:cubicBezTo>
                    <a:pt x="182" y="185"/>
                    <a:pt x="182" y="186"/>
                    <a:pt x="182" y="186"/>
                  </a:cubicBezTo>
                  <a:cubicBezTo>
                    <a:pt x="181" y="187"/>
                    <a:pt x="179" y="188"/>
                    <a:pt x="179" y="189"/>
                  </a:cubicBezTo>
                  <a:cubicBezTo>
                    <a:pt x="179" y="189"/>
                    <a:pt x="179" y="190"/>
                    <a:pt x="179" y="190"/>
                  </a:cubicBezTo>
                  <a:cubicBezTo>
                    <a:pt x="178" y="191"/>
                    <a:pt x="177" y="191"/>
                    <a:pt x="177" y="192"/>
                  </a:cubicBezTo>
                  <a:cubicBezTo>
                    <a:pt x="176" y="192"/>
                    <a:pt x="177" y="193"/>
                    <a:pt x="177" y="193"/>
                  </a:cubicBezTo>
                  <a:cubicBezTo>
                    <a:pt x="176" y="193"/>
                    <a:pt x="175" y="193"/>
                    <a:pt x="175" y="194"/>
                  </a:cubicBezTo>
                  <a:cubicBezTo>
                    <a:pt x="174" y="195"/>
                    <a:pt x="174" y="196"/>
                    <a:pt x="174" y="197"/>
                  </a:cubicBezTo>
                  <a:cubicBezTo>
                    <a:pt x="170" y="202"/>
                    <a:pt x="165" y="205"/>
                    <a:pt x="168" y="211"/>
                  </a:cubicBezTo>
                  <a:cubicBezTo>
                    <a:pt x="174" y="206"/>
                    <a:pt x="178" y="197"/>
                    <a:pt x="184" y="191"/>
                  </a:cubicBezTo>
                  <a:cubicBezTo>
                    <a:pt x="184" y="190"/>
                    <a:pt x="186" y="190"/>
                    <a:pt x="186" y="189"/>
                  </a:cubicBezTo>
                  <a:cubicBezTo>
                    <a:pt x="186" y="189"/>
                    <a:pt x="186" y="188"/>
                    <a:pt x="186" y="187"/>
                  </a:cubicBezTo>
                  <a:cubicBezTo>
                    <a:pt x="190" y="181"/>
                    <a:pt x="200" y="176"/>
                    <a:pt x="199" y="166"/>
                  </a:cubicBezTo>
                  <a:cubicBezTo>
                    <a:pt x="198" y="166"/>
                    <a:pt x="198" y="166"/>
                    <a:pt x="198" y="166"/>
                  </a:cubicBezTo>
                  <a:cubicBezTo>
                    <a:pt x="194" y="169"/>
                    <a:pt x="192" y="174"/>
                    <a:pt x="188" y="177"/>
                  </a:cubicBezTo>
                  <a:close/>
                  <a:moveTo>
                    <a:pt x="246" y="182"/>
                  </a:moveTo>
                  <a:cubicBezTo>
                    <a:pt x="245" y="183"/>
                    <a:pt x="244" y="183"/>
                    <a:pt x="244" y="184"/>
                  </a:cubicBezTo>
                  <a:cubicBezTo>
                    <a:pt x="243" y="184"/>
                    <a:pt x="243" y="186"/>
                    <a:pt x="243" y="186"/>
                  </a:cubicBezTo>
                  <a:cubicBezTo>
                    <a:pt x="241" y="190"/>
                    <a:pt x="237" y="191"/>
                    <a:pt x="235" y="194"/>
                  </a:cubicBezTo>
                  <a:cubicBezTo>
                    <a:pt x="235" y="195"/>
                    <a:pt x="235" y="196"/>
                    <a:pt x="234" y="196"/>
                  </a:cubicBezTo>
                  <a:cubicBezTo>
                    <a:pt x="233" y="198"/>
                    <a:pt x="230" y="200"/>
                    <a:pt x="229" y="203"/>
                  </a:cubicBezTo>
                  <a:cubicBezTo>
                    <a:pt x="228" y="203"/>
                    <a:pt x="230" y="203"/>
                    <a:pt x="229" y="204"/>
                  </a:cubicBezTo>
                  <a:cubicBezTo>
                    <a:pt x="229" y="205"/>
                    <a:pt x="228" y="205"/>
                    <a:pt x="227" y="206"/>
                  </a:cubicBezTo>
                  <a:cubicBezTo>
                    <a:pt x="228" y="208"/>
                    <a:pt x="228" y="211"/>
                    <a:pt x="228" y="213"/>
                  </a:cubicBezTo>
                  <a:cubicBezTo>
                    <a:pt x="235" y="207"/>
                    <a:pt x="239" y="198"/>
                    <a:pt x="247" y="192"/>
                  </a:cubicBezTo>
                  <a:cubicBezTo>
                    <a:pt x="250" y="186"/>
                    <a:pt x="255" y="182"/>
                    <a:pt x="259" y="176"/>
                  </a:cubicBezTo>
                  <a:cubicBezTo>
                    <a:pt x="260" y="176"/>
                    <a:pt x="261" y="178"/>
                    <a:pt x="261" y="177"/>
                  </a:cubicBezTo>
                  <a:cubicBezTo>
                    <a:pt x="260" y="174"/>
                    <a:pt x="262" y="168"/>
                    <a:pt x="260" y="166"/>
                  </a:cubicBezTo>
                  <a:cubicBezTo>
                    <a:pt x="255" y="171"/>
                    <a:pt x="250" y="176"/>
                    <a:pt x="246" y="182"/>
                  </a:cubicBezTo>
                  <a:close/>
                  <a:moveTo>
                    <a:pt x="70" y="173"/>
                  </a:moveTo>
                  <a:cubicBezTo>
                    <a:pt x="69" y="173"/>
                    <a:pt x="68" y="174"/>
                    <a:pt x="67" y="174"/>
                  </a:cubicBezTo>
                  <a:cubicBezTo>
                    <a:pt x="67" y="175"/>
                    <a:pt x="67" y="175"/>
                    <a:pt x="67" y="176"/>
                  </a:cubicBezTo>
                  <a:cubicBezTo>
                    <a:pt x="66" y="178"/>
                    <a:pt x="63" y="180"/>
                    <a:pt x="61" y="182"/>
                  </a:cubicBezTo>
                  <a:cubicBezTo>
                    <a:pt x="58" y="186"/>
                    <a:pt x="55" y="190"/>
                    <a:pt x="51" y="194"/>
                  </a:cubicBezTo>
                  <a:cubicBezTo>
                    <a:pt x="49" y="196"/>
                    <a:pt x="47" y="198"/>
                    <a:pt x="46" y="200"/>
                  </a:cubicBezTo>
                  <a:cubicBezTo>
                    <a:pt x="45" y="201"/>
                    <a:pt x="45" y="202"/>
                    <a:pt x="45" y="203"/>
                  </a:cubicBezTo>
                  <a:cubicBezTo>
                    <a:pt x="44" y="204"/>
                    <a:pt x="43" y="204"/>
                    <a:pt x="42" y="205"/>
                  </a:cubicBezTo>
                  <a:cubicBezTo>
                    <a:pt x="41" y="207"/>
                    <a:pt x="42" y="209"/>
                    <a:pt x="42" y="211"/>
                  </a:cubicBezTo>
                  <a:cubicBezTo>
                    <a:pt x="54" y="201"/>
                    <a:pt x="63" y="188"/>
                    <a:pt x="73" y="176"/>
                  </a:cubicBezTo>
                  <a:cubicBezTo>
                    <a:pt x="73" y="174"/>
                    <a:pt x="73" y="172"/>
                    <a:pt x="72" y="170"/>
                  </a:cubicBezTo>
                  <a:cubicBezTo>
                    <a:pt x="71" y="171"/>
                    <a:pt x="71" y="172"/>
                    <a:pt x="70" y="173"/>
                  </a:cubicBezTo>
                  <a:close/>
                  <a:moveTo>
                    <a:pt x="114" y="198"/>
                  </a:moveTo>
                  <a:cubicBezTo>
                    <a:pt x="114" y="199"/>
                    <a:pt x="110" y="203"/>
                    <a:pt x="109" y="207"/>
                  </a:cubicBezTo>
                  <a:cubicBezTo>
                    <a:pt x="107" y="208"/>
                    <a:pt x="105" y="210"/>
                    <a:pt x="107" y="214"/>
                  </a:cubicBezTo>
                  <a:cubicBezTo>
                    <a:pt x="117" y="201"/>
                    <a:pt x="128" y="188"/>
                    <a:pt x="138" y="174"/>
                  </a:cubicBezTo>
                  <a:cubicBezTo>
                    <a:pt x="138" y="174"/>
                    <a:pt x="138" y="172"/>
                    <a:pt x="137" y="172"/>
                  </a:cubicBezTo>
                  <a:cubicBezTo>
                    <a:pt x="128" y="179"/>
                    <a:pt x="123" y="189"/>
                    <a:pt x="114" y="198"/>
                  </a:cubicBezTo>
                  <a:close/>
                  <a:moveTo>
                    <a:pt x="168" y="214"/>
                  </a:moveTo>
                  <a:cubicBezTo>
                    <a:pt x="169" y="215"/>
                    <a:pt x="169" y="216"/>
                    <a:pt x="169" y="217"/>
                  </a:cubicBezTo>
                  <a:cubicBezTo>
                    <a:pt x="167" y="217"/>
                    <a:pt x="168" y="219"/>
                    <a:pt x="168" y="221"/>
                  </a:cubicBezTo>
                  <a:cubicBezTo>
                    <a:pt x="172" y="218"/>
                    <a:pt x="176" y="213"/>
                    <a:pt x="179" y="207"/>
                  </a:cubicBezTo>
                  <a:cubicBezTo>
                    <a:pt x="184" y="202"/>
                    <a:pt x="189" y="196"/>
                    <a:pt x="193" y="191"/>
                  </a:cubicBezTo>
                  <a:cubicBezTo>
                    <a:pt x="196" y="187"/>
                    <a:pt x="201" y="182"/>
                    <a:pt x="198" y="177"/>
                  </a:cubicBezTo>
                  <a:cubicBezTo>
                    <a:pt x="192" y="181"/>
                    <a:pt x="189" y="188"/>
                    <a:pt x="184" y="193"/>
                  </a:cubicBezTo>
                  <a:cubicBezTo>
                    <a:pt x="180" y="200"/>
                    <a:pt x="173" y="207"/>
                    <a:pt x="168" y="214"/>
                  </a:cubicBezTo>
                  <a:close/>
                  <a:moveTo>
                    <a:pt x="228" y="217"/>
                  </a:moveTo>
                  <a:cubicBezTo>
                    <a:pt x="228" y="219"/>
                    <a:pt x="227" y="221"/>
                    <a:pt x="228" y="224"/>
                  </a:cubicBezTo>
                  <a:cubicBezTo>
                    <a:pt x="234" y="216"/>
                    <a:pt x="240" y="209"/>
                    <a:pt x="247" y="203"/>
                  </a:cubicBezTo>
                  <a:cubicBezTo>
                    <a:pt x="248" y="201"/>
                    <a:pt x="249" y="199"/>
                    <a:pt x="251" y="198"/>
                  </a:cubicBezTo>
                  <a:cubicBezTo>
                    <a:pt x="255" y="193"/>
                    <a:pt x="263" y="187"/>
                    <a:pt x="260" y="179"/>
                  </a:cubicBezTo>
                  <a:cubicBezTo>
                    <a:pt x="249" y="192"/>
                    <a:pt x="237" y="202"/>
                    <a:pt x="228" y="217"/>
                  </a:cubicBezTo>
                  <a:close/>
                  <a:moveTo>
                    <a:pt x="137" y="180"/>
                  </a:moveTo>
                  <a:cubicBezTo>
                    <a:pt x="132" y="185"/>
                    <a:pt x="127" y="193"/>
                    <a:pt x="121" y="199"/>
                  </a:cubicBezTo>
                  <a:cubicBezTo>
                    <a:pt x="120" y="201"/>
                    <a:pt x="117" y="205"/>
                    <a:pt x="114" y="206"/>
                  </a:cubicBezTo>
                  <a:cubicBezTo>
                    <a:pt x="113" y="210"/>
                    <a:pt x="109" y="214"/>
                    <a:pt x="107" y="218"/>
                  </a:cubicBezTo>
                  <a:cubicBezTo>
                    <a:pt x="107" y="218"/>
                    <a:pt x="106" y="218"/>
                    <a:pt x="106" y="218"/>
                  </a:cubicBezTo>
                  <a:cubicBezTo>
                    <a:pt x="106" y="220"/>
                    <a:pt x="106" y="221"/>
                    <a:pt x="106" y="223"/>
                  </a:cubicBezTo>
                  <a:cubicBezTo>
                    <a:pt x="118" y="211"/>
                    <a:pt x="128" y="198"/>
                    <a:pt x="138" y="185"/>
                  </a:cubicBezTo>
                  <a:cubicBezTo>
                    <a:pt x="138" y="183"/>
                    <a:pt x="139" y="182"/>
                    <a:pt x="139" y="180"/>
                  </a:cubicBezTo>
                  <a:cubicBezTo>
                    <a:pt x="138" y="180"/>
                    <a:pt x="138" y="180"/>
                    <a:pt x="137" y="180"/>
                  </a:cubicBezTo>
                  <a:close/>
                  <a:moveTo>
                    <a:pt x="60" y="195"/>
                  </a:moveTo>
                  <a:cubicBezTo>
                    <a:pt x="55" y="203"/>
                    <a:pt x="49" y="207"/>
                    <a:pt x="44" y="214"/>
                  </a:cubicBezTo>
                  <a:cubicBezTo>
                    <a:pt x="44" y="214"/>
                    <a:pt x="42" y="214"/>
                    <a:pt x="43" y="215"/>
                  </a:cubicBezTo>
                  <a:cubicBezTo>
                    <a:pt x="42" y="216"/>
                    <a:pt x="43" y="219"/>
                    <a:pt x="42" y="220"/>
                  </a:cubicBezTo>
                  <a:cubicBezTo>
                    <a:pt x="49" y="213"/>
                    <a:pt x="57" y="205"/>
                    <a:pt x="64" y="197"/>
                  </a:cubicBezTo>
                  <a:cubicBezTo>
                    <a:pt x="67" y="193"/>
                    <a:pt x="70" y="189"/>
                    <a:pt x="73" y="185"/>
                  </a:cubicBezTo>
                  <a:cubicBezTo>
                    <a:pt x="73" y="184"/>
                    <a:pt x="73" y="182"/>
                    <a:pt x="73" y="181"/>
                  </a:cubicBezTo>
                  <a:cubicBezTo>
                    <a:pt x="73" y="181"/>
                    <a:pt x="73" y="181"/>
                    <a:pt x="72" y="181"/>
                  </a:cubicBezTo>
                  <a:cubicBezTo>
                    <a:pt x="68" y="185"/>
                    <a:pt x="65" y="191"/>
                    <a:pt x="60" y="195"/>
                  </a:cubicBezTo>
                  <a:close/>
                  <a:moveTo>
                    <a:pt x="197" y="190"/>
                  </a:moveTo>
                  <a:cubicBezTo>
                    <a:pt x="191" y="195"/>
                    <a:pt x="188" y="201"/>
                    <a:pt x="182" y="207"/>
                  </a:cubicBezTo>
                  <a:cubicBezTo>
                    <a:pt x="182" y="207"/>
                    <a:pt x="182" y="207"/>
                    <a:pt x="182" y="208"/>
                  </a:cubicBezTo>
                  <a:cubicBezTo>
                    <a:pt x="181" y="208"/>
                    <a:pt x="180" y="210"/>
                    <a:pt x="180" y="211"/>
                  </a:cubicBezTo>
                  <a:cubicBezTo>
                    <a:pt x="176" y="213"/>
                    <a:pt x="177" y="217"/>
                    <a:pt x="173" y="218"/>
                  </a:cubicBezTo>
                  <a:cubicBezTo>
                    <a:pt x="174" y="222"/>
                    <a:pt x="170" y="224"/>
                    <a:pt x="168" y="222"/>
                  </a:cubicBezTo>
                  <a:cubicBezTo>
                    <a:pt x="168" y="228"/>
                    <a:pt x="168" y="233"/>
                    <a:pt x="169" y="239"/>
                  </a:cubicBezTo>
                  <a:cubicBezTo>
                    <a:pt x="179" y="229"/>
                    <a:pt x="189" y="218"/>
                    <a:pt x="197" y="205"/>
                  </a:cubicBezTo>
                  <a:cubicBezTo>
                    <a:pt x="198" y="205"/>
                    <a:pt x="198" y="204"/>
                    <a:pt x="199" y="205"/>
                  </a:cubicBezTo>
                  <a:cubicBezTo>
                    <a:pt x="199" y="202"/>
                    <a:pt x="200" y="199"/>
                    <a:pt x="199" y="197"/>
                  </a:cubicBezTo>
                  <a:cubicBezTo>
                    <a:pt x="198" y="198"/>
                    <a:pt x="198" y="198"/>
                    <a:pt x="197" y="198"/>
                  </a:cubicBezTo>
                  <a:cubicBezTo>
                    <a:pt x="194" y="205"/>
                    <a:pt x="188" y="208"/>
                    <a:pt x="185" y="215"/>
                  </a:cubicBezTo>
                  <a:cubicBezTo>
                    <a:pt x="180" y="218"/>
                    <a:pt x="178" y="224"/>
                    <a:pt x="173" y="227"/>
                  </a:cubicBezTo>
                  <a:cubicBezTo>
                    <a:pt x="173" y="229"/>
                    <a:pt x="173" y="229"/>
                    <a:pt x="173" y="230"/>
                  </a:cubicBezTo>
                  <a:cubicBezTo>
                    <a:pt x="172" y="230"/>
                    <a:pt x="171" y="232"/>
                    <a:pt x="170" y="232"/>
                  </a:cubicBezTo>
                  <a:cubicBezTo>
                    <a:pt x="170" y="231"/>
                    <a:pt x="170" y="231"/>
                    <a:pt x="169" y="230"/>
                  </a:cubicBezTo>
                  <a:cubicBezTo>
                    <a:pt x="178" y="217"/>
                    <a:pt x="189" y="207"/>
                    <a:pt x="198" y="195"/>
                  </a:cubicBezTo>
                  <a:cubicBezTo>
                    <a:pt x="198" y="196"/>
                    <a:pt x="200" y="191"/>
                    <a:pt x="199" y="188"/>
                  </a:cubicBezTo>
                  <a:cubicBezTo>
                    <a:pt x="198" y="188"/>
                    <a:pt x="198" y="188"/>
                    <a:pt x="197" y="188"/>
                  </a:cubicBezTo>
                  <a:cubicBezTo>
                    <a:pt x="197" y="189"/>
                    <a:pt x="197" y="189"/>
                    <a:pt x="197" y="190"/>
                  </a:cubicBezTo>
                  <a:close/>
                  <a:moveTo>
                    <a:pt x="63" y="199"/>
                  </a:moveTo>
                  <a:cubicBezTo>
                    <a:pt x="63" y="200"/>
                    <a:pt x="63" y="201"/>
                    <a:pt x="62" y="201"/>
                  </a:cubicBezTo>
                  <a:cubicBezTo>
                    <a:pt x="58" y="207"/>
                    <a:pt x="51" y="213"/>
                    <a:pt x="47" y="218"/>
                  </a:cubicBezTo>
                  <a:cubicBezTo>
                    <a:pt x="47" y="219"/>
                    <a:pt x="47" y="220"/>
                    <a:pt x="47" y="220"/>
                  </a:cubicBezTo>
                  <a:cubicBezTo>
                    <a:pt x="46" y="221"/>
                    <a:pt x="44" y="222"/>
                    <a:pt x="43" y="224"/>
                  </a:cubicBezTo>
                  <a:cubicBezTo>
                    <a:pt x="43" y="224"/>
                    <a:pt x="42" y="227"/>
                    <a:pt x="42" y="227"/>
                  </a:cubicBezTo>
                  <a:cubicBezTo>
                    <a:pt x="42" y="227"/>
                    <a:pt x="43" y="229"/>
                    <a:pt x="42" y="229"/>
                  </a:cubicBezTo>
                  <a:cubicBezTo>
                    <a:pt x="44" y="227"/>
                    <a:pt x="46" y="225"/>
                    <a:pt x="49" y="223"/>
                  </a:cubicBezTo>
                  <a:cubicBezTo>
                    <a:pt x="51" y="221"/>
                    <a:pt x="52" y="218"/>
                    <a:pt x="54" y="216"/>
                  </a:cubicBezTo>
                  <a:cubicBezTo>
                    <a:pt x="54" y="216"/>
                    <a:pt x="55" y="216"/>
                    <a:pt x="56" y="215"/>
                  </a:cubicBezTo>
                  <a:cubicBezTo>
                    <a:pt x="57" y="214"/>
                    <a:pt x="58" y="212"/>
                    <a:pt x="59" y="211"/>
                  </a:cubicBezTo>
                  <a:cubicBezTo>
                    <a:pt x="61" y="208"/>
                    <a:pt x="63" y="207"/>
                    <a:pt x="66" y="204"/>
                  </a:cubicBezTo>
                  <a:cubicBezTo>
                    <a:pt x="69" y="200"/>
                    <a:pt x="75" y="193"/>
                    <a:pt x="72" y="190"/>
                  </a:cubicBezTo>
                  <a:cubicBezTo>
                    <a:pt x="70" y="193"/>
                    <a:pt x="66" y="196"/>
                    <a:pt x="63" y="199"/>
                  </a:cubicBezTo>
                  <a:close/>
                  <a:moveTo>
                    <a:pt x="237" y="215"/>
                  </a:moveTo>
                  <a:cubicBezTo>
                    <a:pt x="236" y="215"/>
                    <a:pt x="237" y="216"/>
                    <a:pt x="236" y="217"/>
                  </a:cubicBezTo>
                  <a:cubicBezTo>
                    <a:pt x="235" y="218"/>
                    <a:pt x="232" y="219"/>
                    <a:pt x="233" y="221"/>
                  </a:cubicBezTo>
                  <a:cubicBezTo>
                    <a:pt x="230" y="222"/>
                    <a:pt x="230" y="226"/>
                    <a:pt x="228" y="227"/>
                  </a:cubicBezTo>
                  <a:cubicBezTo>
                    <a:pt x="228" y="230"/>
                    <a:pt x="229" y="233"/>
                    <a:pt x="229" y="236"/>
                  </a:cubicBezTo>
                  <a:cubicBezTo>
                    <a:pt x="233" y="235"/>
                    <a:pt x="233" y="231"/>
                    <a:pt x="236" y="230"/>
                  </a:cubicBezTo>
                  <a:cubicBezTo>
                    <a:pt x="235" y="228"/>
                    <a:pt x="239" y="224"/>
                    <a:pt x="240" y="224"/>
                  </a:cubicBezTo>
                  <a:cubicBezTo>
                    <a:pt x="241" y="221"/>
                    <a:pt x="243" y="220"/>
                    <a:pt x="244" y="218"/>
                  </a:cubicBezTo>
                  <a:cubicBezTo>
                    <a:pt x="244" y="218"/>
                    <a:pt x="244" y="218"/>
                    <a:pt x="244" y="217"/>
                  </a:cubicBezTo>
                  <a:cubicBezTo>
                    <a:pt x="249" y="213"/>
                    <a:pt x="253" y="208"/>
                    <a:pt x="256" y="203"/>
                  </a:cubicBezTo>
                  <a:cubicBezTo>
                    <a:pt x="259" y="200"/>
                    <a:pt x="263" y="197"/>
                    <a:pt x="261" y="190"/>
                  </a:cubicBezTo>
                  <a:cubicBezTo>
                    <a:pt x="255" y="195"/>
                    <a:pt x="250" y="201"/>
                    <a:pt x="245" y="206"/>
                  </a:cubicBezTo>
                  <a:cubicBezTo>
                    <a:pt x="245" y="206"/>
                    <a:pt x="246" y="206"/>
                    <a:pt x="245" y="205"/>
                  </a:cubicBezTo>
                  <a:cubicBezTo>
                    <a:pt x="245" y="206"/>
                    <a:pt x="245" y="207"/>
                    <a:pt x="244" y="207"/>
                  </a:cubicBezTo>
                  <a:cubicBezTo>
                    <a:pt x="244" y="207"/>
                    <a:pt x="245" y="207"/>
                    <a:pt x="244" y="206"/>
                  </a:cubicBezTo>
                  <a:cubicBezTo>
                    <a:pt x="244" y="207"/>
                    <a:pt x="242" y="207"/>
                    <a:pt x="242" y="208"/>
                  </a:cubicBezTo>
                  <a:cubicBezTo>
                    <a:pt x="243" y="209"/>
                    <a:pt x="243" y="208"/>
                    <a:pt x="244" y="208"/>
                  </a:cubicBezTo>
                  <a:cubicBezTo>
                    <a:pt x="243" y="211"/>
                    <a:pt x="239" y="212"/>
                    <a:pt x="237" y="215"/>
                  </a:cubicBezTo>
                  <a:close/>
                  <a:moveTo>
                    <a:pt x="129" y="199"/>
                  </a:moveTo>
                  <a:cubicBezTo>
                    <a:pt x="127" y="204"/>
                    <a:pt x="122" y="206"/>
                    <a:pt x="120" y="211"/>
                  </a:cubicBezTo>
                  <a:cubicBezTo>
                    <a:pt x="120" y="211"/>
                    <a:pt x="119" y="211"/>
                    <a:pt x="119" y="211"/>
                  </a:cubicBezTo>
                  <a:cubicBezTo>
                    <a:pt x="118" y="214"/>
                    <a:pt x="115" y="215"/>
                    <a:pt x="114" y="218"/>
                  </a:cubicBezTo>
                  <a:cubicBezTo>
                    <a:pt x="114" y="218"/>
                    <a:pt x="114" y="218"/>
                    <a:pt x="113" y="218"/>
                  </a:cubicBezTo>
                  <a:cubicBezTo>
                    <a:pt x="114" y="219"/>
                    <a:pt x="113" y="219"/>
                    <a:pt x="112" y="220"/>
                  </a:cubicBezTo>
                  <a:cubicBezTo>
                    <a:pt x="110" y="222"/>
                    <a:pt x="109" y="227"/>
                    <a:pt x="106" y="227"/>
                  </a:cubicBezTo>
                  <a:cubicBezTo>
                    <a:pt x="107" y="230"/>
                    <a:pt x="105" y="231"/>
                    <a:pt x="107" y="232"/>
                  </a:cubicBezTo>
                  <a:cubicBezTo>
                    <a:pt x="116" y="220"/>
                    <a:pt x="127" y="211"/>
                    <a:pt x="135" y="198"/>
                  </a:cubicBezTo>
                  <a:cubicBezTo>
                    <a:pt x="137" y="198"/>
                    <a:pt x="137" y="197"/>
                    <a:pt x="138" y="196"/>
                  </a:cubicBezTo>
                  <a:cubicBezTo>
                    <a:pt x="138" y="194"/>
                    <a:pt x="139" y="191"/>
                    <a:pt x="137" y="190"/>
                  </a:cubicBezTo>
                  <a:cubicBezTo>
                    <a:pt x="134" y="193"/>
                    <a:pt x="133" y="197"/>
                    <a:pt x="129" y="199"/>
                  </a:cubicBezTo>
                  <a:close/>
                  <a:moveTo>
                    <a:pt x="120" y="219"/>
                  </a:moveTo>
                  <a:cubicBezTo>
                    <a:pt x="118" y="227"/>
                    <a:pt x="105" y="230"/>
                    <a:pt x="106" y="242"/>
                  </a:cubicBezTo>
                  <a:cubicBezTo>
                    <a:pt x="111" y="237"/>
                    <a:pt x="116" y="232"/>
                    <a:pt x="120" y="226"/>
                  </a:cubicBezTo>
                  <a:cubicBezTo>
                    <a:pt x="127" y="221"/>
                    <a:pt x="130" y="213"/>
                    <a:pt x="137" y="208"/>
                  </a:cubicBezTo>
                  <a:cubicBezTo>
                    <a:pt x="138" y="204"/>
                    <a:pt x="139" y="202"/>
                    <a:pt x="138" y="199"/>
                  </a:cubicBezTo>
                  <a:cubicBezTo>
                    <a:pt x="132" y="206"/>
                    <a:pt x="127" y="213"/>
                    <a:pt x="120" y="219"/>
                  </a:cubicBezTo>
                  <a:close/>
                  <a:moveTo>
                    <a:pt x="73" y="199"/>
                  </a:moveTo>
                  <a:cubicBezTo>
                    <a:pt x="69" y="202"/>
                    <a:pt x="66" y="206"/>
                    <a:pt x="62" y="211"/>
                  </a:cubicBezTo>
                  <a:cubicBezTo>
                    <a:pt x="58" y="215"/>
                    <a:pt x="55" y="219"/>
                    <a:pt x="52" y="222"/>
                  </a:cubicBezTo>
                  <a:cubicBezTo>
                    <a:pt x="49" y="227"/>
                    <a:pt x="42" y="231"/>
                    <a:pt x="42" y="237"/>
                  </a:cubicBezTo>
                  <a:cubicBezTo>
                    <a:pt x="48" y="233"/>
                    <a:pt x="53" y="226"/>
                    <a:pt x="58" y="221"/>
                  </a:cubicBezTo>
                  <a:cubicBezTo>
                    <a:pt x="63" y="215"/>
                    <a:pt x="70" y="211"/>
                    <a:pt x="73" y="205"/>
                  </a:cubicBezTo>
                  <a:cubicBezTo>
                    <a:pt x="73" y="204"/>
                    <a:pt x="73" y="204"/>
                    <a:pt x="73" y="204"/>
                  </a:cubicBezTo>
                  <a:cubicBezTo>
                    <a:pt x="73" y="202"/>
                    <a:pt x="73" y="201"/>
                    <a:pt x="74" y="199"/>
                  </a:cubicBezTo>
                  <a:cubicBezTo>
                    <a:pt x="73" y="199"/>
                    <a:pt x="73" y="199"/>
                    <a:pt x="73" y="199"/>
                  </a:cubicBezTo>
                  <a:close/>
                  <a:moveTo>
                    <a:pt x="242" y="232"/>
                  </a:moveTo>
                  <a:cubicBezTo>
                    <a:pt x="239" y="234"/>
                    <a:pt x="239" y="237"/>
                    <a:pt x="237" y="238"/>
                  </a:cubicBezTo>
                  <a:cubicBezTo>
                    <a:pt x="235" y="243"/>
                    <a:pt x="229" y="245"/>
                    <a:pt x="229" y="252"/>
                  </a:cubicBezTo>
                  <a:cubicBezTo>
                    <a:pt x="235" y="246"/>
                    <a:pt x="243" y="237"/>
                    <a:pt x="249" y="230"/>
                  </a:cubicBezTo>
                  <a:cubicBezTo>
                    <a:pt x="250" y="229"/>
                    <a:pt x="253" y="226"/>
                    <a:pt x="253" y="227"/>
                  </a:cubicBezTo>
                  <a:cubicBezTo>
                    <a:pt x="255" y="221"/>
                    <a:pt x="263" y="220"/>
                    <a:pt x="261" y="210"/>
                  </a:cubicBezTo>
                  <a:cubicBezTo>
                    <a:pt x="255" y="216"/>
                    <a:pt x="250" y="225"/>
                    <a:pt x="244" y="229"/>
                  </a:cubicBezTo>
                  <a:cubicBezTo>
                    <a:pt x="244" y="229"/>
                    <a:pt x="244" y="230"/>
                    <a:pt x="244" y="230"/>
                  </a:cubicBezTo>
                  <a:cubicBezTo>
                    <a:pt x="244" y="230"/>
                    <a:pt x="243" y="230"/>
                    <a:pt x="242" y="230"/>
                  </a:cubicBezTo>
                  <a:cubicBezTo>
                    <a:pt x="242" y="231"/>
                    <a:pt x="243" y="231"/>
                    <a:pt x="242" y="232"/>
                  </a:cubicBezTo>
                  <a:close/>
                  <a:moveTo>
                    <a:pt x="239" y="235"/>
                  </a:moveTo>
                  <a:cubicBezTo>
                    <a:pt x="242" y="229"/>
                    <a:pt x="247" y="225"/>
                    <a:pt x="251" y="220"/>
                  </a:cubicBezTo>
                  <a:cubicBezTo>
                    <a:pt x="251" y="221"/>
                    <a:pt x="251" y="221"/>
                    <a:pt x="251" y="220"/>
                  </a:cubicBezTo>
                  <a:cubicBezTo>
                    <a:pt x="253" y="217"/>
                    <a:pt x="257" y="213"/>
                    <a:pt x="259" y="209"/>
                  </a:cubicBezTo>
                  <a:cubicBezTo>
                    <a:pt x="260" y="208"/>
                    <a:pt x="260" y="208"/>
                    <a:pt x="261" y="208"/>
                  </a:cubicBezTo>
                  <a:cubicBezTo>
                    <a:pt x="262" y="206"/>
                    <a:pt x="261" y="203"/>
                    <a:pt x="261" y="200"/>
                  </a:cubicBezTo>
                  <a:cubicBezTo>
                    <a:pt x="255" y="205"/>
                    <a:pt x="251" y="212"/>
                    <a:pt x="246" y="218"/>
                  </a:cubicBezTo>
                  <a:cubicBezTo>
                    <a:pt x="245" y="218"/>
                    <a:pt x="245" y="217"/>
                    <a:pt x="245" y="217"/>
                  </a:cubicBezTo>
                  <a:cubicBezTo>
                    <a:pt x="245" y="218"/>
                    <a:pt x="245" y="218"/>
                    <a:pt x="245" y="219"/>
                  </a:cubicBezTo>
                  <a:cubicBezTo>
                    <a:pt x="240" y="225"/>
                    <a:pt x="235" y="232"/>
                    <a:pt x="230" y="238"/>
                  </a:cubicBezTo>
                  <a:cubicBezTo>
                    <a:pt x="229" y="238"/>
                    <a:pt x="229" y="237"/>
                    <a:pt x="228" y="237"/>
                  </a:cubicBezTo>
                  <a:cubicBezTo>
                    <a:pt x="229" y="240"/>
                    <a:pt x="228" y="242"/>
                    <a:pt x="229" y="245"/>
                  </a:cubicBezTo>
                  <a:cubicBezTo>
                    <a:pt x="233" y="243"/>
                    <a:pt x="234" y="237"/>
                    <a:pt x="239" y="235"/>
                  </a:cubicBezTo>
                  <a:close/>
                  <a:moveTo>
                    <a:pt x="174" y="244"/>
                  </a:moveTo>
                  <a:cubicBezTo>
                    <a:pt x="174" y="244"/>
                    <a:pt x="174" y="244"/>
                    <a:pt x="174" y="244"/>
                  </a:cubicBezTo>
                  <a:cubicBezTo>
                    <a:pt x="183" y="235"/>
                    <a:pt x="191" y="224"/>
                    <a:pt x="200" y="214"/>
                  </a:cubicBezTo>
                  <a:cubicBezTo>
                    <a:pt x="199" y="212"/>
                    <a:pt x="199" y="211"/>
                    <a:pt x="199" y="208"/>
                  </a:cubicBezTo>
                  <a:cubicBezTo>
                    <a:pt x="192" y="215"/>
                    <a:pt x="187" y="225"/>
                    <a:pt x="179" y="230"/>
                  </a:cubicBezTo>
                  <a:cubicBezTo>
                    <a:pt x="178" y="235"/>
                    <a:pt x="172" y="237"/>
                    <a:pt x="170" y="243"/>
                  </a:cubicBezTo>
                  <a:cubicBezTo>
                    <a:pt x="168" y="243"/>
                    <a:pt x="167" y="249"/>
                    <a:pt x="168" y="250"/>
                  </a:cubicBezTo>
                  <a:cubicBezTo>
                    <a:pt x="170" y="248"/>
                    <a:pt x="173" y="245"/>
                    <a:pt x="174" y="244"/>
                  </a:cubicBezTo>
                  <a:close/>
                  <a:moveTo>
                    <a:pt x="45" y="238"/>
                  </a:moveTo>
                  <a:cubicBezTo>
                    <a:pt x="45" y="239"/>
                    <a:pt x="46" y="239"/>
                    <a:pt x="45" y="240"/>
                  </a:cubicBezTo>
                  <a:cubicBezTo>
                    <a:pt x="45" y="241"/>
                    <a:pt x="43" y="241"/>
                    <a:pt x="42" y="241"/>
                  </a:cubicBezTo>
                  <a:cubicBezTo>
                    <a:pt x="43" y="244"/>
                    <a:pt x="43" y="246"/>
                    <a:pt x="42" y="249"/>
                  </a:cubicBezTo>
                  <a:cubicBezTo>
                    <a:pt x="54" y="237"/>
                    <a:pt x="62" y="225"/>
                    <a:pt x="74" y="215"/>
                  </a:cubicBezTo>
                  <a:cubicBezTo>
                    <a:pt x="73" y="213"/>
                    <a:pt x="74" y="210"/>
                    <a:pt x="72" y="210"/>
                  </a:cubicBezTo>
                  <a:cubicBezTo>
                    <a:pt x="63" y="219"/>
                    <a:pt x="55" y="229"/>
                    <a:pt x="45" y="238"/>
                  </a:cubicBezTo>
                  <a:close/>
                  <a:moveTo>
                    <a:pt x="116" y="233"/>
                  </a:moveTo>
                  <a:cubicBezTo>
                    <a:pt x="116" y="235"/>
                    <a:pt x="113" y="238"/>
                    <a:pt x="112" y="239"/>
                  </a:cubicBezTo>
                  <a:cubicBezTo>
                    <a:pt x="111" y="241"/>
                    <a:pt x="110" y="245"/>
                    <a:pt x="107" y="245"/>
                  </a:cubicBezTo>
                  <a:cubicBezTo>
                    <a:pt x="107" y="246"/>
                    <a:pt x="107" y="248"/>
                    <a:pt x="107" y="249"/>
                  </a:cubicBezTo>
                  <a:cubicBezTo>
                    <a:pt x="116" y="239"/>
                    <a:pt x="124" y="231"/>
                    <a:pt x="132" y="221"/>
                  </a:cubicBezTo>
                  <a:cubicBezTo>
                    <a:pt x="135" y="220"/>
                    <a:pt x="135" y="217"/>
                    <a:pt x="138" y="216"/>
                  </a:cubicBezTo>
                  <a:cubicBezTo>
                    <a:pt x="138" y="214"/>
                    <a:pt x="138" y="213"/>
                    <a:pt x="137" y="211"/>
                  </a:cubicBezTo>
                  <a:cubicBezTo>
                    <a:pt x="133" y="213"/>
                    <a:pt x="132" y="219"/>
                    <a:pt x="127" y="221"/>
                  </a:cubicBezTo>
                  <a:cubicBezTo>
                    <a:pt x="127" y="223"/>
                    <a:pt x="127" y="224"/>
                    <a:pt x="124" y="224"/>
                  </a:cubicBezTo>
                  <a:cubicBezTo>
                    <a:pt x="125" y="226"/>
                    <a:pt x="123" y="228"/>
                    <a:pt x="121" y="228"/>
                  </a:cubicBezTo>
                  <a:cubicBezTo>
                    <a:pt x="122" y="229"/>
                    <a:pt x="120" y="231"/>
                    <a:pt x="118" y="230"/>
                  </a:cubicBezTo>
                  <a:cubicBezTo>
                    <a:pt x="118" y="233"/>
                    <a:pt x="117" y="232"/>
                    <a:pt x="116" y="233"/>
                  </a:cubicBezTo>
                  <a:close/>
                  <a:moveTo>
                    <a:pt x="66" y="225"/>
                  </a:moveTo>
                  <a:cubicBezTo>
                    <a:pt x="61" y="233"/>
                    <a:pt x="54" y="239"/>
                    <a:pt x="48" y="246"/>
                  </a:cubicBezTo>
                  <a:cubicBezTo>
                    <a:pt x="46" y="248"/>
                    <a:pt x="43" y="251"/>
                    <a:pt x="43" y="254"/>
                  </a:cubicBezTo>
                  <a:cubicBezTo>
                    <a:pt x="47" y="253"/>
                    <a:pt x="50" y="249"/>
                    <a:pt x="53" y="246"/>
                  </a:cubicBezTo>
                  <a:cubicBezTo>
                    <a:pt x="56" y="243"/>
                    <a:pt x="59" y="240"/>
                    <a:pt x="61" y="237"/>
                  </a:cubicBezTo>
                  <a:cubicBezTo>
                    <a:pt x="65" y="234"/>
                    <a:pt x="67" y="229"/>
                    <a:pt x="71" y="226"/>
                  </a:cubicBezTo>
                  <a:cubicBezTo>
                    <a:pt x="72" y="226"/>
                    <a:pt x="73" y="225"/>
                    <a:pt x="74" y="224"/>
                  </a:cubicBezTo>
                  <a:cubicBezTo>
                    <a:pt x="73" y="221"/>
                    <a:pt x="74" y="219"/>
                    <a:pt x="73" y="218"/>
                  </a:cubicBezTo>
                  <a:cubicBezTo>
                    <a:pt x="71" y="221"/>
                    <a:pt x="69" y="223"/>
                    <a:pt x="66" y="225"/>
                  </a:cubicBezTo>
                  <a:close/>
                  <a:moveTo>
                    <a:pt x="191" y="227"/>
                  </a:moveTo>
                  <a:cubicBezTo>
                    <a:pt x="190" y="230"/>
                    <a:pt x="187" y="233"/>
                    <a:pt x="184" y="235"/>
                  </a:cubicBezTo>
                  <a:cubicBezTo>
                    <a:pt x="184" y="236"/>
                    <a:pt x="184" y="236"/>
                    <a:pt x="184" y="237"/>
                  </a:cubicBezTo>
                  <a:cubicBezTo>
                    <a:pt x="182" y="240"/>
                    <a:pt x="178" y="241"/>
                    <a:pt x="176" y="245"/>
                  </a:cubicBezTo>
                  <a:cubicBezTo>
                    <a:pt x="174" y="247"/>
                    <a:pt x="173" y="251"/>
                    <a:pt x="170" y="251"/>
                  </a:cubicBezTo>
                  <a:cubicBezTo>
                    <a:pt x="171" y="252"/>
                    <a:pt x="169" y="253"/>
                    <a:pt x="168" y="255"/>
                  </a:cubicBezTo>
                  <a:cubicBezTo>
                    <a:pt x="169" y="255"/>
                    <a:pt x="170" y="255"/>
                    <a:pt x="170" y="255"/>
                  </a:cubicBezTo>
                  <a:cubicBezTo>
                    <a:pt x="174" y="250"/>
                    <a:pt x="177" y="246"/>
                    <a:pt x="182" y="242"/>
                  </a:cubicBezTo>
                  <a:cubicBezTo>
                    <a:pt x="188" y="236"/>
                    <a:pt x="194" y="229"/>
                    <a:pt x="199" y="223"/>
                  </a:cubicBezTo>
                  <a:cubicBezTo>
                    <a:pt x="199" y="221"/>
                    <a:pt x="200" y="220"/>
                    <a:pt x="199" y="219"/>
                  </a:cubicBezTo>
                  <a:cubicBezTo>
                    <a:pt x="196" y="221"/>
                    <a:pt x="194" y="225"/>
                    <a:pt x="191" y="227"/>
                  </a:cubicBezTo>
                  <a:close/>
                  <a:moveTo>
                    <a:pt x="127" y="229"/>
                  </a:moveTo>
                  <a:cubicBezTo>
                    <a:pt x="126" y="230"/>
                    <a:pt x="128" y="229"/>
                    <a:pt x="127" y="231"/>
                  </a:cubicBezTo>
                  <a:cubicBezTo>
                    <a:pt x="124" y="232"/>
                    <a:pt x="124" y="237"/>
                    <a:pt x="121" y="235"/>
                  </a:cubicBezTo>
                  <a:cubicBezTo>
                    <a:pt x="120" y="237"/>
                    <a:pt x="120" y="236"/>
                    <a:pt x="121" y="237"/>
                  </a:cubicBezTo>
                  <a:cubicBezTo>
                    <a:pt x="115" y="242"/>
                    <a:pt x="111" y="247"/>
                    <a:pt x="107" y="253"/>
                  </a:cubicBezTo>
                  <a:cubicBezTo>
                    <a:pt x="107" y="254"/>
                    <a:pt x="108" y="253"/>
                    <a:pt x="109" y="253"/>
                  </a:cubicBezTo>
                  <a:cubicBezTo>
                    <a:pt x="115" y="248"/>
                    <a:pt x="119" y="242"/>
                    <a:pt x="124" y="237"/>
                  </a:cubicBezTo>
                  <a:cubicBezTo>
                    <a:pt x="125" y="235"/>
                    <a:pt x="127" y="235"/>
                    <a:pt x="128" y="233"/>
                  </a:cubicBezTo>
                  <a:cubicBezTo>
                    <a:pt x="130" y="231"/>
                    <a:pt x="131" y="228"/>
                    <a:pt x="134" y="227"/>
                  </a:cubicBezTo>
                  <a:cubicBezTo>
                    <a:pt x="134" y="226"/>
                    <a:pt x="135" y="225"/>
                    <a:pt x="136" y="225"/>
                  </a:cubicBezTo>
                  <a:cubicBezTo>
                    <a:pt x="136" y="226"/>
                    <a:pt x="137" y="226"/>
                    <a:pt x="137" y="227"/>
                  </a:cubicBezTo>
                  <a:cubicBezTo>
                    <a:pt x="134" y="229"/>
                    <a:pt x="133" y="232"/>
                    <a:pt x="130" y="234"/>
                  </a:cubicBezTo>
                  <a:cubicBezTo>
                    <a:pt x="130" y="236"/>
                    <a:pt x="126" y="238"/>
                    <a:pt x="125" y="240"/>
                  </a:cubicBezTo>
                  <a:cubicBezTo>
                    <a:pt x="122" y="243"/>
                    <a:pt x="119" y="248"/>
                    <a:pt x="117" y="248"/>
                  </a:cubicBezTo>
                  <a:cubicBezTo>
                    <a:pt x="116" y="251"/>
                    <a:pt x="113" y="251"/>
                    <a:pt x="113" y="253"/>
                  </a:cubicBezTo>
                  <a:cubicBezTo>
                    <a:pt x="113" y="254"/>
                    <a:pt x="115" y="253"/>
                    <a:pt x="117" y="254"/>
                  </a:cubicBezTo>
                  <a:cubicBezTo>
                    <a:pt x="122" y="246"/>
                    <a:pt x="131" y="240"/>
                    <a:pt x="137" y="232"/>
                  </a:cubicBezTo>
                  <a:cubicBezTo>
                    <a:pt x="137" y="228"/>
                    <a:pt x="139" y="224"/>
                    <a:pt x="137" y="220"/>
                  </a:cubicBezTo>
                  <a:cubicBezTo>
                    <a:pt x="133" y="222"/>
                    <a:pt x="131" y="228"/>
                    <a:pt x="127" y="229"/>
                  </a:cubicBezTo>
                  <a:close/>
                  <a:moveTo>
                    <a:pt x="258" y="224"/>
                  </a:moveTo>
                  <a:cubicBezTo>
                    <a:pt x="247" y="234"/>
                    <a:pt x="238" y="245"/>
                    <a:pt x="229" y="256"/>
                  </a:cubicBezTo>
                  <a:cubicBezTo>
                    <a:pt x="231" y="257"/>
                    <a:pt x="232" y="256"/>
                    <a:pt x="234" y="256"/>
                  </a:cubicBezTo>
                  <a:cubicBezTo>
                    <a:pt x="234" y="256"/>
                    <a:pt x="234" y="255"/>
                    <a:pt x="234" y="254"/>
                  </a:cubicBezTo>
                  <a:cubicBezTo>
                    <a:pt x="242" y="247"/>
                    <a:pt x="249" y="238"/>
                    <a:pt x="257" y="231"/>
                  </a:cubicBezTo>
                  <a:cubicBezTo>
                    <a:pt x="257" y="229"/>
                    <a:pt x="259" y="228"/>
                    <a:pt x="261" y="228"/>
                  </a:cubicBezTo>
                  <a:cubicBezTo>
                    <a:pt x="261" y="224"/>
                    <a:pt x="262" y="224"/>
                    <a:pt x="261" y="221"/>
                  </a:cubicBezTo>
                  <a:cubicBezTo>
                    <a:pt x="259" y="221"/>
                    <a:pt x="259" y="224"/>
                    <a:pt x="258" y="224"/>
                  </a:cubicBezTo>
                  <a:cubicBezTo>
                    <a:pt x="258" y="224"/>
                    <a:pt x="258" y="224"/>
                    <a:pt x="258" y="224"/>
                  </a:cubicBezTo>
                  <a:close/>
                  <a:moveTo>
                    <a:pt x="192" y="233"/>
                  </a:moveTo>
                  <a:cubicBezTo>
                    <a:pt x="193" y="234"/>
                    <a:pt x="192" y="235"/>
                    <a:pt x="192" y="235"/>
                  </a:cubicBezTo>
                  <a:cubicBezTo>
                    <a:pt x="189" y="237"/>
                    <a:pt x="188" y="241"/>
                    <a:pt x="184" y="242"/>
                  </a:cubicBezTo>
                  <a:cubicBezTo>
                    <a:pt x="182" y="247"/>
                    <a:pt x="176" y="249"/>
                    <a:pt x="174" y="255"/>
                  </a:cubicBezTo>
                  <a:cubicBezTo>
                    <a:pt x="175" y="256"/>
                    <a:pt x="176" y="255"/>
                    <a:pt x="177" y="255"/>
                  </a:cubicBezTo>
                  <a:cubicBezTo>
                    <a:pt x="183" y="248"/>
                    <a:pt x="192" y="241"/>
                    <a:pt x="198" y="233"/>
                  </a:cubicBezTo>
                  <a:cubicBezTo>
                    <a:pt x="199" y="232"/>
                    <a:pt x="199" y="230"/>
                    <a:pt x="200" y="228"/>
                  </a:cubicBezTo>
                  <a:cubicBezTo>
                    <a:pt x="199" y="228"/>
                    <a:pt x="200" y="227"/>
                    <a:pt x="199" y="227"/>
                  </a:cubicBezTo>
                  <a:cubicBezTo>
                    <a:pt x="196" y="229"/>
                    <a:pt x="195" y="232"/>
                    <a:pt x="192" y="233"/>
                  </a:cubicBezTo>
                  <a:close/>
                  <a:moveTo>
                    <a:pt x="73" y="228"/>
                  </a:moveTo>
                  <a:cubicBezTo>
                    <a:pt x="65" y="237"/>
                    <a:pt x="58" y="244"/>
                    <a:pt x="50" y="253"/>
                  </a:cubicBezTo>
                  <a:cubicBezTo>
                    <a:pt x="56" y="252"/>
                    <a:pt x="59" y="243"/>
                    <a:pt x="65" y="241"/>
                  </a:cubicBezTo>
                  <a:cubicBezTo>
                    <a:pt x="67" y="236"/>
                    <a:pt x="71" y="233"/>
                    <a:pt x="74" y="231"/>
                  </a:cubicBezTo>
                  <a:cubicBezTo>
                    <a:pt x="74" y="230"/>
                    <a:pt x="74" y="229"/>
                    <a:pt x="74" y="228"/>
                  </a:cubicBezTo>
                  <a:cubicBezTo>
                    <a:pt x="73" y="228"/>
                    <a:pt x="73" y="228"/>
                    <a:pt x="73" y="228"/>
                  </a:cubicBezTo>
                  <a:close/>
                  <a:moveTo>
                    <a:pt x="243" y="252"/>
                  </a:moveTo>
                  <a:cubicBezTo>
                    <a:pt x="250" y="247"/>
                    <a:pt x="254" y="239"/>
                    <a:pt x="261" y="233"/>
                  </a:cubicBezTo>
                  <a:cubicBezTo>
                    <a:pt x="261" y="232"/>
                    <a:pt x="261" y="230"/>
                    <a:pt x="261" y="229"/>
                  </a:cubicBezTo>
                  <a:cubicBezTo>
                    <a:pt x="252" y="238"/>
                    <a:pt x="243" y="246"/>
                    <a:pt x="236" y="256"/>
                  </a:cubicBezTo>
                  <a:cubicBezTo>
                    <a:pt x="237" y="256"/>
                    <a:pt x="238" y="256"/>
                    <a:pt x="238" y="256"/>
                  </a:cubicBezTo>
                  <a:cubicBezTo>
                    <a:pt x="240" y="255"/>
                    <a:pt x="243" y="253"/>
                    <a:pt x="243" y="252"/>
                  </a:cubicBezTo>
                  <a:close/>
                  <a:moveTo>
                    <a:pt x="55" y="253"/>
                  </a:moveTo>
                  <a:cubicBezTo>
                    <a:pt x="56" y="254"/>
                    <a:pt x="58" y="253"/>
                    <a:pt x="60" y="253"/>
                  </a:cubicBezTo>
                  <a:cubicBezTo>
                    <a:pt x="64" y="248"/>
                    <a:pt x="69" y="243"/>
                    <a:pt x="74" y="239"/>
                  </a:cubicBezTo>
                  <a:cubicBezTo>
                    <a:pt x="73" y="237"/>
                    <a:pt x="75" y="235"/>
                    <a:pt x="73" y="235"/>
                  </a:cubicBezTo>
                  <a:cubicBezTo>
                    <a:pt x="67" y="241"/>
                    <a:pt x="61" y="247"/>
                    <a:pt x="55" y="253"/>
                  </a:cubicBezTo>
                  <a:close/>
                  <a:moveTo>
                    <a:pt x="196" y="238"/>
                  </a:moveTo>
                  <a:cubicBezTo>
                    <a:pt x="192" y="244"/>
                    <a:pt x="184" y="249"/>
                    <a:pt x="180" y="255"/>
                  </a:cubicBezTo>
                  <a:cubicBezTo>
                    <a:pt x="181" y="256"/>
                    <a:pt x="183" y="255"/>
                    <a:pt x="184" y="256"/>
                  </a:cubicBezTo>
                  <a:cubicBezTo>
                    <a:pt x="189" y="250"/>
                    <a:pt x="195" y="245"/>
                    <a:pt x="200" y="239"/>
                  </a:cubicBezTo>
                  <a:cubicBezTo>
                    <a:pt x="200" y="238"/>
                    <a:pt x="200" y="238"/>
                    <a:pt x="200" y="236"/>
                  </a:cubicBezTo>
                  <a:cubicBezTo>
                    <a:pt x="198" y="236"/>
                    <a:pt x="198" y="238"/>
                    <a:pt x="196" y="238"/>
                  </a:cubicBezTo>
                  <a:close/>
                  <a:moveTo>
                    <a:pt x="244" y="252"/>
                  </a:moveTo>
                  <a:cubicBezTo>
                    <a:pt x="243" y="254"/>
                    <a:pt x="242" y="254"/>
                    <a:pt x="241" y="256"/>
                  </a:cubicBezTo>
                  <a:cubicBezTo>
                    <a:pt x="249" y="256"/>
                    <a:pt x="253" y="256"/>
                    <a:pt x="261" y="256"/>
                  </a:cubicBezTo>
                  <a:cubicBezTo>
                    <a:pt x="261" y="254"/>
                    <a:pt x="262" y="251"/>
                    <a:pt x="260" y="249"/>
                  </a:cubicBezTo>
                  <a:cubicBezTo>
                    <a:pt x="259" y="250"/>
                    <a:pt x="256" y="256"/>
                    <a:pt x="253" y="254"/>
                  </a:cubicBezTo>
                  <a:cubicBezTo>
                    <a:pt x="256" y="251"/>
                    <a:pt x="258" y="249"/>
                    <a:pt x="261" y="246"/>
                  </a:cubicBezTo>
                  <a:cubicBezTo>
                    <a:pt x="261" y="245"/>
                    <a:pt x="261" y="244"/>
                    <a:pt x="261" y="243"/>
                  </a:cubicBezTo>
                  <a:cubicBezTo>
                    <a:pt x="257" y="248"/>
                    <a:pt x="252" y="252"/>
                    <a:pt x="247" y="255"/>
                  </a:cubicBezTo>
                  <a:cubicBezTo>
                    <a:pt x="246" y="255"/>
                    <a:pt x="246" y="255"/>
                    <a:pt x="246" y="254"/>
                  </a:cubicBezTo>
                  <a:cubicBezTo>
                    <a:pt x="251" y="251"/>
                    <a:pt x="256" y="246"/>
                    <a:pt x="260" y="241"/>
                  </a:cubicBezTo>
                  <a:cubicBezTo>
                    <a:pt x="261" y="241"/>
                    <a:pt x="260" y="243"/>
                    <a:pt x="261" y="243"/>
                  </a:cubicBezTo>
                  <a:cubicBezTo>
                    <a:pt x="261" y="241"/>
                    <a:pt x="262" y="237"/>
                    <a:pt x="260" y="237"/>
                  </a:cubicBezTo>
                  <a:cubicBezTo>
                    <a:pt x="255" y="242"/>
                    <a:pt x="249" y="250"/>
                    <a:pt x="244" y="252"/>
                  </a:cubicBezTo>
                  <a:close/>
                  <a:moveTo>
                    <a:pt x="119" y="253"/>
                  </a:moveTo>
                  <a:cubicBezTo>
                    <a:pt x="122" y="255"/>
                    <a:pt x="126" y="253"/>
                    <a:pt x="130" y="254"/>
                  </a:cubicBezTo>
                  <a:cubicBezTo>
                    <a:pt x="131" y="250"/>
                    <a:pt x="138" y="249"/>
                    <a:pt x="136" y="245"/>
                  </a:cubicBezTo>
                  <a:cubicBezTo>
                    <a:pt x="134" y="249"/>
                    <a:pt x="131" y="250"/>
                    <a:pt x="127" y="253"/>
                  </a:cubicBezTo>
                  <a:cubicBezTo>
                    <a:pt x="127" y="252"/>
                    <a:pt x="125" y="253"/>
                    <a:pt x="126" y="252"/>
                  </a:cubicBezTo>
                  <a:cubicBezTo>
                    <a:pt x="130" y="248"/>
                    <a:pt x="134" y="245"/>
                    <a:pt x="137" y="241"/>
                  </a:cubicBezTo>
                  <a:cubicBezTo>
                    <a:pt x="137" y="239"/>
                    <a:pt x="138" y="238"/>
                    <a:pt x="136" y="237"/>
                  </a:cubicBezTo>
                  <a:cubicBezTo>
                    <a:pt x="131" y="242"/>
                    <a:pt x="124" y="247"/>
                    <a:pt x="119" y="253"/>
                  </a:cubicBezTo>
                  <a:close/>
                  <a:moveTo>
                    <a:pt x="73" y="242"/>
                  </a:moveTo>
                  <a:cubicBezTo>
                    <a:pt x="70" y="247"/>
                    <a:pt x="66" y="249"/>
                    <a:pt x="63" y="253"/>
                  </a:cubicBezTo>
                  <a:cubicBezTo>
                    <a:pt x="68" y="255"/>
                    <a:pt x="70" y="248"/>
                    <a:pt x="74" y="248"/>
                  </a:cubicBezTo>
                  <a:cubicBezTo>
                    <a:pt x="73" y="247"/>
                    <a:pt x="75" y="244"/>
                    <a:pt x="74" y="242"/>
                  </a:cubicBezTo>
                  <a:cubicBezTo>
                    <a:pt x="74" y="242"/>
                    <a:pt x="73" y="242"/>
                    <a:pt x="73" y="242"/>
                  </a:cubicBezTo>
                  <a:close/>
                  <a:moveTo>
                    <a:pt x="190" y="253"/>
                  </a:moveTo>
                  <a:cubicBezTo>
                    <a:pt x="189" y="253"/>
                    <a:pt x="187" y="254"/>
                    <a:pt x="188" y="256"/>
                  </a:cubicBezTo>
                  <a:cubicBezTo>
                    <a:pt x="189" y="256"/>
                    <a:pt x="190" y="255"/>
                    <a:pt x="192" y="256"/>
                  </a:cubicBezTo>
                  <a:cubicBezTo>
                    <a:pt x="194" y="251"/>
                    <a:pt x="203" y="250"/>
                    <a:pt x="199" y="243"/>
                  </a:cubicBezTo>
                  <a:cubicBezTo>
                    <a:pt x="196" y="246"/>
                    <a:pt x="192" y="249"/>
                    <a:pt x="190" y="253"/>
                  </a:cubicBezTo>
                  <a:close/>
                  <a:moveTo>
                    <a:pt x="70" y="253"/>
                  </a:moveTo>
                  <a:cubicBezTo>
                    <a:pt x="72" y="254"/>
                    <a:pt x="73" y="254"/>
                    <a:pt x="74" y="254"/>
                  </a:cubicBezTo>
                  <a:cubicBezTo>
                    <a:pt x="74" y="253"/>
                    <a:pt x="74" y="251"/>
                    <a:pt x="74" y="250"/>
                  </a:cubicBezTo>
                  <a:cubicBezTo>
                    <a:pt x="72" y="251"/>
                    <a:pt x="71" y="252"/>
                    <a:pt x="70" y="253"/>
                  </a:cubicBezTo>
                  <a:close/>
                  <a:moveTo>
                    <a:pt x="132" y="254"/>
                  </a:moveTo>
                  <a:cubicBezTo>
                    <a:pt x="134" y="254"/>
                    <a:pt x="135" y="254"/>
                    <a:pt x="137" y="254"/>
                  </a:cubicBezTo>
                  <a:cubicBezTo>
                    <a:pt x="137" y="253"/>
                    <a:pt x="137" y="252"/>
                    <a:pt x="137" y="251"/>
                  </a:cubicBezTo>
                  <a:cubicBezTo>
                    <a:pt x="135" y="251"/>
                    <a:pt x="134" y="253"/>
                    <a:pt x="132" y="254"/>
                  </a:cubicBezTo>
                  <a:close/>
                  <a:moveTo>
                    <a:pt x="195" y="256"/>
                  </a:moveTo>
                  <a:cubicBezTo>
                    <a:pt x="197" y="256"/>
                    <a:pt x="198" y="256"/>
                    <a:pt x="200" y="256"/>
                  </a:cubicBezTo>
                  <a:cubicBezTo>
                    <a:pt x="201" y="255"/>
                    <a:pt x="200" y="254"/>
                    <a:pt x="200" y="252"/>
                  </a:cubicBezTo>
                  <a:cubicBezTo>
                    <a:pt x="197" y="253"/>
                    <a:pt x="196" y="254"/>
                    <a:pt x="195" y="256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5" name="Freeform 6"/>
            <p:cNvSpPr/>
            <p:nvPr/>
          </p:nvSpPr>
          <p:spPr bwMode="auto">
            <a:xfrm>
              <a:off x="4837" y="1302"/>
              <a:ext cx="1388" cy="1128"/>
            </a:xfrm>
            <a:custGeom>
              <a:avLst/>
              <a:gdLst>
                <a:gd name="T0" fmla="*/ 183 w 183"/>
                <a:gd name="T1" fmla="*/ 5 h 176"/>
                <a:gd name="T2" fmla="*/ 169 w 183"/>
                <a:gd name="T3" fmla="*/ 31 h 176"/>
                <a:gd name="T4" fmla="*/ 166 w 183"/>
                <a:gd name="T5" fmla="*/ 33 h 176"/>
                <a:gd name="T6" fmla="*/ 156 w 183"/>
                <a:gd name="T7" fmla="*/ 51 h 176"/>
                <a:gd name="T8" fmla="*/ 154 w 183"/>
                <a:gd name="T9" fmla="*/ 51 h 176"/>
                <a:gd name="T10" fmla="*/ 153 w 183"/>
                <a:gd name="T11" fmla="*/ 56 h 176"/>
                <a:gd name="T12" fmla="*/ 149 w 183"/>
                <a:gd name="T13" fmla="*/ 57 h 176"/>
                <a:gd name="T14" fmla="*/ 148 w 183"/>
                <a:gd name="T15" fmla="*/ 44 h 176"/>
                <a:gd name="T16" fmla="*/ 132 w 183"/>
                <a:gd name="T17" fmla="*/ 60 h 176"/>
                <a:gd name="T18" fmla="*/ 122 w 183"/>
                <a:gd name="T19" fmla="*/ 70 h 176"/>
                <a:gd name="T20" fmla="*/ 78 w 183"/>
                <a:gd name="T21" fmla="*/ 110 h 176"/>
                <a:gd name="T22" fmla="*/ 65 w 183"/>
                <a:gd name="T23" fmla="*/ 123 h 176"/>
                <a:gd name="T24" fmla="*/ 63 w 183"/>
                <a:gd name="T25" fmla="*/ 124 h 176"/>
                <a:gd name="T26" fmla="*/ 52 w 183"/>
                <a:gd name="T27" fmla="*/ 134 h 176"/>
                <a:gd name="T28" fmla="*/ 41 w 183"/>
                <a:gd name="T29" fmla="*/ 145 h 176"/>
                <a:gd name="T30" fmla="*/ 30 w 183"/>
                <a:gd name="T31" fmla="*/ 152 h 176"/>
                <a:gd name="T32" fmla="*/ 20 w 183"/>
                <a:gd name="T33" fmla="*/ 161 h 176"/>
                <a:gd name="T34" fmla="*/ 2 w 183"/>
                <a:gd name="T35" fmla="*/ 176 h 176"/>
                <a:gd name="T36" fmla="*/ 0 w 183"/>
                <a:gd name="T37" fmla="*/ 174 h 176"/>
                <a:gd name="T38" fmla="*/ 24 w 183"/>
                <a:gd name="T39" fmla="*/ 155 h 176"/>
                <a:gd name="T40" fmla="*/ 52 w 183"/>
                <a:gd name="T41" fmla="*/ 130 h 176"/>
                <a:gd name="T42" fmla="*/ 84 w 183"/>
                <a:gd name="T43" fmla="*/ 103 h 176"/>
                <a:gd name="T44" fmla="*/ 89 w 183"/>
                <a:gd name="T45" fmla="*/ 99 h 176"/>
                <a:gd name="T46" fmla="*/ 97 w 183"/>
                <a:gd name="T47" fmla="*/ 91 h 176"/>
                <a:gd name="T48" fmla="*/ 107 w 183"/>
                <a:gd name="T49" fmla="*/ 83 h 176"/>
                <a:gd name="T50" fmla="*/ 134 w 183"/>
                <a:gd name="T51" fmla="*/ 55 h 176"/>
                <a:gd name="T52" fmla="*/ 147 w 183"/>
                <a:gd name="T53" fmla="*/ 41 h 176"/>
                <a:gd name="T54" fmla="*/ 137 w 183"/>
                <a:gd name="T55" fmla="*/ 40 h 176"/>
                <a:gd name="T56" fmla="*/ 142 w 183"/>
                <a:gd name="T57" fmla="*/ 36 h 176"/>
                <a:gd name="T58" fmla="*/ 148 w 183"/>
                <a:gd name="T59" fmla="*/ 32 h 176"/>
                <a:gd name="T60" fmla="*/ 150 w 183"/>
                <a:gd name="T61" fmla="*/ 30 h 176"/>
                <a:gd name="T62" fmla="*/ 172 w 183"/>
                <a:gd name="T63" fmla="*/ 11 h 176"/>
                <a:gd name="T64" fmla="*/ 183 w 183"/>
                <a:gd name="T65" fmla="*/ 5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3" h="176">
                  <a:moveTo>
                    <a:pt x="183" y="5"/>
                  </a:moveTo>
                  <a:cubicBezTo>
                    <a:pt x="178" y="13"/>
                    <a:pt x="173" y="21"/>
                    <a:pt x="169" y="31"/>
                  </a:cubicBezTo>
                  <a:cubicBezTo>
                    <a:pt x="168" y="31"/>
                    <a:pt x="167" y="32"/>
                    <a:pt x="166" y="33"/>
                  </a:cubicBezTo>
                  <a:cubicBezTo>
                    <a:pt x="164" y="40"/>
                    <a:pt x="158" y="44"/>
                    <a:pt x="156" y="51"/>
                  </a:cubicBezTo>
                  <a:cubicBezTo>
                    <a:pt x="155" y="51"/>
                    <a:pt x="155" y="51"/>
                    <a:pt x="154" y="51"/>
                  </a:cubicBezTo>
                  <a:cubicBezTo>
                    <a:pt x="154" y="53"/>
                    <a:pt x="153" y="54"/>
                    <a:pt x="153" y="56"/>
                  </a:cubicBezTo>
                  <a:cubicBezTo>
                    <a:pt x="151" y="56"/>
                    <a:pt x="151" y="57"/>
                    <a:pt x="149" y="57"/>
                  </a:cubicBezTo>
                  <a:cubicBezTo>
                    <a:pt x="149" y="52"/>
                    <a:pt x="149" y="49"/>
                    <a:pt x="148" y="44"/>
                  </a:cubicBezTo>
                  <a:cubicBezTo>
                    <a:pt x="143" y="49"/>
                    <a:pt x="138" y="55"/>
                    <a:pt x="132" y="60"/>
                  </a:cubicBezTo>
                  <a:cubicBezTo>
                    <a:pt x="129" y="64"/>
                    <a:pt x="125" y="67"/>
                    <a:pt x="122" y="70"/>
                  </a:cubicBezTo>
                  <a:cubicBezTo>
                    <a:pt x="108" y="84"/>
                    <a:pt x="93" y="98"/>
                    <a:pt x="78" y="110"/>
                  </a:cubicBezTo>
                  <a:cubicBezTo>
                    <a:pt x="74" y="115"/>
                    <a:pt x="69" y="119"/>
                    <a:pt x="65" y="123"/>
                  </a:cubicBezTo>
                  <a:cubicBezTo>
                    <a:pt x="64" y="124"/>
                    <a:pt x="64" y="124"/>
                    <a:pt x="63" y="124"/>
                  </a:cubicBezTo>
                  <a:cubicBezTo>
                    <a:pt x="60" y="128"/>
                    <a:pt x="56" y="131"/>
                    <a:pt x="52" y="134"/>
                  </a:cubicBezTo>
                  <a:cubicBezTo>
                    <a:pt x="48" y="137"/>
                    <a:pt x="44" y="141"/>
                    <a:pt x="41" y="145"/>
                  </a:cubicBezTo>
                  <a:cubicBezTo>
                    <a:pt x="38" y="148"/>
                    <a:pt x="33" y="149"/>
                    <a:pt x="30" y="152"/>
                  </a:cubicBezTo>
                  <a:cubicBezTo>
                    <a:pt x="26" y="155"/>
                    <a:pt x="24" y="158"/>
                    <a:pt x="20" y="161"/>
                  </a:cubicBezTo>
                  <a:cubicBezTo>
                    <a:pt x="14" y="166"/>
                    <a:pt x="8" y="171"/>
                    <a:pt x="2" y="176"/>
                  </a:cubicBezTo>
                  <a:cubicBezTo>
                    <a:pt x="1" y="175"/>
                    <a:pt x="1" y="174"/>
                    <a:pt x="0" y="174"/>
                  </a:cubicBezTo>
                  <a:cubicBezTo>
                    <a:pt x="8" y="168"/>
                    <a:pt x="16" y="162"/>
                    <a:pt x="24" y="155"/>
                  </a:cubicBezTo>
                  <a:cubicBezTo>
                    <a:pt x="33" y="146"/>
                    <a:pt x="44" y="140"/>
                    <a:pt x="52" y="130"/>
                  </a:cubicBezTo>
                  <a:cubicBezTo>
                    <a:pt x="63" y="122"/>
                    <a:pt x="73" y="112"/>
                    <a:pt x="84" y="103"/>
                  </a:cubicBezTo>
                  <a:cubicBezTo>
                    <a:pt x="85" y="101"/>
                    <a:pt x="87" y="100"/>
                    <a:pt x="89" y="99"/>
                  </a:cubicBezTo>
                  <a:cubicBezTo>
                    <a:pt x="92" y="96"/>
                    <a:pt x="94" y="93"/>
                    <a:pt x="97" y="91"/>
                  </a:cubicBezTo>
                  <a:cubicBezTo>
                    <a:pt x="100" y="88"/>
                    <a:pt x="104" y="86"/>
                    <a:pt x="107" y="83"/>
                  </a:cubicBezTo>
                  <a:cubicBezTo>
                    <a:pt x="116" y="74"/>
                    <a:pt x="125" y="64"/>
                    <a:pt x="134" y="55"/>
                  </a:cubicBezTo>
                  <a:cubicBezTo>
                    <a:pt x="139" y="51"/>
                    <a:pt x="143" y="46"/>
                    <a:pt x="147" y="41"/>
                  </a:cubicBezTo>
                  <a:cubicBezTo>
                    <a:pt x="143" y="39"/>
                    <a:pt x="140" y="43"/>
                    <a:pt x="137" y="40"/>
                  </a:cubicBezTo>
                  <a:cubicBezTo>
                    <a:pt x="136" y="37"/>
                    <a:pt x="140" y="37"/>
                    <a:pt x="142" y="36"/>
                  </a:cubicBezTo>
                  <a:cubicBezTo>
                    <a:pt x="144" y="35"/>
                    <a:pt x="145" y="33"/>
                    <a:pt x="148" y="32"/>
                  </a:cubicBezTo>
                  <a:cubicBezTo>
                    <a:pt x="148" y="31"/>
                    <a:pt x="150" y="31"/>
                    <a:pt x="150" y="30"/>
                  </a:cubicBezTo>
                  <a:cubicBezTo>
                    <a:pt x="158" y="26"/>
                    <a:pt x="166" y="18"/>
                    <a:pt x="172" y="11"/>
                  </a:cubicBezTo>
                  <a:cubicBezTo>
                    <a:pt x="175" y="8"/>
                    <a:pt x="180" y="0"/>
                    <a:pt x="18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6" name="Freeform 7"/>
            <p:cNvSpPr/>
            <p:nvPr/>
          </p:nvSpPr>
          <p:spPr bwMode="auto">
            <a:xfrm>
              <a:off x="4496" y="2417"/>
              <a:ext cx="349" cy="186"/>
            </a:xfrm>
            <a:custGeom>
              <a:avLst/>
              <a:gdLst>
                <a:gd name="T0" fmla="*/ 45 w 46"/>
                <a:gd name="T1" fmla="*/ 0 h 29"/>
                <a:gd name="T2" fmla="*/ 46 w 46"/>
                <a:gd name="T3" fmla="*/ 2 h 29"/>
                <a:gd name="T4" fmla="*/ 28 w 46"/>
                <a:gd name="T5" fmla="*/ 15 h 29"/>
                <a:gd name="T6" fmla="*/ 0 w 46"/>
                <a:gd name="T7" fmla="*/ 29 h 29"/>
                <a:gd name="T8" fmla="*/ 5 w 46"/>
                <a:gd name="T9" fmla="*/ 25 h 29"/>
                <a:gd name="T10" fmla="*/ 39 w 46"/>
                <a:gd name="T11" fmla="*/ 4 h 29"/>
                <a:gd name="T12" fmla="*/ 45 w 46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9">
                  <a:moveTo>
                    <a:pt x="45" y="0"/>
                  </a:moveTo>
                  <a:cubicBezTo>
                    <a:pt x="46" y="0"/>
                    <a:pt x="45" y="2"/>
                    <a:pt x="46" y="2"/>
                  </a:cubicBezTo>
                  <a:cubicBezTo>
                    <a:pt x="41" y="7"/>
                    <a:pt x="33" y="10"/>
                    <a:pt x="28" y="15"/>
                  </a:cubicBezTo>
                  <a:cubicBezTo>
                    <a:pt x="18" y="19"/>
                    <a:pt x="11" y="26"/>
                    <a:pt x="0" y="29"/>
                  </a:cubicBezTo>
                  <a:cubicBezTo>
                    <a:pt x="0" y="26"/>
                    <a:pt x="3" y="25"/>
                    <a:pt x="5" y="25"/>
                  </a:cubicBezTo>
                  <a:cubicBezTo>
                    <a:pt x="17" y="18"/>
                    <a:pt x="29" y="12"/>
                    <a:pt x="39" y="4"/>
                  </a:cubicBezTo>
                  <a:cubicBezTo>
                    <a:pt x="42" y="3"/>
                    <a:pt x="43" y="2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452387" y="2532369"/>
            <a:ext cx="6349089" cy="548822"/>
            <a:chOff x="5452387" y="2532369"/>
            <a:chExt cx="6349089" cy="548822"/>
          </a:xfrm>
        </p:grpSpPr>
        <p:sp>
          <p:nvSpPr>
            <p:cNvPr id="37" name="文本框 36"/>
            <p:cNvSpPr txBox="1"/>
            <p:nvPr/>
          </p:nvSpPr>
          <p:spPr>
            <a:xfrm>
              <a:off x="7215692" y="2575182"/>
              <a:ext cx="4585784" cy="381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</a:pPr>
              <a:r>
                <a:rPr lang="zh-CN" altLang="en-US" sz="1600" dirty="0">
                  <a:latin typeface="汉仪PP体简" panose="00020600040101010101" pitchFamily="18" charset="-122"/>
                  <a:ea typeface="汉仪PP体简" panose="00020600040101010101" pitchFamily="18" charset="-122"/>
                </a:rPr>
                <a:t>请在这里输入文字请在这里输入文字</a:t>
              </a:r>
              <a:endParaRPr lang="zh-CN" altLang="en-US" sz="1600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452387" y="2532369"/>
              <a:ext cx="8340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spc="300" dirty="0"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01</a:t>
              </a:r>
              <a:endParaRPr lang="zh-CN" altLang="en-US" sz="2800" b="1" spc="300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7360413" y="3006461"/>
              <a:ext cx="3240000" cy="18000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22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0" name="椭圆 31"/>
            <p:cNvSpPr/>
            <p:nvPr/>
          </p:nvSpPr>
          <p:spPr>
            <a:xfrm>
              <a:off x="6151541" y="2598034"/>
              <a:ext cx="904457" cy="483157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solidFill>
              <a:schemeClr val="bg1"/>
            </a:solidFill>
            <a:ln w="22225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2000" b="1" spc="-300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一季度</a:t>
              </a:r>
              <a:endParaRPr lang="zh-CN" altLang="en-US" sz="2000" b="1" spc="-300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452387" y="3407373"/>
            <a:ext cx="6349089" cy="548822"/>
            <a:chOff x="5452387" y="3407373"/>
            <a:chExt cx="6349089" cy="548822"/>
          </a:xfrm>
        </p:grpSpPr>
        <p:sp>
          <p:nvSpPr>
            <p:cNvPr id="41" name="文本框 40"/>
            <p:cNvSpPr txBox="1"/>
            <p:nvPr/>
          </p:nvSpPr>
          <p:spPr>
            <a:xfrm>
              <a:off x="7215692" y="3450186"/>
              <a:ext cx="4585784" cy="381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</a:pPr>
              <a:r>
                <a:rPr lang="zh-CN" altLang="en-US" sz="1600" dirty="0">
                  <a:latin typeface="汉仪PP体简" panose="00020600040101010101" pitchFamily="18" charset="-122"/>
                  <a:ea typeface="汉仪PP体简" panose="00020600040101010101" pitchFamily="18" charset="-122"/>
                </a:rPr>
                <a:t>请在这里输入文字请在这里输入文字</a:t>
              </a:r>
              <a:endParaRPr lang="zh-CN" altLang="en-US" sz="1600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5452387" y="3407373"/>
              <a:ext cx="8340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spc="300" dirty="0"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02</a:t>
              </a:r>
              <a:endParaRPr lang="zh-CN" altLang="en-US" sz="2800" b="1" spc="300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3" name="任意多边形 42"/>
            <p:cNvSpPr/>
            <p:nvPr/>
          </p:nvSpPr>
          <p:spPr>
            <a:xfrm>
              <a:off x="7360413" y="3881465"/>
              <a:ext cx="3240000" cy="18000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22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4" name="椭圆 31"/>
            <p:cNvSpPr/>
            <p:nvPr/>
          </p:nvSpPr>
          <p:spPr>
            <a:xfrm>
              <a:off x="6151541" y="3473038"/>
              <a:ext cx="904457" cy="483157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solidFill>
              <a:schemeClr val="bg1"/>
            </a:solidFill>
            <a:ln w="22225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2000" b="1" spc="-300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二季度</a:t>
              </a:r>
              <a:endParaRPr lang="zh-CN" altLang="en-US" sz="2000" b="1" spc="-300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452387" y="4296676"/>
            <a:ext cx="6349089" cy="548822"/>
            <a:chOff x="5452387" y="4296676"/>
            <a:chExt cx="6349089" cy="548822"/>
          </a:xfrm>
        </p:grpSpPr>
        <p:sp>
          <p:nvSpPr>
            <p:cNvPr id="45" name="文本框 44"/>
            <p:cNvSpPr txBox="1"/>
            <p:nvPr/>
          </p:nvSpPr>
          <p:spPr>
            <a:xfrm>
              <a:off x="7215692" y="4339489"/>
              <a:ext cx="4585784" cy="381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</a:pPr>
              <a:r>
                <a:rPr lang="zh-CN" altLang="en-US" sz="1600" dirty="0">
                  <a:latin typeface="汉仪PP体简" panose="00020600040101010101" pitchFamily="18" charset="-122"/>
                  <a:ea typeface="汉仪PP体简" panose="00020600040101010101" pitchFamily="18" charset="-122"/>
                </a:rPr>
                <a:t>请在这里输入文字请在这里输入文字</a:t>
              </a:r>
              <a:endParaRPr lang="zh-CN" altLang="en-US" sz="1600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452387" y="4296676"/>
              <a:ext cx="8340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spc="300" dirty="0"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03</a:t>
              </a:r>
              <a:endParaRPr lang="zh-CN" altLang="en-US" sz="2800" b="1" spc="300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7" name="任意多边形 46"/>
            <p:cNvSpPr/>
            <p:nvPr/>
          </p:nvSpPr>
          <p:spPr>
            <a:xfrm>
              <a:off x="7360413" y="4770768"/>
              <a:ext cx="3240000" cy="18000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22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8" name="椭圆 31"/>
            <p:cNvSpPr/>
            <p:nvPr/>
          </p:nvSpPr>
          <p:spPr>
            <a:xfrm>
              <a:off x="6151541" y="4362341"/>
              <a:ext cx="904457" cy="483157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solidFill>
              <a:schemeClr val="bg1"/>
            </a:solidFill>
            <a:ln w="22225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2000" b="1" spc="-300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三季度</a:t>
              </a:r>
              <a:endParaRPr lang="zh-CN" altLang="en-US" sz="2000" b="1" spc="-300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452387" y="5209025"/>
            <a:ext cx="6349089" cy="548822"/>
            <a:chOff x="5452387" y="5209025"/>
            <a:chExt cx="6349089" cy="548822"/>
          </a:xfrm>
        </p:grpSpPr>
        <p:sp>
          <p:nvSpPr>
            <p:cNvPr id="49" name="文本框 48"/>
            <p:cNvSpPr txBox="1"/>
            <p:nvPr/>
          </p:nvSpPr>
          <p:spPr>
            <a:xfrm>
              <a:off x="7215692" y="5251838"/>
              <a:ext cx="4585784" cy="381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</a:pPr>
              <a:r>
                <a:rPr lang="zh-CN" altLang="en-US" sz="1600" dirty="0">
                  <a:latin typeface="汉仪PP体简" panose="00020600040101010101" pitchFamily="18" charset="-122"/>
                  <a:ea typeface="汉仪PP体简" panose="00020600040101010101" pitchFamily="18" charset="-122"/>
                </a:rPr>
                <a:t>请在这里输入文字请在这里输入文字</a:t>
              </a:r>
              <a:endParaRPr lang="zh-CN" altLang="en-US" sz="1600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5452387" y="5209025"/>
              <a:ext cx="8340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spc="300" dirty="0"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04</a:t>
              </a:r>
              <a:endParaRPr lang="zh-CN" altLang="en-US" sz="2800" b="1" spc="300" dirty="0"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1" name="任意多边形 50"/>
            <p:cNvSpPr/>
            <p:nvPr/>
          </p:nvSpPr>
          <p:spPr>
            <a:xfrm>
              <a:off x="7360413" y="5683117"/>
              <a:ext cx="3240000" cy="18000"/>
            </a:xfrm>
            <a:custGeom>
              <a:avLst/>
              <a:gdLst>
                <a:gd name="connsiteX0" fmla="*/ 0 w 3513221"/>
                <a:gd name="connsiteY0" fmla="*/ 32084 h 64281"/>
                <a:gd name="connsiteX1" fmla="*/ 930442 w 3513221"/>
                <a:gd name="connsiteY1" fmla="*/ 16042 h 64281"/>
                <a:gd name="connsiteX2" fmla="*/ 1892968 w 3513221"/>
                <a:gd name="connsiteY2" fmla="*/ 64168 h 64281"/>
                <a:gd name="connsiteX3" fmla="*/ 3513221 w 3513221"/>
                <a:gd name="connsiteY3" fmla="*/ 0 h 6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3221" h="64281">
                  <a:moveTo>
                    <a:pt x="0" y="32084"/>
                  </a:moveTo>
                  <a:cubicBezTo>
                    <a:pt x="307473" y="21389"/>
                    <a:pt x="614947" y="10695"/>
                    <a:pt x="930442" y="16042"/>
                  </a:cubicBezTo>
                  <a:cubicBezTo>
                    <a:pt x="1245937" y="21389"/>
                    <a:pt x="1462505" y="66842"/>
                    <a:pt x="1892968" y="64168"/>
                  </a:cubicBezTo>
                  <a:cubicBezTo>
                    <a:pt x="2323431" y="61494"/>
                    <a:pt x="2918326" y="30747"/>
                    <a:pt x="3513221" y="0"/>
                  </a:cubicBezTo>
                </a:path>
              </a:pathLst>
            </a:custGeom>
            <a:noFill/>
            <a:ln w="22225" cap="rnd">
              <a:solidFill>
                <a:schemeClr val="tx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52" name="椭圆 31"/>
            <p:cNvSpPr/>
            <p:nvPr/>
          </p:nvSpPr>
          <p:spPr>
            <a:xfrm>
              <a:off x="6151541" y="5274690"/>
              <a:ext cx="904457" cy="483157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solidFill>
              <a:schemeClr val="bg1"/>
            </a:solidFill>
            <a:ln w="22225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2000" b="1" spc="-300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四季度</a:t>
              </a:r>
              <a:endParaRPr lang="zh-CN" altLang="en-US" sz="2000" b="1" spc="-300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</p:grpSp>
      <p:sp>
        <p:nvSpPr>
          <p:cNvPr id="117" name="文本框 116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19" name="组合 118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sp>
          <p:nvSpPr>
            <p:cNvPr id="120" name="文本框 119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01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pic>
          <p:nvPicPr>
            <p:cNvPr id="121" name="图片 12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</p:grpSp>
      <p:pic>
        <p:nvPicPr>
          <p:cNvPr id="122" name="图片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  <p:bldP spid="1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2556108" y="1868365"/>
            <a:ext cx="6911261" cy="3633873"/>
            <a:chOff x="2556108" y="1538524"/>
            <a:chExt cx="6911261" cy="3633873"/>
          </a:xfrm>
        </p:grpSpPr>
        <p:sp>
          <p:nvSpPr>
            <p:cNvPr id="41" name="椭圆 31"/>
            <p:cNvSpPr/>
            <p:nvPr/>
          </p:nvSpPr>
          <p:spPr>
            <a:xfrm rot="5400000">
              <a:off x="4301035" y="6062"/>
              <a:ext cx="3421408" cy="6911261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  <a:gd name="connsiteX0-601" fmla="*/ 51067 w 648099"/>
                <a:gd name="connsiteY0-602" fmla="*/ 18182 h 565791"/>
                <a:gd name="connsiteX1-603" fmla="*/ 617005 w 648099"/>
                <a:gd name="connsiteY1-604" fmla="*/ 31700 h 565791"/>
                <a:gd name="connsiteX2-605" fmla="*/ 621713 w 648099"/>
                <a:gd name="connsiteY2-606" fmla="*/ 535349 h 565791"/>
                <a:gd name="connsiteX3-607" fmla="*/ 12537 w 648099"/>
                <a:gd name="connsiteY3-608" fmla="*/ 497972 h 565791"/>
                <a:gd name="connsiteX4-609" fmla="*/ 4334 w 648099"/>
                <a:gd name="connsiteY4-610" fmla="*/ 81348 h 565791"/>
                <a:gd name="connsiteX5-611" fmla="*/ 51067 w 648099"/>
                <a:gd name="connsiteY5-612" fmla="*/ 18182 h 565791"/>
                <a:gd name="connsiteX0-613" fmla="*/ 95107 w 692139"/>
                <a:gd name="connsiteY0-614" fmla="*/ 44563 h 592172"/>
                <a:gd name="connsiteX1-615" fmla="*/ 661045 w 692139"/>
                <a:gd name="connsiteY1-616" fmla="*/ 58081 h 592172"/>
                <a:gd name="connsiteX2-617" fmla="*/ 665753 w 692139"/>
                <a:gd name="connsiteY2-618" fmla="*/ 561730 h 592172"/>
                <a:gd name="connsiteX3-619" fmla="*/ 56577 w 692139"/>
                <a:gd name="connsiteY3-620" fmla="*/ 524353 h 592172"/>
                <a:gd name="connsiteX4-621" fmla="*/ 95107 w 692139"/>
                <a:gd name="connsiteY4-622" fmla="*/ 44563 h 592172"/>
                <a:gd name="connsiteX0-623" fmla="*/ 84274 w 726505"/>
                <a:gd name="connsiteY0-624" fmla="*/ 51300 h 608352"/>
                <a:gd name="connsiteX1-625" fmla="*/ 668271 w 726505"/>
                <a:gd name="connsiteY1-626" fmla="*/ 74261 h 608352"/>
                <a:gd name="connsiteX2-627" fmla="*/ 672979 w 726505"/>
                <a:gd name="connsiteY2-628" fmla="*/ 577910 h 608352"/>
                <a:gd name="connsiteX3-629" fmla="*/ 63803 w 726505"/>
                <a:gd name="connsiteY3-630" fmla="*/ 540533 h 608352"/>
                <a:gd name="connsiteX4-631" fmla="*/ 84274 w 726505"/>
                <a:gd name="connsiteY4-632" fmla="*/ 51300 h 608352"/>
                <a:gd name="connsiteX0-633" fmla="*/ 84274 w 726505"/>
                <a:gd name="connsiteY0-634" fmla="*/ 51300 h 608352"/>
                <a:gd name="connsiteX1-635" fmla="*/ 668271 w 726505"/>
                <a:gd name="connsiteY1-636" fmla="*/ 74261 h 608352"/>
                <a:gd name="connsiteX2-637" fmla="*/ 672979 w 726505"/>
                <a:gd name="connsiteY2-638" fmla="*/ 577910 h 608352"/>
                <a:gd name="connsiteX3-639" fmla="*/ 63803 w 726505"/>
                <a:gd name="connsiteY3-640" fmla="*/ 540533 h 608352"/>
                <a:gd name="connsiteX4-641" fmla="*/ 84274 w 726505"/>
                <a:gd name="connsiteY4-642" fmla="*/ 51300 h 608352"/>
                <a:gd name="connsiteX0-643" fmla="*/ 84274 w 726505"/>
                <a:gd name="connsiteY0-644" fmla="*/ 25592 h 582644"/>
                <a:gd name="connsiteX1-645" fmla="*/ 668271 w 726505"/>
                <a:gd name="connsiteY1-646" fmla="*/ 48553 h 582644"/>
                <a:gd name="connsiteX2-647" fmla="*/ 672979 w 726505"/>
                <a:gd name="connsiteY2-648" fmla="*/ 552202 h 582644"/>
                <a:gd name="connsiteX3-649" fmla="*/ 63803 w 726505"/>
                <a:gd name="connsiteY3-650" fmla="*/ 514825 h 582644"/>
                <a:gd name="connsiteX4-651" fmla="*/ 84274 w 726505"/>
                <a:gd name="connsiteY4-652" fmla="*/ 25592 h 582644"/>
                <a:gd name="connsiteX0-653" fmla="*/ 84274 w 726505"/>
                <a:gd name="connsiteY0-654" fmla="*/ 25592 h 582644"/>
                <a:gd name="connsiteX1-655" fmla="*/ 668271 w 726505"/>
                <a:gd name="connsiteY1-656" fmla="*/ 48553 h 582644"/>
                <a:gd name="connsiteX2-657" fmla="*/ 672979 w 726505"/>
                <a:gd name="connsiteY2-658" fmla="*/ 552202 h 582644"/>
                <a:gd name="connsiteX3-659" fmla="*/ 63803 w 726505"/>
                <a:gd name="connsiteY3-660" fmla="*/ 514825 h 582644"/>
                <a:gd name="connsiteX4-661" fmla="*/ 84274 w 726505"/>
                <a:gd name="connsiteY4-662" fmla="*/ 25592 h 582644"/>
                <a:gd name="connsiteX0-663" fmla="*/ 84274 w 726505"/>
                <a:gd name="connsiteY0-664" fmla="*/ 10474 h 567526"/>
                <a:gd name="connsiteX1-665" fmla="*/ 668271 w 726505"/>
                <a:gd name="connsiteY1-666" fmla="*/ 33435 h 567526"/>
                <a:gd name="connsiteX2-667" fmla="*/ 672979 w 726505"/>
                <a:gd name="connsiteY2-668" fmla="*/ 537084 h 567526"/>
                <a:gd name="connsiteX3-669" fmla="*/ 63803 w 726505"/>
                <a:gd name="connsiteY3-670" fmla="*/ 499707 h 567526"/>
                <a:gd name="connsiteX4-671" fmla="*/ 84274 w 726505"/>
                <a:gd name="connsiteY4-672" fmla="*/ 10474 h 567526"/>
                <a:gd name="connsiteX0-673" fmla="*/ 84274 w 747243"/>
                <a:gd name="connsiteY0-674" fmla="*/ 23576 h 595793"/>
                <a:gd name="connsiteX1-675" fmla="*/ 671883 w 747243"/>
                <a:gd name="connsiteY1-676" fmla="*/ 24503 h 595793"/>
                <a:gd name="connsiteX2-677" fmla="*/ 672979 w 747243"/>
                <a:gd name="connsiteY2-678" fmla="*/ 550186 h 595793"/>
                <a:gd name="connsiteX3-679" fmla="*/ 63803 w 747243"/>
                <a:gd name="connsiteY3-680" fmla="*/ 512809 h 595793"/>
                <a:gd name="connsiteX4-681" fmla="*/ 84274 w 747243"/>
                <a:gd name="connsiteY4-682" fmla="*/ 23576 h 595793"/>
                <a:gd name="connsiteX0-683" fmla="*/ 84274 w 710287"/>
                <a:gd name="connsiteY0-684" fmla="*/ 23576 h 595793"/>
                <a:gd name="connsiteX1-685" fmla="*/ 671883 w 710287"/>
                <a:gd name="connsiteY1-686" fmla="*/ 24503 h 595793"/>
                <a:gd name="connsiteX2-687" fmla="*/ 672979 w 710287"/>
                <a:gd name="connsiteY2-688" fmla="*/ 550186 h 595793"/>
                <a:gd name="connsiteX3-689" fmla="*/ 63803 w 710287"/>
                <a:gd name="connsiteY3-690" fmla="*/ 512809 h 595793"/>
                <a:gd name="connsiteX4-691" fmla="*/ 84274 w 710287"/>
                <a:gd name="connsiteY4-692" fmla="*/ 23576 h 595793"/>
                <a:gd name="connsiteX0-693" fmla="*/ 84274 w 710287"/>
                <a:gd name="connsiteY0-694" fmla="*/ 23576 h 595793"/>
                <a:gd name="connsiteX1-695" fmla="*/ 671883 w 710287"/>
                <a:gd name="connsiteY1-696" fmla="*/ 24503 h 595793"/>
                <a:gd name="connsiteX2-697" fmla="*/ 672979 w 710287"/>
                <a:gd name="connsiteY2-698" fmla="*/ 550186 h 595793"/>
                <a:gd name="connsiteX3-699" fmla="*/ 63803 w 710287"/>
                <a:gd name="connsiteY3-700" fmla="*/ 512809 h 595793"/>
                <a:gd name="connsiteX4-701" fmla="*/ 84274 w 710287"/>
                <a:gd name="connsiteY4-702" fmla="*/ 23576 h 595793"/>
                <a:gd name="connsiteX0-703" fmla="*/ 84274 w 710287"/>
                <a:gd name="connsiteY0-704" fmla="*/ 23576 h 595793"/>
                <a:gd name="connsiteX1-705" fmla="*/ 671883 w 710287"/>
                <a:gd name="connsiteY1-706" fmla="*/ 24503 h 595793"/>
                <a:gd name="connsiteX2-707" fmla="*/ 672979 w 710287"/>
                <a:gd name="connsiteY2-708" fmla="*/ 550186 h 595793"/>
                <a:gd name="connsiteX3-709" fmla="*/ 63803 w 710287"/>
                <a:gd name="connsiteY3-710" fmla="*/ 512809 h 595793"/>
                <a:gd name="connsiteX4-711" fmla="*/ 84274 w 710287"/>
                <a:gd name="connsiteY4-712" fmla="*/ 23576 h 595793"/>
                <a:gd name="connsiteX0-713" fmla="*/ 84274 w 672979"/>
                <a:gd name="connsiteY0-714" fmla="*/ 23576 h 595793"/>
                <a:gd name="connsiteX1-715" fmla="*/ 671883 w 672979"/>
                <a:gd name="connsiteY1-716" fmla="*/ 24503 h 595793"/>
                <a:gd name="connsiteX2-717" fmla="*/ 672979 w 672979"/>
                <a:gd name="connsiteY2-718" fmla="*/ 550186 h 595793"/>
                <a:gd name="connsiteX3-719" fmla="*/ 63803 w 672979"/>
                <a:gd name="connsiteY3-720" fmla="*/ 512809 h 595793"/>
                <a:gd name="connsiteX4-721" fmla="*/ 84274 w 672979"/>
                <a:gd name="connsiteY4-722" fmla="*/ 23576 h 595793"/>
                <a:gd name="connsiteX0-723" fmla="*/ 84274 w 672979"/>
                <a:gd name="connsiteY0-724" fmla="*/ 23576 h 570495"/>
                <a:gd name="connsiteX1-725" fmla="*/ 671883 w 672979"/>
                <a:gd name="connsiteY1-726" fmla="*/ 24503 h 570495"/>
                <a:gd name="connsiteX2-727" fmla="*/ 672979 w 672979"/>
                <a:gd name="connsiteY2-728" fmla="*/ 550186 h 570495"/>
                <a:gd name="connsiteX3-729" fmla="*/ 63803 w 672979"/>
                <a:gd name="connsiteY3-730" fmla="*/ 512809 h 570495"/>
                <a:gd name="connsiteX4-731" fmla="*/ 84274 w 672979"/>
                <a:gd name="connsiteY4-732" fmla="*/ 23576 h 570495"/>
                <a:gd name="connsiteX0-733" fmla="*/ 84274 w 672979"/>
                <a:gd name="connsiteY0-734" fmla="*/ 23576 h 570495"/>
                <a:gd name="connsiteX1-735" fmla="*/ 671883 w 672979"/>
                <a:gd name="connsiteY1-736" fmla="*/ 24503 h 570495"/>
                <a:gd name="connsiteX2-737" fmla="*/ 672979 w 672979"/>
                <a:gd name="connsiteY2-738" fmla="*/ 550186 h 570495"/>
                <a:gd name="connsiteX3-739" fmla="*/ 63803 w 672979"/>
                <a:gd name="connsiteY3-740" fmla="*/ 512809 h 570495"/>
                <a:gd name="connsiteX4-741" fmla="*/ 84274 w 672979"/>
                <a:gd name="connsiteY4-742" fmla="*/ 23576 h 570495"/>
                <a:gd name="connsiteX0-743" fmla="*/ 84274 w 672979"/>
                <a:gd name="connsiteY0-744" fmla="*/ 23576 h 560608"/>
                <a:gd name="connsiteX1-745" fmla="*/ 671883 w 672979"/>
                <a:gd name="connsiteY1-746" fmla="*/ 24503 h 560608"/>
                <a:gd name="connsiteX2-747" fmla="*/ 672979 w 672979"/>
                <a:gd name="connsiteY2-748" fmla="*/ 550186 h 560608"/>
                <a:gd name="connsiteX3-749" fmla="*/ 63803 w 672979"/>
                <a:gd name="connsiteY3-750" fmla="*/ 512809 h 560608"/>
                <a:gd name="connsiteX4-751" fmla="*/ 84274 w 672979"/>
                <a:gd name="connsiteY4-752" fmla="*/ 23576 h 560608"/>
                <a:gd name="connsiteX0-753" fmla="*/ 84274 w 672979"/>
                <a:gd name="connsiteY0-754" fmla="*/ 23576 h 567351"/>
                <a:gd name="connsiteX1-755" fmla="*/ 671883 w 672979"/>
                <a:gd name="connsiteY1-756" fmla="*/ 24503 h 567351"/>
                <a:gd name="connsiteX2-757" fmla="*/ 672979 w 672979"/>
                <a:gd name="connsiteY2-758" fmla="*/ 550186 h 567351"/>
                <a:gd name="connsiteX3-759" fmla="*/ 63803 w 672979"/>
                <a:gd name="connsiteY3-760" fmla="*/ 512809 h 567351"/>
                <a:gd name="connsiteX4-761" fmla="*/ 84274 w 672979"/>
                <a:gd name="connsiteY4-762" fmla="*/ 23576 h 567351"/>
                <a:gd name="connsiteX0-763" fmla="*/ 72869 w 661574"/>
                <a:gd name="connsiteY0-764" fmla="*/ 23576 h 567351"/>
                <a:gd name="connsiteX1-765" fmla="*/ 660478 w 661574"/>
                <a:gd name="connsiteY1-766" fmla="*/ 24503 h 567351"/>
                <a:gd name="connsiteX2-767" fmla="*/ 661574 w 661574"/>
                <a:gd name="connsiteY2-768" fmla="*/ 550186 h 567351"/>
                <a:gd name="connsiteX3-769" fmla="*/ 52398 w 661574"/>
                <a:gd name="connsiteY3-770" fmla="*/ 512809 h 567351"/>
                <a:gd name="connsiteX4-771" fmla="*/ 72869 w 661574"/>
                <a:gd name="connsiteY4-772" fmla="*/ 23576 h 567351"/>
                <a:gd name="connsiteX0-773" fmla="*/ 72869 w 661574"/>
                <a:gd name="connsiteY0-774" fmla="*/ 13918 h 557693"/>
                <a:gd name="connsiteX1-775" fmla="*/ 660478 w 661574"/>
                <a:gd name="connsiteY1-776" fmla="*/ 14845 h 557693"/>
                <a:gd name="connsiteX2-777" fmla="*/ 661574 w 661574"/>
                <a:gd name="connsiteY2-778" fmla="*/ 540528 h 557693"/>
                <a:gd name="connsiteX3-779" fmla="*/ 52398 w 661574"/>
                <a:gd name="connsiteY3-780" fmla="*/ 503151 h 557693"/>
                <a:gd name="connsiteX4-781" fmla="*/ 72869 w 661574"/>
                <a:gd name="connsiteY4-782" fmla="*/ 13918 h 557693"/>
                <a:gd name="connsiteX0-783" fmla="*/ 84755 w 673460"/>
                <a:gd name="connsiteY0-784" fmla="*/ 13918 h 568883"/>
                <a:gd name="connsiteX1-785" fmla="*/ 672364 w 673460"/>
                <a:gd name="connsiteY1-786" fmla="*/ 14845 h 568883"/>
                <a:gd name="connsiteX2-787" fmla="*/ 673460 w 673460"/>
                <a:gd name="connsiteY2-788" fmla="*/ 540528 h 568883"/>
                <a:gd name="connsiteX3-789" fmla="*/ 43142 w 673460"/>
                <a:gd name="connsiteY3-790" fmla="*/ 525832 h 568883"/>
                <a:gd name="connsiteX4-791" fmla="*/ 84755 w 673460"/>
                <a:gd name="connsiteY4-792" fmla="*/ 13918 h 568883"/>
                <a:gd name="connsiteX0-793" fmla="*/ 84755 w 673460"/>
                <a:gd name="connsiteY0-794" fmla="*/ 13918 h 559604"/>
                <a:gd name="connsiteX1-795" fmla="*/ 672364 w 673460"/>
                <a:gd name="connsiteY1-796" fmla="*/ 14845 h 559604"/>
                <a:gd name="connsiteX2-797" fmla="*/ 673460 w 673460"/>
                <a:gd name="connsiteY2-798" fmla="*/ 540528 h 559604"/>
                <a:gd name="connsiteX3-799" fmla="*/ 43142 w 673460"/>
                <a:gd name="connsiteY3-800" fmla="*/ 525832 h 559604"/>
                <a:gd name="connsiteX4-801" fmla="*/ 84755 w 673460"/>
                <a:gd name="connsiteY4-802" fmla="*/ 13918 h 559604"/>
                <a:gd name="connsiteX0-803" fmla="*/ 84755 w 675575"/>
                <a:gd name="connsiteY0-804" fmla="*/ 13918 h 562548"/>
                <a:gd name="connsiteX1-805" fmla="*/ 672364 w 675575"/>
                <a:gd name="connsiteY1-806" fmla="*/ 14845 h 562548"/>
                <a:gd name="connsiteX2-807" fmla="*/ 675575 w 675575"/>
                <a:gd name="connsiteY2-808" fmla="*/ 545971 h 562548"/>
                <a:gd name="connsiteX3-809" fmla="*/ 43142 w 675575"/>
                <a:gd name="connsiteY3-810" fmla="*/ 525832 h 562548"/>
                <a:gd name="connsiteX4-811" fmla="*/ 84755 w 675575"/>
                <a:gd name="connsiteY4-812" fmla="*/ 13918 h 562548"/>
                <a:gd name="connsiteX0-813" fmla="*/ 84755 w 680821"/>
                <a:gd name="connsiteY0-814" fmla="*/ 13918 h 562548"/>
                <a:gd name="connsiteX1-815" fmla="*/ 680821 w 680821"/>
                <a:gd name="connsiteY1-816" fmla="*/ 14845 h 562548"/>
                <a:gd name="connsiteX2-817" fmla="*/ 675575 w 680821"/>
                <a:gd name="connsiteY2-818" fmla="*/ 545971 h 562548"/>
                <a:gd name="connsiteX3-819" fmla="*/ 43142 w 680821"/>
                <a:gd name="connsiteY3-820" fmla="*/ 525832 h 562548"/>
                <a:gd name="connsiteX4-821" fmla="*/ 84755 w 680821"/>
                <a:gd name="connsiteY4-822" fmla="*/ 13918 h 562548"/>
                <a:gd name="connsiteX0-823" fmla="*/ 72868 w 690076"/>
                <a:gd name="connsiteY0-824" fmla="*/ 20358 h 559916"/>
                <a:gd name="connsiteX1-825" fmla="*/ 690076 w 690076"/>
                <a:gd name="connsiteY1-826" fmla="*/ 12213 h 559916"/>
                <a:gd name="connsiteX2-827" fmla="*/ 684830 w 690076"/>
                <a:gd name="connsiteY2-828" fmla="*/ 543339 h 559916"/>
                <a:gd name="connsiteX3-829" fmla="*/ 52397 w 690076"/>
                <a:gd name="connsiteY3-830" fmla="*/ 523200 h 559916"/>
                <a:gd name="connsiteX4-831" fmla="*/ 72868 w 690076"/>
                <a:gd name="connsiteY4-832" fmla="*/ 20358 h 559916"/>
                <a:gd name="connsiteX0-833" fmla="*/ 72868 w 690076"/>
                <a:gd name="connsiteY0-834" fmla="*/ 22718 h 562276"/>
                <a:gd name="connsiteX1-835" fmla="*/ 690076 w 690076"/>
                <a:gd name="connsiteY1-836" fmla="*/ 14573 h 562276"/>
                <a:gd name="connsiteX2-837" fmla="*/ 684830 w 690076"/>
                <a:gd name="connsiteY2-838" fmla="*/ 545699 h 562276"/>
                <a:gd name="connsiteX3-839" fmla="*/ 52397 w 690076"/>
                <a:gd name="connsiteY3-840" fmla="*/ 525560 h 562276"/>
                <a:gd name="connsiteX4-841" fmla="*/ 72868 w 690076"/>
                <a:gd name="connsiteY4-842" fmla="*/ 22718 h 562276"/>
                <a:gd name="connsiteX0-843" fmla="*/ 59152 w 676360"/>
                <a:gd name="connsiteY0-844" fmla="*/ 22718 h 562276"/>
                <a:gd name="connsiteX1-845" fmla="*/ 676360 w 676360"/>
                <a:gd name="connsiteY1-846" fmla="*/ 14573 h 562276"/>
                <a:gd name="connsiteX2-847" fmla="*/ 671114 w 676360"/>
                <a:gd name="connsiteY2-848" fmla="*/ 545699 h 562276"/>
                <a:gd name="connsiteX3-849" fmla="*/ 38681 w 676360"/>
                <a:gd name="connsiteY3-850" fmla="*/ 525560 h 562276"/>
                <a:gd name="connsiteX4-851" fmla="*/ 103808 w 676360"/>
                <a:gd name="connsiteY4-852" fmla="*/ 279153 h 562276"/>
                <a:gd name="connsiteX5-853" fmla="*/ 59152 w 676360"/>
                <a:gd name="connsiteY5-854" fmla="*/ 22718 h 562276"/>
                <a:gd name="connsiteX0-855" fmla="*/ 41341 w 658549"/>
                <a:gd name="connsiteY0-856" fmla="*/ 22718 h 562276"/>
                <a:gd name="connsiteX1-857" fmla="*/ 658549 w 658549"/>
                <a:gd name="connsiteY1-858" fmla="*/ 14573 h 562276"/>
                <a:gd name="connsiteX2-859" fmla="*/ 653303 w 658549"/>
                <a:gd name="connsiteY2-860" fmla="*/ 545699 h 562276"/>
                <a:gd name="connsiteX3-861" fmla="*/ 20870 w 658549"/>
                <a:gd name="connsiteY3-862" fmla="*/ 525560 h 562276"/>
                <a:gd name="connsiteX4-863" fmla="*/ 85997 w 658549"/>
                <a:gd name="connsiteY4-864" fmla="*/ 279153 h 562276"/>
                <a:gd name="connsiteX5-865" fmla="*/ 41341 w 658549"/>
                <a:gd name="connsiteY5-866" fmla="*/ 22718 h 562276"/>
                <a:gd name="connsiteX0-867" fmla="*/ 23542 w 640750"/>
                <a:gd name="connsiteY0-868" fmla="*/ 22718 h 562276"/>
                <a:gd name="connsiteX1-869" fmla="*/ 640750 w 640750"/>
                <a:gd name="connsiteY1-870" fmla="*/ 14573 h 562276"/>
                <a:gd name="connsiteX2-871" fmla="*/ 635504 w 640750"/>
                <a:gd name="connsiteY2-872" fmla="*/ 545699 h 562276"/>
                <a:gd name="connsiteX3-873" fmla="*/ 3071 w 640750"/>
                <a:gd name="connsiteY3-874" fmla="*/ 525560 h 562276"/>
                <a:gd name="connsiteX4-875" fmla="*/ 68198 w 640750"/>
                <a:gd name="connsiteY4-876" fmla="*/ 279153 h 562276"/>
                <a:gd name="connsiteX5-877" fmla="*/ 23542 w 640750"/>
                <a:gd name="connsiteY5-878" fmla="*/ 22718 h 562276"/>
                <a:gd name="connsiteX0-879" fmla="*/ 24044 w 641252"/>
                <a:gd name="connsiteY0-880" fmla="*/ 22718 h 562276"/>
                <a:gd name="connsiteX1-881" fmla="*/ 641252 w 641252"/>
                <a:gd name="connsiteY1-882" fmla="*/ 14573 h 562276"/>
                <a:gd name="connsiteX2-883" fmla="*/ 636006 w 641252"/>
                <a:gd name="connsiteY2-884" fmla="*/ 545699 h 562276"/>
                <a:gd name="connsiteX3-885" fmla="*/ 3573 w 641252"/>
                <a:gd name="connsiteY3-886" fmla="*/ 525560 h 562276"/>
                <a:gd name="connsiteX4-887" fmla="*/ 68700 w 641252"/>
                <a:gd name="connsiteY4-888" fmla="*/ 279153 h 562276"/>
                <a:gd name="connsiteX5-889" fmla="*/ 24044 w 641252"/>
                <a:gd name="connsiteY5-890" fmla="*/ 22718 h 562276"/>
                <a:gd name="connsiteX0-891" fmla="*/ 31476 w 648684"/>
                <a:gd name="connsiteY0-892" fmla="*/ 22718 h 562276"/>
                <a:gd name="connsiteX1-893" fmla="*/ 648684 w 648684"/>
                <a:gd name="connsiteY1-894" fmla="*/ 14573 h 562276"/>
                <a:gd name="connsiteX2-895" fmla="*/ 643438 w 648684"/>
                <a:gd name="connsiteY2-896" fmla="*/ 545699 h 562276"/>
                <a:gd name="connsiteX3-897" fmla="*/ 11005 w 648684"/>
                <a:gd name="connsiteY3-898" fmla="*/ 525560 h 562276"/>
                <a:gd name="connsiteX4-899" fmla="*/ 76132 w 648684"/>
                <a:gd name="connsiteY4-900" fmla="*/ 279153 h 562276"/>
                <a:gd name="connsiteX5-901" fmla="*/ 31476 w 648684"/>
                <a:gd name="connsiteY5-902" fmla="*/ 22718 h 562276"/>
              </a:gdLst>
              <a:ahLst/>
              <a:cxnLst>
                <a:cxn ang="0">
                  <a:pos x="connsiteX0-891" y="connsiteY0-892"/>
                </a:cxn>
                <a:cxn ang="0">
                  <a:pos x="connsiteX1-893" y="connsiteY1-894"/>
                </a:cxn>
                <a:cxn ang="0">
                  <a:pos x="connsiteX2-895" y="connsiteY2-896"/>
                </a:cxn>
                <a:cxn ang="0">
                  <a:pos x="connsiteX3-897" y="connsiteY3-898"/>
                </a:cxn>
                <a:cxn ang="0">
                  <a:pos x="connsiteX4-899" y="connsiteY4-900"/>
                </a:cxn>
                <a:cxn ang="0">
                  <a:pos x="connsiteX5-901" y="connsiteY5-902"/>
                </a:cxn>
              </a:cxnLst>
              <a:rect l="l" t="t" r="r" b="b"/>
              <a:pathLst>
                <a:path w="648684" h="562276">
                  <a:moveTo>
                    <a:pt x="31476" y="22718"/>
                  </a:moveTo>
                  <a:cubicBezTo>
                    <a:pt x="149400" y="4275"/>
                    <a:pt x="424155" y="-13389"/>
                    <a:pt x="648684" y="14573"/>
                  </a:cubicBezTo>
                  <a:cubicBezTo>
                    <a:pt x="609553" y="92898"/>
                    <a:pt x="618372" y="432838"/>
                    <a:pt x="643438" y="545699"/>
                  </a:cubicBezTo>
                  <a:cubicBezTo>
                    <a:pt x="542091" y="567277"/>
                    <a:pt x="109269" y="574431"/>
                    <a:pt x="11005" y="525560"/>
                  </a:cubicBezTo>
                  <a:cubicBezTo>
                    <a:pt x="-33861" y="453465"/>
                    <a:pt x="72720" y="362960"/>
                    <a:pt x="76132" y="279153"/>
                  </a:cubicBezTo>
                  <a:cubicBezTo>
                    <a:pt x="79544" y="195346"/>
                    <a:pt x="-41749" y="78155"/>
                    <a:pt x="31476" y="2271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2" name="椭圆 31"/>
            <p:cNvSpPr/>
            <p:nvPr/>
          </p:nvSpPr>
          <p:spPr>
            <a:xfrm rot="16200000" flipH="1">
              <a:off x="5860006" y="1566383"/>
              <a:ext cx="3489396" cy="3433678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  <a:gd name="connsiteX0-601" fmla="*/ 51067 w 648099"/>
                <a:gd name="connsiteY0-602" fmla="*/ 18182 h 565791"/>
                <a:gd name="connsiteX1-603" fmla="*/ 617005 w 648099"/>
                <a:gd name="connsiteY1-604" fmla="*/ 31700 h 565791"/>
                <a:gd name="connsiteX2-605" fmla="*/ 621713 w 648099"/>
                <a:gd name="connsiteY2-606" fmla="*/ 535349 h 565791"/>
                <a:gd name="connsiteX3-607" fmla="*/ 12537 w 648099"/>
                <a:gd name="connsiteY3-608" fmla="*/ 497972 h 565791"/>
                <a:gd name="connsiteX4-609" fmla="*/ 4334 w 648099"/>
                <a:gd name="connsiteY4-610" fmla="*/ 81348 h 565791"/>
                <a:gd name="connsiteX5-611" fmla="*/ 51067 w 648099"/>
                <a:gd name="connsiteY5-612" fmla="*/ 18182 h 565791"/>
                <a:gd name="connsiteX0-613" fmla="*/ 95107 w 692139"/>
                <a:gd name="connsiteY0-614" fmla="*/ 44563 h 592172"/>
                <a:gd name="connsiteX1-615" fmla="*/ 661045 w 692139"/>
                <a:gd name="connsiteY1-616" fmla="*/ 58081 h 592172"/>
                <a:gd name="connsiteX2-617" fmla="*/ 665753 w 692139"/>
                <a:gd name="connsiteY2-618" fmla="*/ 561730 h 592172"/>
                <a:gd name="connsiteX3-619" fmla="*/ 56577 w 692139"/>
                <a:gd name="connsiteY3-620" fmla="*/ 524353 h 592172"/>
                <a:gd name="connsiteX4-621" fmla="*/ 95107 w 692139"/>
                <a:gd name="connsiteY4-622" fmla="*/ 44563 h 592172"/>
                <a:gd name="connsiteX0-623" fmla="*/ 84274 w 726505"/>
                <a:gd name="connsiteY0-624" fmla="*/ 51300 h 608352"/>
                <a:gd name="connsiteX1-625" fmla="*/ 668271 w 726505"/>
                <a:gd name="connsiteY1-626" fmla="*/ 74261 h 608352"/>
                <a:gd name="connsiteX2-627" fmla="*/ 672979 w 726505"/>
                <a:gd name="connsiteY2-628" fmla="*/ 577910 h 608352"/>
                <a:gd name="connsiteX3-629" fmla="*/ 63803 w 726505"/>
                <a:gd name="connsiteY3-630" fmla="*/ 540533 h 608352"/>
                <a:gd name="connsiteX4-631" fmla="*/ 84274 w 726505"/>
                <a:gd name="connsiteY4-632" fmla="*/ 51300 h 608352"/>
                <a:gd name="connsiteX0-633" fmla="*/ 84274 w 726505"/>
                <a:gd name="connsiteY0-634" fmla="*/ 51300 h 608352"/>
                <a:gd name="connsiteX1-635" fmla="*/ 668271 w 726505"/>
                <a:gd name="connsiteY1-636" fmla="*/ 74261 h 608352"/>
                <a:gd name="connsiteX2-637" fmla="*/ 672979 w 726505"/>
                <a:gd name="connsiteY2-638" fmla="*/ 577910 h 608352"/>
                <a:gd name="connsiteX3-639" fmla="*/ 63803 w 726505"/>
                <a:gd name="connsiteY3-640" fmla="*/ 540533 h 608352"/>
                <a:gd name="connsiteX4-641" fmla="*/ 84274 w 726505"/>
                <a:gd name="connsiteY4-642" fmla="*/ 51300 h 608352"/>
                <a:gd name="connsiteX0-643" fmla="*/ 84274 w 726505"/>
                <a:gd name="connsiteY0-644" fmla="*/ 25592 h 582644"/>
                <a:gd name="connsiteX1-645" fmla="*/ 668271 w 726505"/>
                <a:gd name="connsiteY1-646" fmla="*/ 48553 h 582644"/>
                <a:gd name="connsiteX2-647" fmla="*/ 672979 w 726505"/>
                <a:gd name="connsiteY2-648" fmla="*/ 552202 h 582644"/>
                <a:gd name="connsiteX3-649" fmla="*/ 63803 w 726505"/>
                <a:gd name="connsiteY3-650" fmla="*/ 514825 h 582644"/>
                <a:gd name="connsiteX4-651" fmla="*/ 84274 w 726505"/>
                <a:gd name="connsiteY4-652" fmla="*/ 25592 h 582644"/>
                <a:gd name="connsiteX0-653" fmla="*/ 84274 w 726505"/>
                <a:gd name="connsiteY0-654" fmla="*/ 25592 h 582644"/>
                <a:gd name="connsiteX1-655" fmla="*/ 668271 w 726505"/>
                <a:gd name="connsiteY1-656" fmla="*/ 48553 h 582644"/>
                <a:gd name="connsiteX2-657" fmla="*/ 672979 w 726505"/>
                <a:gd name="connsiteY2-658" fmla="*/ 552202 h 582644"/>
                <a:gd name="connsiteX3-659" fmla="*/ 63803 w 726505"/>
                <a:gd name="connsiteY3-660" fmla="*/ 514825 h 582644"/>
                <a:gd name="connsiteX4-661" fmla="*/ 84274 w 726505"/>
                <a:gd name="connsiteY4-662" fmla="*/ 25592 h 582644"/>
                <a:gd name="connsiteX0-663" fmla="*/ 84274 w 726505"/>
                <a:gd name="connsiteY0-664" fmla="*/ 10474 h 567526"/>
                <a:gd name="connsiteX1-665" fmla="*/ 668271 w 726505"/>
                <a:gd name="connsiteY1-666" fmla="*/ 33435 h 567526"/>
                <a:gd name="connsiteX2-667" fmla="*/ 672979 w 726505"/>
                <a:gd name="connsiteY2-668" fmla="*/ 537084 h 567526"/>
                <a:gd name="connsiteX3-669" fmla="*/ 63803 w 726505"/>
                <a:gd name="connsiteY3-670" fmla="*/ 499707 h 567526"/>
                <a:gd name="connsiteX4-671" fmla="*/ 84274 w 726505"/>
                <a:gd name="connsiteY4-672" fmla="*/ 10474 h 567526"/>
                <a:gd name="connsiteX0-673" fmla="*/ 84274 w 747243"/>
                <a:gd name="connsiteY0-674" fmla="*/ 23576 h 595793"/>
                <a:gd name="connsiteX1-675" fmla="*/ 671883 w 747243"/>
                <a:gd name="connsiteY1-676" fmla="*/ 24503 h 595793"/>
                <a:gd name="connsiteX2-677" fmla="*/ 672979 w 747243"/>
                <a:gd name="connsiteY2-678" fmla="*/ 550186 h 595793"/>
                <a:gd name="connsiteX3-679" fmla="*/ 63803 w 747243"/>
                <a:gd name="connsiteY3-680" fmla="*/ 512809 h 595793"/>
                <a:gd name="connsiteX4-681" fmla="*/ 84274 w 747243"/>
                <a:gd name="connsiteY4-682" fmla="*/ 23576 h 595793"/>
                <a:gd name="connsiteX0-683" fmla="*/ 84274 w 710287"/>
                <a:gd name="connsiteY0-684" fmla="*/ 23576 h 595793"/>
                <a:gd name="connsiteX1-685" fmla="*/ 671883 w 710287"/>
                <a:gd name="connsiteY1-686" fmla="*/ 24503 h 595793"/>
                <a:gd name="connsiteX2-687" fmla="*/ 672979 w 710287"/>
                <a:gd name="connsiteY2-688" fmla="*/ 550186 h 595793"/>
                <a:gd name="connsiteX3-689" fmla="*/ 63803 w 710287"/>
                <a:gd name="connsiteY3-690" fmla="*/ 512809 h 595793"/>
                <a:gd name="connsiteX4-691" fmla="*/ 84274 w 710287"/>
                <a:gd name="connsiteY4-692" fmla="*/ 23576 h 595793"/>
                <a:gd name="connsiteX0-693" fmla="*/ 84274 w 710287"/>
                <a:gd name="connsiteY0-694" fmla="*/ 23576 h 595793"/>
                <a:gd name="connsiteX1-695" fmla="*/ 671883 w 710287"/>
                <a:gd name="connsiteY1-696" fmla="*/ 24503 h 595793"/>
                <a:gd name="connsiteX2-697" fmla="*/ 672979 w 710287"/>
                <a:gd name="connsiteY2-698" fmla="*/ 550186 h 595793"/>
                <a:gd name="connsiteX3-699" fmla="*/ 63803 w 710287"/>
                <a:gd name="connsiteY3-700" fmla="*/ 512809 h 595793"/>
                <a:gd name="connsiteX4-701" fmla="*/ 84274 w 710287"/>
                <a:gd name="connsiteY4-702" fmla="*/ 23576 h 595793"/>
                <a:gd name="connsiteX0-703" fmla="*/ 84274 w 710287"/>
                <a:gd name="connsiteY0-704" fmla="*/ 23576 h 595793"/>
                <a:gd name="connsiteX1-705" fmla="*/ 671883 w 710287"/>
                <a:gd name="connsiteY1-706" fmla="*/ 24503 h 595793"/>
                <a:gd name="connsiteX2-707" fmla="*/ 672979 w 710287"/>
                <a:gd name="connsiteY2-708" fmla="*/ 550186 h 595793"/>
                <a:gd name="connsiteX3-709" fmla="*/ 63803 w 710287"/>
                <a:gd name="connsiteY3-710" fmla="*/ 512809 h 595793"/>
                <a:gd name="connsiteX4-711" fmla="*/ 84274 w 710287"/>
                <a:gd name="connsiteY4-712" fmla="*/ 23576 h 595793"/>
                <a:gd name="connsiteX0-713" fmla="*/ 84274 w 672979"/>
                <a:gd name="connsiteY0-714" fmla="*/ 23576 h 595793"/>
                <a:gd name="connsiteX1-715" fmla="*/ 671883 w 672979"/>
                <a:gd name="connsiteY1-716" fmla="*/ 24503 h 595793"/>
                <a:gd name="connsiteX2-717" fmla="*/ 672979 w 672979"/>
                <a:gd name="connsiteY2-718" fmla="*/ 550186 h 595793"/>
                <a:gd name="connsiteX3-719" fmla="*/ 63803 w 672979"/>
                <a:gd name="connsiteY3-720" fmla="*/ 512809 h 595793"/>
                <a:gd name="connsiteX4-721" fmla="*/ 84274 w 672979"/>
                <a:gd name="connsiteY4-722" fmla="*/ 23576 h 595793"/>
                <a:gd name="connsiteX0-723" fmla="*/ 84274 w 672979"/>
                <a:gd name="connsiteY0-724" fmla="*/ 23576 h 570495"/>
                <a:gd name="connsiteX1-725" fmla="*/ 671883 w 672979"/>
                <a:gd name="connsiteY1-726" fmla="*/ 24503 h 570495"/>
                <a:gd name="connsiteX2-727" fmla="*/ 672979 w 672979"/>
                <a:gd name="connsiteY2-728" fmla="*/ 550186 h 570495"/>
                <a:gd name="connsiteX3-729" fmla="*/ 63803 w 672979"/>
                <a:gd name="connsiteY3-730" fmla="*/ 512809 h 570495"/>
                <a:gd name="connsiteX4-731" fmla="*/ 84274 w 672979"/>
                <a:gd name="connsiteY4-732" fmla="*/ 23576 h 570495"/>
                <a:gd name="connsiteX0-733" fmla="*/ 84274 w 672979"/>
                <a:gd name="connsiteY0-734" fmla="*/ 23576 h 570495"/>
                <a:gd name="connsiteX1-735" fmla="*/ 671883 w 672979"/>
                <a:gd name="connsiteY1-736" fmla="*/ 24503 h 570495"/>
                <a:gd name="connsiteX2-737" fmla="*/ 672979 w 672979"/>
                <a:gd name="connsiteY2-738" fmla="*/ 550186 h 570495"/>
                <a:gd name="connsiteX3-739" fmla="*/ 63803 w 672979"/>
                <a:gd name="connsiteY3-740" fmla="*/ 512809 h 570495"/>
                <a:gd name="connsiteX4-741" fmla="*/ 84274 w 672979"/>
                <a:gd name="connsiteY4-742" fmla="*/ 23576 h 570495"/>
                <a:gd name="connsiteX0-743" fmla="*/ 84274 w 672979"/>
                <a:gd name="connsiteY0-744" fmla="*/ 23576 h 560608"/>
                <a:gd name="connsiteX1-745" fmla="*/ 671883 w 672979"/>
                <a:gd name="connsiteY1-746" fmla="*/ 24503 h 560608"/>
                <a:gd name="connsiteX2-747" fmla="*/ 672979 w 672979"/>
                <a:gd name="connsiteY2-748" fmla="*/ 550186 h 560608"/>
                <a:gd name="connsiteX3-749" fmla="*/ 63803 w 672979"/>
                <a:gd name="connsiteY3-750" fmla="*/ 512809 h 560608"/>
                <a:gd name="connsiteX4-751" fmla="*/ 84274 w 672979"/>
                <a:gd name="connsiteY4-752" fmla="*/ 23576 h 560608"/>
                <a:gd name="connsiteX0-753" fmla="*/ 84274 w 672979"/>
                <a:gd name="connsiteY0-754" fmla="*/ 23576 h 567351"/>
                <a:gd name="connsiteX1-755" fmla="*/ 671883 w 672979"/>
                <a:gd name="connsiteY1-756" fmla="*/ 24503 h 567351"/>
                <a:gd name="connsiteX2-757" fmla="*/ 672979 w 672979"/>
                <a:gd name="connsiteY2-758" fmla="*/ 550186 h 567351"/>
                <a:gd name="connsiteX3-759" fmla="*/ 63803 w 672979"/>
                <a:gd name="connsiteY3-760" fmla="*/ 512809 h 567351"/>
                <a:gd name="connsiteX4-761" fmla="*/ 84274 w 672979"/>
                <a:gd name="connsiteY4-762" fmla="*/ 23576 h 567351"/>
                <a:gd name="connsiteX0-763" fmla="*/ 72869 w 661574"/>
                <a:gd name="connsiteY0-764" fmla="*/ 23576 h 567351"/>
                <a:gd name="connsiteX1-765" fmla="*/ 660478 w 661574"/>
                <a:gd name="connsiteY1-766" fmla="*/ 24503 h 567351"/>
                <a:gd name="connsiteX2-767" fmla="*/ 661574 w 661574"/>
                <a:gd name="connsiteY2-768" fmla="*/ 550186 h 567351"/>
                <a:gd name="connsiteX3-769" fmla="*/ 52398 w 661574"/>
                <a:gd name="connsiteY3-770" fmla="*/ 512809 h 567351"/>
                <a:gd name="connsiteX4-771" fmla="*/ 72869 w 661574"/>
                <a:gd name="connsiteY4-772" fmla="*/ 23576 h 567351"/>
              </a:gdLst>
              <a:ahLst/>
              <a:cxnLst>
                <a:cxn ang="0">
                  <a:pos x="connsiteX0-763" y="connsiteY0-764"/>
                </a:cxn>
                <a:cxn ang="0">
                  <a:pos x="connsiteX1-765" y="connsiteY1-766"/>
                </a:cxn>
                <a:cxn ang="0">
                  <a:pos x="connsiteX2-767" y="connsiteY2-768"/>
                </a:cxn>
                <a:cxn ang="0">
                  <a:pos x="connsiteX3-769" y="connsiteY3-770"/>
                </a:cxn>
                <a:cxn ang="0">
                  <a:pos x="connsiteX4-771" y="connsiteY4-772"/>
                </a:cxn>
              </a:cxnLst>
              <a:rect l="l" t="t" r="r" b="b"/>
              <a:pathLst>
                <a:path w="661574" h="567351">
                  <a:moveTo>
                    <a:pt x="72869" y="23576"/>
                  </a:moveTo>
                  <a:cubicBezTo>
                    <a:pt x="184450" y="15112"/>
                    <a:pt x="500961" y="-25493"/>
                    <a:pt x="660478" y="24503"/>
                  </a:cubicBezTo>
                  <a:cubicBezTo>
                    <a:pt x="621347" y="102828"/>
                    <a:pt x="636508" y="437325"/>
                    <a:pt x="661574" y="550186"/>
                  </a:cubicBezTo>
                  <a:cubicBezTo>
                    <a:pt x="560227" y="571764"/>
                    <a:pt x="148547" y="585268"/>
                    <a:pt x="52398" y="512809"/>
                  </a:cubicBezTo>
                  <a:cubicBezTo>
                    <a:pt x="-13816" y="401434"/>
                    <a:pt x="-27876" y="101288"/>
                    <a:pt x="72869" y="23576"/>
                  </a:cubicBezTo>
                  <a:close/>
                </a:path>
              </a:pathLst>
            </a:custGeom>
            <a:solidFill>
              <a:schemeClr val="bg1"/>
            </a:solidFill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3" name="椭圆 31"/>
            <p:cNvSpPr/>
            <p:nvPr/>
          </p:nvSpPr>
          <p:spPr>
            <a:xfrm rot="5400000">
              <a:off x="2661848" y="1595608"/>
              <a:ext cx="3489396" cy="3375227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  <a:gd name="connsiteX0-601" fmla="*/ 51067 w 648099"/>
                <a:gd name="connsiteY0-602" fmla="*/ 18182 h 565791"/>
                <a:gd name="connsiteX1-603" fmla="*/ 617005 w 648099"/>
                <a:gd name="connsiteY1-604" fmla="*/ 31700 h 565791"/>
                <a:gd name="connsiteX2-605" fmla="*/ 621713 w 648099"/>
                <a:gd name="connsiteY2-606" fmla="*/ 535349 h 565791"/>
                <a:gd name="connsiteX3-607" fmla="*/ 12537 w 648099"/>
                <a:gd name="connsiteY3-608" fmla="*/ 497972 h 565791"/>
                <a:gd name="connsiteX4-609" fmla="*/ 4334 w 648099"/>
                <a:gd name="connsiteY4-610" fmla="*/ 81348 h 565791"/>
                <a:gd name="connsiteX5-611" fmla="*/ 51067 w 648099"/>
                <a:gd name="connsiteY5-612" fmla="*/ 18182 h 565791"/>
                <a:gd name="connsiteX0-613" fmla="*/ 95107 w 692139"/>
                <a:gd name="connsiteY0-614" fmla="*/ 44563 h 592172"/>
                <a:gd name="connsiteX1-615" fmla="*/ 661045 w 692139"/>
                <a:gd name="connsiteY1-616" fmla="*/ 58081 h 592172"/>
                <a:gd name="connsiteX2-617" fmla="*/ 665753 w 692139"/>
                <a:gd name="connsiteY2-618" fmla="*/ 561730 h 592172"/>
                <a:gd name="connsiteX3-619" fmla="*/ 56577 w 692139"/>
                <a:gd name="connsiteY3-620" fmla="*/ 524353 h 592172"/>
                <a:gd name="connsiteX4-621" fmla="*/ 95107 w 692139"/>
                <a:gd name="connsiteY4-622" fmla="*/ 44563 h 592172"/>
                <a:gd name="connsiteX0-623" fmla="*/ 84274 w 726505"/>
                <a:gd name="connsiteY0-624" fmla="*/ 51300 h 608352"/>
                <a:gd name="connsiteX1-625" fmla="*/ 668271 w 726505"/>
                <a:gd name="connsiteY1-626" fmla="*/ 74261 h 608352"/>
                <a:gd name="connsiteX2-627" fmla="*/ 672979 w 726505"/>
                <a:gd name="connsiteY2-628" fmla="*/ 577910 h 608352"/>
                <a:gd name="connsiteX3-629" fmla="*/ 63803 w 726505"/>
                <a:gd name="connsiteY3-630" fmla="*/ 540533 h 608352"/>
                <a:gd name="connsiteX4-631" fmla="*/ 84274 w 726505"/>
                <a:gd name="connsiteY4-632" fmla="*/ 51300 h 608352"/>
                <a:gd name="connsiteX0-633" fmla="*/ 84274 w 726505"/>
                <a:gd name="connsiteY0-634" fmla="*/ 51300 h 608352"/>
                <a:gd name="connsiteX1-635" fmla="*/ 668271 w 726505"/>
                <a:gd name="connsiteY1-636" fmla="*/ 74261 h 608352"/>
                <a:gd name="connsiteX2-637" fmla="*/ 672979 w 726505"/>
                <a:gd name="connsiteY2-638" fmla="*/ 577910 h 608352"/>
                <a:gd name="connsiteX3-639" fmla="*/ 63803 w 726505"/>
                <a:gd name="connsiteY3-640" fmla="*/ 540533 h 608352"/>
                <a:gd name="connsiteX4-641" fmla="*/ 84274 w 726505"/>
                <a:gd name="connsiteY4-642" fmla="*/ 51300 h 608352"/>
                <a:gd name="connsiteX0-643" fmla="*/ 84274 w 726505"/>
                <a:gd name="connsiteY0-644" fmla="*/ 25592 h 582644"/>
                <a:gd name="connsiteX1-645" fmla="*/ 668271 w 726505"/>
                <a:gd name="connsiteY1-646" fmla="*/ 48553 h 582644"/>
                <a:gd name="connsiteX2-647" fmla="*/ 672979 w 726505"/>
                <a:gd name="connsiteY2-648" fmla="*/ 552202 h 582644"/>
                <a:gd name="connsiteX3-649" fmla="*/ 63803 w 726505"/>
                <a:gd name="connsiteY3-650" fmla="*/ 514825 h 582644"/>
                <a:gd name="connsiteX4-651" fmla="*/ 84274 w 726505"/>
                <a:gd name="connsiteY4-652" fmla="*/ 25592 h 582644"/>
                <a:gd name="connsiteX0-653" fmla="*/ 84274 w 726505"/>
                <a:gd name="connsiteY0-654" fmla="*/ 25592 h 582644"/>
                <a:gd name="connsiteX1-655" fmla="*/ 668271 w 726505"/>
                <a:gd name="connsiteY1-656" fmla="*/ 48553 h 582644"/>
                <a:gd name="connsiteX2-657" fmla="*/ 672979 w 726505"/>
                <a:gd name="connsiteY2-658" fmla="*/ 552202 h 582644"/>
                <a:gd name="connsiteX3-659" fmla="*/ 63803 w 726505"/>
                <a:gd name="connsiteY3-660" fmla="*/ 514825 h 582644"/>
                <a:gd name="connsiteX4-661" fmla="*/ 84274 w 726505"/>
                <a:gd name="connsiteY4-662" fmla="*/ 25592 h 582644"/>
                <a:gd name="connsiteX0-663" fmla="*/ 84274 w 726505"/>
                <a:gd name="connsiteY0-664" fmla="*/ 10474 h 567526"/>
                <a:gd name="connsiteX1-665" fmla="*/ 668271 w 726505"/>
                <a:gd name="connsiteY1-666" fmla="*/ 33435 h 567526"/>
                <a:gd name="connsiteX2-667" fmla="*/ 672979 w 726505"/>
                <a:gd name="connsiteY2-668" fmla="*/ 537084 h 567526"/>
                <a:gd name="connsiteX3-669" fmla="*/ 63803 w 726505"/>
                <a:gd name="connsiteY3-670" fmla="*/ 499707 h 567526"/>
                <a:gd name="connsiteX4-671" fmla="*/ 84274 w 726505"/>
                <a:gd name="connsiteY4-672" fmla="*/ 10474 h 567526"/>
                <a:gd name="connsiteX0-673" fmla="*/ 84274 w 747243"/>
                <a:gd name="connsiteY0-674" fmla="*/ 23576 h 595793"/>
                <a:gd name="connsiteX1-675" fmla="*/ 671883 w 747243"/>
                <a:gd name="connsiteY1-676" fmla="*/ 24503 h 595793"/>
                <a:gd name="connsiteX2-677" fmla="*/ 672979 w 747243"/>
                <a:gd name="connsiteY2-678" fmla="*/ 550186 h 595793"/>
                <a:gd name="connsiteX3-679" fmla="*/ 63803 w 747243"/>
                <a:gd name="connsiteY3-680" fmla="*/ 512809 h 595793"/>
                <a:gd name="connsiteX4-681" fmla="*/ 84274 w 747243"/>
                <a:gd name="connsiteY4-682" fmla="*/ 23576 h 595793"/>
                <a:gd name="connsiteX0-683" fmla="*/ 84274 w 710287"/>
                <a:gd name="connsiteY0-684" fmla="*/ 23576 h 595793"/>
                <a:gd name="connsiteX1-685" fmla="*/ 671883 w 710287"/>
                <a:gd name="connsiteY1-686" fmla="*/ 24503 h 595793"/>
                <a:gd name="connsiteX2-687" fmla="*/ 672979 w 710287"/>
                <a:gd name="connsiteY2-688" fmla="*/ 550186 h 595793"/>
                <a:gd name="connsiteX3-689" fmla="*/ 63803 w 710287"/>
                <a:gd name="connsiteY3-690" fmla="*/ 512809 h 595793"/>
                <a:gd name="connsiteX4-691" fmla="*/ 84274 w 710287"/>
                <a:gd name="connsiteY4-692" fmla="*/ 23576 h 595793"/>
                <a:gd name="connsiteX0-693" fmla="*/ 84274 w 710287"/>
                <a:gd name="connsiteY0-694" fmla="*/ 23576 h 595793"/>
                <a:gd name="connsiteX1-695" fmla="*/ 671883 w 710287"/>
                <a:gd name="connsiteY1-696" fmla="*/ 24503 h 595793"/>
                <a:gd name="connsiteX2-697" fmla="*/ 672979 w 710287"/>
                <a:gd name="connsiteY2-698" fmla="*/ 550186 h 595793"/>
                <a:gd name="connsiteX3-699" fmla="*/ 63803 w 710287"/>
                <a:gd name="connsiteY3-700" fmla="*/ 512809 h 595793"/>
                <a:gd name="connsiteX4-701" fmla="*/ 84274 w 710287"/>
                <a:gd name="connsiteY4-702" fmla="*/ 23576 h 595793"/>
                <a:gd name="connsiteX0-703" fmla="*/ 84274 w 710287"/>
                <a:gd name="connsiteY0-704" fmla="*/ 23576 h 595793"/>
                <a:gd name="connsiteX1-705" fmla="*/ 671883 w 710287"/>
                <a:gd name="connsiteY1-706" fmla="*/ 24503 h 595793"/>
                <a:gd name="connsiteX2-707" fmla="*/ 672979 w 710287"/>
                <a:gd name="connsiteY2-708" fmla="*/ 550186 h 595793"/>
                <a:gd name="connsiteX3-709" fmla="*/ 63803 w 710287"/>
                <a:gd name="connsiteY3-710" fmla="*/ 512809 h 595793"/>
                <a:gd name="connsiteX4-711" fmla="*/ 84274 w 710287"/>
                <a:gd name="connsiteY4-712" fmla="*/ 23576 h 595793"/>
                <a:gd name="connsiteX0-713" fmla="*/ 84274 w 672979"/>
                <a:gd name="connsiteY0-714" fmla="*/ 23576 h 595793"/>
                <a:gd name="connsiteX1-715" fmla="*/ 671883 w 672979"/>
                <a:gd name="connsiteY1-716" fmla="*/ 24503 h 595793"/>
                <a:gd name="connsiteX2-717" fmla="*/ 672979 w 672979"/>
                <a:gd name="connsiteY2-718" fmla="*/ 550186 h 595793"/>
                <a:gd name="connsiteX3-719" fmla="*/ 63803 w 672979"/>
                <a:gd name="connsiteY3-720" fmla="*/ 512809 h 595793"/>
                <a:gd name="connsiteX4-721" fmla="*/ 84274 w 672979"/>
                <a:gd name="connsiteY4-722" fmla="*/ 23576 h 595793"/>
                <a:gd name="connsiteX0-723" fmla="*/ 84274 w 672979"/>
                <a:gd name="connsiteY0-724" fmla="*/ 23576 h 570495"/>
                <a:gd name="connsiteX1-725" fmla="*/ 671883 w 672979"/>
                <a:gd name="connsiteY1-726" fmla="*/ 24503 h 570495"/>
                <a:gd name="connsiteX2-727" fmla="*/ 672979 w 672979"/>
                <a:gd name="connsiteY2-728" fmla="*/ 550186 h 570495"/>
                <a:gd name="connsiteX3-729" fmla="*/ 63803 w 672979"/>
                <a:gd name="connsiteY3-730" fmla="*/ 512809 h 570495"/>
                <a:gd name="connsiteX4-731" fmla="*/ 84274 w 672979"/>
                <a:gd name="connsiteY4-732" fmla="*/ 23576 h 570495"/>
                <a:gd name="connsiteX0-733" fmla="*/ 84274 w 672979"/>
                <a:gd name="connsiteY0-734" fmla="*/ 23576 h 570495"/>
                <a:gd name="connsiteX1-735" fmla="*/ 671883 w 672979"/>
                <a:gd name="connsiteY1-736" fmla="*/ 24503 h 570495"/>
                <a:gd name="connsiteX2-737" fmla="*/ 672979 w 672979"/>
                <a:gd name="connsiteY2-738" fmla="*/ 550186 h 570495"/>
                <a:gd name="connsiteX3-739" fmla="*/ 63803 w 672979"/>
                <a:gd name="connsiteY3-740" fmla="*/ 512809 h 570495"/>
                <a:gd name="connsiteX4-741" fmla="*/ 84274 w 672979"/>
                <a:gd name="connsiteY4-742" fmla="*/ 23576 h 570495"/>
                <a:gd name="connsiteX0-743" fmla="*/ 84274 w 672979"/>
                <a:gd name="connsiteY0-744" fmla="*/ 23576 h 560608"/>
                <a:gd name="connsiteX1-745" fmla="*/ 671883 w 672979"/>
                <a:gd name="connsiteY1-746" fmla="*/ 24503 h 560608"/>
                <a:gd name="connsiteX2-747" fmla="*/ 672979 w 672979"/>
                <a:gd name="connsiteY2-748" fmla="*/ 550186 h 560608"/>
                <a:gd name="connsiteX3-749" fmla="*/ 63803 w 672979"/>
                <a:gd name="connsiteY3-750" fmla="*/ 512809 h 560608"/>
                <a:gd name="connsiteX4-751" fmla="*/ 84274 w 672979"/>
                <a:gd name="connsiteY4-752" fmla="*/ 23576 h 560608"/>
                <a:gd name="connsiteX0-753" fmla="*/ 84274 w 672979"/>
                <a:gd name="connsiteY0-754" fmla="*/ 23576 h 567351"/>
                <a:gd name="connsiteX1-755" fmla="*/ 671883 w 672979"/>
                <a:gd name="connsiteY1-756" fmla="*/ 24503 h 567351"/>
                <a:gd name="connsiteX2-757" fmla="*/ 672979 w 672979"/>
                <a:gd name="connsiteY2-758" fmla="*/ 550186 h 567351"/>
                <a:gd name="connsiteX3-759" fmla="*/ 63803 w 672979"/>
                <a:gd name="connsiteY3-760" fmla="*/ 512809 h 567351"/>
                <a:gd name="connsiteX4-761" fmla="*/ 84274 w 672979"/>
                <a:gd name="connsiteY4-762" fmla="*/ 23576 h 567351"/>
                <a:gd name="connsiteX0-763" fmla="*/ 72869 w 661574"/>
                <a:gd name="connsiteY0-764" fmla="*/ 23576 h 567351"/>
                <a:gd name="connsiteX1-765" fmla="*/ 660478 w 661574"/>
                <a:gd name="connsiteY1-766" fmla="*/ 24503 h 567351"/>
                <a:gd name="connsiteX2-767" fmla="*/ 661574 w 661574"/>
                <a:gd name="connsiteY2-768" fmla="*/ 550186 h 567351"/>
                <a:gd name="connsiteX3-769" fmla="*/ 52398 w 661574"/>
                <a:gd name="connsiteY3-770" fmla="*/ 512809 h 567351"/>
                <a:gd name="connsiteX4-771" fmla="*/ 72869 w 661574"/>
                <a:gd name="connsiteY4-772" fmla="*/ 23576 h 567351"/>
                <a:gd name="connsiteX0-773" fmla="*/ 72869 w 661574"/>
                <a:gd name="connsiteY0-774" fmla="*/ 13918 h 557693"/>
                <a:gd name="connsiteX1-775" fmla="*/ 660478 w 661574"/>
                <a:gd name="connsiteY1-776" fmla="*/ 14845 h 557693"/>
                <a:gd name="connsiteX2-777" fmla="*/ 661574 w 661574"/>
                <a:gd name="connsiteY2-778" fmla="*/ 540528 h 557693"/>
                <a:gd name="connsiteX3-779" fmla="*/ 52398 w 661574"/>
                <a:gd name="connsiteY3-780" fmla="*/ 503151 h 557693"/>
                <a:gd name="connsiteX4-781" fmla="*/ 72869 w 661574"/>
                <a:gd name="connsiteY4-782" fmla="*/ 13918 h 557693"/>
              </a:gdLst>
              <a:ahLst/>
              <a:cxnLst>
                <a:cxn ang="0">
                  <a:pos x="connsiteX0-773" y="connsiteY0-774"/>
                </a:cxn>
                <a:cxn ang="0">
                  <a:pos x="connsiteX1-775" y="connsiteY1-776"/>
                </a:cxn>
                <a:cxn ang="0">
                  <a:pos x="connsiteX2-777" y="connsiteY2-778"/>
                </a:cxn>
                <a:cxn ang="0">
                  <a:pos x="connsiteX3-779" y="connsiteY3-780"/>
                </a:cxn>
                <a:cxn ang="0">
                  <a:pos x="connsiteX4-781" y="connsiteY4-782"/>
                </a:cxn>
              </a:cxnLst>
              <a:rect l="l" t="t" r="r" b="b"/>
              <a:pathLst>
                <a:path w="661574" h="557693">
                  <a:moveTo>
                    <a:pt x="72869" y="13918"/>
                  </a:moveTo>
                  <a:cubicBezTo>
                    <a:pt x="184450" y="5454"/>
                    <a:pt x="435949" y="-13117"/>
                    <a:pt x="660478" y="14845"/>
                  </a:cubicBezTo>
                  <a:cubicBezTo>
                    <a:pt x="621347" y="93170"/>
                    <a:pt x="636508" y="427667"/>
                    <a:pt x="661574" y="540528"/>
                  </a:cubicBezTo>
                  <a:cubicBezTo>
                    <a:pt x="560227" y="562106"/>
                    <a:pt x="148547" y="575610"/>
                    <a:pt x="52398" y="503151"/>
                  </a:cubicBezTo>
                  <a:cubicBezTo>
                    <a:pt x="-13816" y="391776"/>
                    <a:pt x="-27876" y="91630"/>
                    <a:pt x="72869" y="13918"/>
                  </a:cubicBezTo>
                  <a:close/>
                </a:path>
              </a:pathLst>
            </a:custGeom>
            <a:solidFill>
              <a:schemeClr val="bg1"/>
            </a:solidFill>
            <a:ln w="25400" cap="rnd">
              <a:solidFill>
                <a:schemeClr val="tx1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3097803" y="3610658"/>
              <a:ext cx="2790061" cy="1302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5000"/>
                </a:lnSpc>
                <a:defRPr sz="1600">
                  <a:solidFill>
                    <a:schemeClr val="accent1">
                      <a:lumMod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A designer can use default text to simulate what text would look like. If it is not real text. </a:t>
              </a:r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宋体" panose="02010600030101010101" pitchFamily="2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647728" y="1698514"/>
              <a:ext cx="173477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 spc="-300">
                  <a:solidFill>
                    <a:schemeClr val="accent1">
                      <a:lumMod val="50000"/>
                    </a:schemeClr>
                  </a:solidFill>
                  <a:latin typeface="新蒂下午茶基本版" panose="03000600000000000000" pitchFamily="66" charset="-122"/>
                  <a:ea typeface="新蒂下午茶基本版" panose="03000600000000000000" pitchFamily="66" charset="-122"/>
                </a:defRPr>
              </a:lvl1pPr>
            </a:lstStyle>
            <a:p>
              <a:r>
                <a:rPr lang="en-US" altLang="zh-CN" sz="4000" b="1" spc="0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PART A</a:t>
              </a:r>
              <a:endParaRPr lang="zh-CN" altLang="en-US" sz="4000" b="1" spc="0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3097803" y="2437974"/>
              <a:ext cx="2790061" cy="1302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5000"/>
                </a:lnSpc>
                <a:defRPr sz="1600">
                  <a:solidFill>
                    <a:schemeClr val="accent1">
                      <a:lumMod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A designer can use default text to simulate what text would look like. If it is not real text. </a:t>
              </a:r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宋体" panose="02010600030101010101" pitchFamily="2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6816080" y="1698514"/>
              <a:ext cx="175721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 spc="-300">
                  <a:solidFill>
                    <a:schemeClr val="accent1">
                      <a:lumMod val="50000"/>
                    </a:schemeClr>
                  </a:solidFill>
                  <a:latin typeface="新蒂下午茶基本版" panose="03000600000000000000" pitchFamily="66" charset="-122"/>
                  <a:ea typeface="新蒂下午茶基本版" panose="03000600000000000000" pitchFamily="66" charset="-122"/>
                </a:defRPr>
              </a:lvl1pPr>
            </a:lstStyle>
            <a:p>
              <a:r>
                <a:rPr lang="en-US" altLang="zh-CN" sz="4000" b="1" spc="0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PART B</a:t>
              </a:r>
              <a:endParaRPr lang="zh-CN" altLang="en-US" sz="4000" b="1" spc="0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6317003" y="3577758"/>
              <a:ext cx="2790061" cy="1302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5000"/>
                </a:lnSpc>
                <a:defRPr sz="1600">
                  <a:solidFill>
                    <a:schemeClr val="accent1">
                      <a:lumMod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A designer can use default text to simulate what text would look like. If it is not real text. </a:t>
              </a:r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宋体" panose="02010600030101010101" pitchFamily="2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317003" y="2405074"/>
              <a:ext cx="2790061" cy="1302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ct val="125000"/>
                </a:lnSpc>
                <a:defRPr sz="1600">
                  <a:solidFill>
                    <a:schemeClr val="accent1">
                      <a:lumMod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A designer can use default text to simulate what text would look like. If it is not real text. </a:t>
              </a:r>
              <a:endParaRPr lang="zh-CN" altLang="en-US" dirty="0">
                <a:solidFill>
                  <a:schemeClr val="tx1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96" name="文本框 95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98" name="组合 97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sp>
          <p:nvSpPr>
            <p:cNvPr id="99" name="文本框 98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01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pic>
          <p:nvPicPr>
            <p:cNvPr id="100" name="图片 99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</p:grpSp>
      <p:pic>
        <p:nvPicPr>
          <p:cNvPr id="101" name="图片 1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文本框 51"/>
          <p:cNvSpPr txBox="1"/>
          <p:nvPr/>
        </p:nvSpPr>
        <p:spPr>
          <a:xfrm>
            <a:off x="3313290" y="4419066"/>
            <a:ext cx="1273876" cy="5847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3200" dirty="0">
                <a:latin typeface="汉仪PP体简" panose="00020600040101010101" pitchFamily="18" charset="-122"/>
                <a:ea typeface="汉仪PP体简" panose="00020600040101010101" pitchFamily="18" charset="-122"/>
              </a:rPr>
              <a:t>TITLE</a:t>
            </a:r>
            <a:endParaRPr lang="zh-CN" altLang="en-US" sz="3200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2516942" y="4973680"/>
            <a:ext cx="6548025" cy="140653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135" dirty="0">
                <a:latin typeface="汉仪PP体简" panose="00020600040101010101" pitchFamily="18" charset="-122"/>
                <a:ea typeface="汉仪PP体简" panose="00020600040101010101" pitchFamily="18" charset="-122"/>
              </a:rPr>
              <a:t>A designer can use default text to simulate what text would look like. If it is not real text. A designer can use default text to simulate what text would look like. If it is not real text. </a:t>
            </a:r>
            <a:endParaRPr lang="en-US" altLang="zh-CN" sz="2135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60" name="文本框 13"/>
          <p:cNvSpPr txBox="1"/>
          <p:nvPr/>
        </p:nvSpPr>
        <p:spPr>
          <a:xfrm>
            <a:off x="7186943" y="4388905"/>
            <a:ext cx="1273876" cy="5847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3200" dirty="0">
                <a:latin typeface="汉仪PP体简" panose="00020600040101010101" pitchFamily="18" charset="-122"/>
                <a:ea typeface="汉仪PP体简" panose="00020600040101010101" pitchFamily="18" charset="-122"/>
              </a:rPr>
              <a:t>TITLE</a:t>
            </a:r>
            <a:endParaRPr lang="zh-CN" altLang="en-US" sz="3200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63" name="矩形 19"/>
          <p:cNvSpPr/>
          <p:nvPr/>
        </p:nvSpPr>
        <p:spPr>
          <a:xfrm>
            <a:off x="2916524" y="1908773"/>
            <a:ext cx="2027400" cy="2564526"/>
          </a:xfrm>
          <a:custGeom>
            <a:avLst/>
            <a:gdLst>
              <a:gd name="connsiteX0" fmla="*/ 0 w 3848906"/>
              <a:gd name="connsiteY0" fmla="*/ 0 h 2400300"/>
              <a:gd name="connsiteX1" fmla="*/ 3848906 w 3848906"/>
              <a:gd name="connsiteY1" fmla="*/ 0 h 2400300"/>
              <a:gd name="connsiteX2" fmla="*/ 3848906 w 3848906"/>
              <a:gd name="connsiteY2" fmla="*/ 2400300 h 2400300"/>
              <a:gd name="connsiteX3" fmla="*/ 0 w 3848906"/>
              <a:gd name="connsiteY3" fmla="*/ 2400300 h 2400300"/>
              <a:gd name="connsiteX4" fmla="*/ 0 w 3848906"/>
              <a:gd name="connsiteY4" fmla="*/ 0 h 2400300"/>
              <a:gd name="connsiteX0-1" fmla="*/ 0 w 3848906"/>
              <a:gd name="connsiteY0-2" fmla="*/ 8622 h 2408922"/>
              <a:gd name="connsiteX1-3" fmla="*/ 1586163 w 3848906"/>
              <a:gd name="connsiteY1-4" fmla="*/ 0 h 2408922"/>
              <a:gd name="connsiteX2-5" fmla="*/ 3848906 w 3848906"/>
              <a:gd name="connsiteY2-6" fmla="*/ 8622 h 2408922"/>
              <a:gd name="connsiteX3-7" fmla="*/ 3848906 w 3848906"/>
              <a:gd name="connsiteY3-8" fmla="*/ 2408922 h 2408922"/>
              <a:gd name="connsiteX4-9" fmla="*/ 0 w 3848906"/>
              <a:gd name="connsiteY4-10" fmla="*/ 2408922 h 2408922"/>
              <a:gd name="connsiteX5" fmla="*/ 0 w 3848906"/>
              <a:gd name="connsiteY5" fmla="*/ 8622 h 2408922"/>
              <a:gd name="connsiteX0-11" fmla="*/ 0 w 3848906"/>
              <a:gd name="connsiteY0-12" fmla="*/ 71685 h 2471985"/>
              <a:gd name="connsiteX1-13" fmla="*/ 1565143 w 3848906"/>
              <a:gd name="connsiteY1-14" fmla="*/ 0 h 2471985"/>
              <a:gd name="connsiteX2-15" fmla="*/ 3848906 w 3848906"/>
              <a:gd name="connsiteY2-16" fmla="*/ 71685 h 2471985"/>
              <a:gd name="connsiteX3-17" fmla="*/ 3848906 w 3848906"/>
              <a:gd name="connsiteY3-18" fmla="*/ 2471985 h 2471985"/>
              <a:gd name="connsiteX4-19" fmla="*/ 0 w 3848906"/>
              <a:gd name="connsiteY4-20" fmla="*/ 2471985 h 2471985"/>
              <a:gd name="connsiteX5-21" fmla="*/ 0 w 3848906"/>
              <a:gd name="connsiteY5-22" fmla="*/ 71685 h 2471985"/>
              <a:gd name="connsiteX0-23" fmla="*/ 899 w 3849805"/>
              <a:gd name="connsiteY0-24" fmla="*/ 71685 h 2471985"/>
              <a:gd name="connsiteX1-25" fmla="*/ 1566042 w 3849805"/>
              <a:gd name="connsiteY1-26" fmla="*/ 0 h 2471985"/>
              <a:gd name="connsiteX2-27" fmla="*/ 3849805 w 3849805"/>
              <a:gd name="connsiteY2-28" fmla="*/ 71685 h 2471985"/>
              <a:gd name="connsiteX3-29" fmla="*/ 3849805 w 3849805"/>
              <a:gd name="connsiteY3-30" fmla="*/ 2471985 h 2471985"/>
              <a:gd name="connsiteX4-31" fmla="*/ 899 w 3849805"/>
              <a:gd name="connsiteY4-32" fmla="*/ 2471985 h 2471985"/>
              <a:gd name="connsiteX5-33" fmla="*/ 0 w 3849805"/>
              <a:gd name="connsiteY5-34" fmla="*/ 1460938 h 2471985"/>
              <a:gd name="connsiteX6" fmla="*/ 899 w 3849805"/>
              <a:gd name="connsiteY6" fmla="*/ 71685 h 2471985"/>
              <a:gd name="connsiteX0-35" fmla="*/ 95492 w 3944398"/>
              <a:gd name="connsiteY0-36" fmla="*/ 71685 h 2471985"/>
              <a:gd name="connsiteX1-37" fmla="*/ 1660635 w 3944398"/>
              <a:gd name="connsiteY1-38" fmla="*/ 0 h 2471985"/>
              <a:gd name="connsiteX2-39" fmla="*/ 3944398 w 3944398"/>
              <a:gd name="connsiteY2-40" fmla="*/ 71685 h 2471985"/>
              <a:gd name="connsiteX3-41" fmla="*/ 3944398 w 3944398"/>
              <a:gd name="connsiteY3-42" fmla="*/ 2471985 h 2471985"/>
              <a:gd name="connsiteX4-43" fmla="*/ 95492 w 3944398"/>
              <a:gd name="connsiteY4-44" fmla="*/ 2471985 h 2471985"/>
              <a:gd name="connsiteX5-45" fmla="*/ 0 w 3944398"/>
              <a:gd name="connsiteY5-46" fmla="*/ 1608083 h 2471985"/>
              <a:gd name="connsiteX6-47" fmla="*/ 95492 w 3944398"/>
              <a:gd name="connsiteY6-48" fmla="*/ 71685 h 2471985"/>
              <a:gd name="connsiteX0-49" fmla="*/ 95492 w 3944398"/>
              <a:gd name="connsiteY0-50" fmla="*/ 71685 h 2471985"/>
              <a:gd name="connsiteX1-51" fmla="*/ 1660635 w 3944398"/>
              <a:gd name="connsiteY1-52" fmla="*/ 0 h 2471985"/>
              <a:gd name="connsiteX2-53" fmla="*/ 3944398 w 3944398"/>
              <a:gd name="connsiteY2-54" fmla="*/ 71685 h 2471985"/>
              <a:gd name="connsiteX3-55" fmla="*/ 3944398 w 3944398"/>
              <a:gd name="connsiteY3-56" fmla="*/ 2471985 h 2471985"/>
              <a:gd name="connsiteX4-57" fmla="*/ 1713187 w 3944398"/>
              <a:gd name="connsiteY4-58" fmla="*/ 2469931 h 2471985"/>
              <a:gd name="connsiteX5-59" fmla="*/ 95492 w 3944398"/>
              <a:gd name="connsiteY5-60" fmla="*/ 2471985 h 2471985"/>
              <a:gd name="connsiteX6-61" fmla="*/ 0 w 3944398"/>
              <a:gd name="connsiteY6-62" fmla="*/ 1608083 h 2471985"/>
              <a:gd name="connsiteX7" fmla="*/ 95492 w 3944398"/>
              <a:gd name="connsiteY7" fmla="*/ 71685 h 2471985"/>
              <a:gd name="connsiteX0-63" fmla="*/ 95492 w 3944398"/>
              <a:gd name="connsiteY0-64" fmla="*/ 71685 h 2564525"/>
              <a:gd name="connsiteX1-65" fmla="*/ 1660635 w 3944398"/>
              <a:gd name="connsiteY1-66" fmla="*/ 0 h 2564525"/>
              <a:gd name="connsiteX2-67" fmla="*/ 3944398 w 3944398"/>
              <a:gd name="connsiteY2-68" fmla="*/ 71685 h 2564525"/>
              <a:gd name="connsiteX3-69" fmla="*/ 3944398 w 3944398"/>
              <a:gd name="connsiteY3-70" fmla="*/ 2471985 h 2564525"/>
              <a:gd name="connsiteX4-71" fmla="*/ 1975946 w 3944398"/>
              <a:gd name="connsiteY4-72" fmla="*/ 2564525 h 2564525"/>
              <a:gd name="connsiteX5-73" fmla="*/ 95492 w 3944398"/>
              <a:gd name="connsiteY5-74" fmla="*/ 2471985 h 2564525"/>
              <a:gd name="connsiteX6-75" fmla="*/ 0 w 3944398"/>
              <a:gd name="connsiteY6-76" fmla="*/ 1608083 h 2564525"/>
              <a:gd name="connsiteX7-77" fmla="*/ 95492 w 3944398"/>
              <a:gd name="connsiteY7-78" fmla="*/ 71685 h 2564525"/>
              <a:gd name="connsiteX0-79" fmla="*/ 95492 w 3944398"/>
              <a:gd name="connsiteY0-80" fmla="*/ 71685 h 2564525"/>
              <a:gd name="connsiteX1-81" fmla="*/ 1660635 w 3944398"/>
              <a:gd name="connsiteY1-82" fmla="*/ 0 h 2564525"/>
              <a:gd name="connsiteX2-83" fmla="*/ 3944398 w 3944398"/>
              <a:gd name="connsiteY2-84" fmla="*/ 71685 h 2564525"/>
              <a:gd name="connsiteX3-85" fmla="*/ 3930870 w 3944398"/>
              <a:gd name="connsiteY3-86" fmla="*/ 1198181 h 2564525"/>
              <a:gd name="connsiteX4-87" fmla="*/ 3944398 w 3944398"/>
              <a:gd name="connsiteY4-88" fmla="*/ 2471985 h 2564525"/>
              <a:gd name="connsiteX5-89" fmla="*/ 1975946 w 3944398"/>
              <a:gd name="connsiteY5-90" fmla="*/ 2564525 h 2564525"/>
              <a:gd name="connsiteX6-91" fmla="*/ 95492 w 3944398"/>
              <a:gd name="connsiteY6-92" fmla="*/ 2471985 h 2564525"/>
              <a:gd name="connsiteX7-93" fmla="*/ 0 w 3944398"/>
              <a:gd name="connsiteY7-94" fmla="*/ 1608083 h 2564525"/>
              <a:gd name="connsiteX8" fmla="*/ 95492 w 3944398"/>
              <a:gd name="connsiteY8" fmla="*/ 71685 h 2564525"/>
              <a:gd name="connsiteX0-95" fmla="*/ 95492 w 3993932"/>
              <a:gd name="connsiteY0-96" fmla="*/ 71685 h 2564525"/>
              <a:gd name="connsiteX1-97" fmla="*/ 1660635 w 3993932"/>
              <a:gd name="connsiteY1-98" fmla="*/ 0 h 2564525"/>
              <a:gd name="connsiteX2-99" fmla="*/ 3944398 w 3993932"/>
              <a:gd name="connsiteY2-100" fmla="*/ 71685 h 2564525"/>
              <a:gd name="connsiteX3-101" fmla="*/ 3930870 w 3993932"/>
              <a:gd name="connsiteY3-102" fmla="*/ 1198181 h 2564525"/>
              <a:gd name="connsiteX4-103" fmla="*/ 3993932 w 3993932"/>
              <a:gd name="connsiteY4-104" fmla="*/ 1250732 h 2564525"/>
              <a:gd name="connsiteX5-105" fmla="*/ 3944398 w 3993932"/>
              <a:gd name="connsiteY5-106" fmla="*/ 2471985 h 2564525"/>
              <a:gd name="connsiteX6-107" fmla="*/ 1975946 w 3993932"/>
              <a:gd name="connsiteY6-108" fmla="*/ 2564525 h 2564525"/>
              <a:gd name="connsiteX7-109" fmla="*/ 95492 w 3993932"/>
              <a:gd name="connsiteY7-110" fmla="*/ 2471985 h 2564525"/>
              <a:gd name="connsiteX8-111" fmla="*/ 0 w 3993932"/>
              <a:gd name="connsiteY8-112" fmla="*/ 1608083 h 2564525"/>
              <a:gd name="connsiteX9" fmla="*/ 95492 w 3993932"/>
              <a:gd name="connsiteY9" fmla="*/ 71685 h 2564525"/>
              <a:gd name="connsiteX0-113" fmla="*/ 95492 w 3983421"/>
              <a:gd name="connsiteY0-114" fmla="*/ 71685 h 2564525"/>
              <a:gd name="connsiteX1-115" fmla="*/ 1660635 w 3983421"/>
              <a:gd name="connsiteY1-116" fmla="*/ 0 h 2564525"/>
              <a:gd name="connsiteX2-117" fmla="*/ 3944398 w 3983421"/>
              <a:gd name="connsiteY2-118" fmla="*/ 71685 h 2564525"/>
              <a:gd name="connsiteX3-119" fmla="*/ 3930870 w 3983421"/>
              <a:gd name="connsiteY3-120" fmla="*/ 1198181 h 2564525"/>
              <a:gd name="connsiteX4-121" fmla="*/ 3983421 w 3983421"/>
              <a:gd name="connsiteY4-122" fmla="*/ 1450428 h 2564525"/>
              <a:gd name="connsiteX5-123" fmla="*/ 3944398 w 3983421"/>
              <a:gd name="connsiteY5-124" fmla="*/ 2471985 h 2564525"/>
              <a:gd name="connsiteX6-125" fmla="*/ 1975946 w 3983421"/>
              <a:gd name="connsiteY6-126" fmla="*/ 2564525 h 2564525"/>
              <a:gd name="connsiteX7-127" fmla="*/ 95492 w 3983421"/>
              <a:gd name="connsiteY7-128" fmla="*/ 2471985 h 2564525"/>
              <a:gd name="connsiteX8-129" fmla="*/ 0 w 3983421"/>
              <a:gd name="connsiteY8-130" fmla="*/ 1608083 h 2564525"/>
              <a:gd name="connsiteX9-131" fmla="*/ 95492 w 3983421"/>
              <a:gd name="connsiteY9-132" fmla="*/ 71685 h 2564525"/>
              <a:gd name="connsiteX0-133" fmla="*/ 95492 w 3983421"/>
              <a:gd name="connsiteY0-134" fmla="*/ 71685 h 2564525"/>
              <a:gd name="connsiteX1-135" fmla="*/ 1660635 w 3983421"/>
              <a:gd name="connsiteY1-136" fmla="*/ 0 h 2564525"/>
              <a:gd name="connsiteX2-137" fmla="*/ 3944398 w 3983421"/>
              <a:gd name="connsiteY2-138" fmla="*/ 71685 h 2564525"/>
              <a:gd name="connsiteX3-139" fmla="*/ 3972911 w 3983421"/>
              <a:gd name="connsiteY3-140" fmla="*/ 956444 h 2564525"/>
              <a:gd name="connsiteX4-141" fmla="*/ 3983421 w 3983421"/>
              <a:gd name="connsiteY4-142" fmla="*/ 1450428 h 2564525"/>
              <a:gd name="connsiteX5-143" fmla="*/ 3944398 w 3983421"/>
              <a:gd name="connsiteY5-144" fmla="*/ 2471985 h 2564525"/>
              <a:gd name="connsiteX6-145" fmla="*/ 1975946 w 3983421"/>
              <a:gd name="connsiteY6-146" fmla="*/ 2564525 h 2564525"/>
              <a:gd name="connsiteX7-147" fmla="*/ 95492 w 3983421"/>
              <a:gd name="connsiteY7-148" fmla="*/ 2471985 h 2564525"/>
              <a:gd name="connsiteX8-149" fmla="*/ 0 w 3983421"/>
              <a:gd name="connsiteY8-150" fmla="*/ 1608083 h 2564525"/>
              <a:gd name="connsiteX9-151" fmla="*/ 95492 w 3983421"/>
              <a:gd name="connsiteY9-152" fmla="*/ 71685 h 25645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47" y="connsiteY6-48"/>
              </a:cxn>
              <a:cxn ang="0">
                <a:pos x="connsiteX7-77" y="connsiteY7-78"/>
              </a:cxn>
              <a:cxn ang="0">
                <a:pos x="connsiteX8-111" y="connsiteY8-112"/>
              </a:cxn>
              <a:cxn ang="0">
                <a:pos x="connsiteX9-131" y="connsiteY9-132"/>
              </a:cxn>
            </a:cxnLst>
            <a:rect l="l" t="t" r="r" b="b"/>
            <a:pathLst>
              <a:path w="3983421" h="2564525">
                <a:moveTo>
                  <a:pt x="95492" y="71685"/>
                </a:moveTo>
                <a:lnTo>
                  <a:pt x="1660635" y="0"/>
                </a:lnTo>
                <a:lnTo>
                  <a:pt x="3944398" y="71685"/>
                </a:lnTo>
                <a:lnTo>
                  <a:pt x="3972911" y="956444"/>
                </a:lnTo>
                <a:cubicBezTo>
                  <a:pt x="3972911" y="977465"/>
                  <a:pt x="3983421" y="1429407"/>
                  <a:pt x="3983421" y="1450428"/>
                </a:cubicBezTo>
                <a:lnTo>
                  <a:pt x="3944398" y="2471985"/>
                </a:lnTo>
                <a:lnTo>
                  <a:pt x="1975946" y="2564525"/>
                </a:lnTo>
                <a:lnTo>
                  <a:pt x="95492" y="2471985"/>
                </a:lnTo>
                <a:cubicBezTo>
                  <a:pt x="95192" y="2134969"/>
                  <a:pt x="300" y="1945099"/>
                  <a:pt x="0" y="1608083"/>
                </a:cubicBezTo>
                <a:cubicBezTo>
                  <a:pt x="300" y="1144999"/>
                  <a:pt x="95192" y="534769"/>
                  <a:pt x="95492" y="71685"/>
                </a:cubicBez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64" name="矩形 19"/>
          <p:cNvSpPr/>
          <p:nvPr/>
        </p:nvSpPr>
        <p:spPr>
          <a:xfrm>
            <a:off x="6769570" y="1908773"/>
            <a:ext cx="2027400" cy="2564526"/>
          </a:xfrm>
          <a:custGeom>
            <a:avLst/>
            <a:gdLst>
              <a:gd name="connsiteX0" fmla="*/ 0 w 3848906"/>
              <a:gd name="connsiteY0" fmla="*/ 0 h 2400300"/>
              <a:gd name="connsiteX1" fmla="*/ 3848906 w 3848906"/>
              <a:gd name="connsiteY1" fmla="*/ 0 h 2400300"/>
              <a:gd name="connsiteX2" fmla="*/ 3848906 w 3848906"/>
              <a:gd name="connsiteY2" fmla="*/ 2400300 h 2400300"/>
              <a:gd name="connsiteX3" fmla="*/ 0 w 3848906"/>
              <a:gd name="connsiteY3" fmla="*/ 2400300 h 2400300"/>
              <a:gd name="connsiteX4" fmla="*/ 0 w 3848906"/>
              <a:gd name="connsiteY4" fmla="*/ 0 h 2400300"/>
              <a:gd name="connsiteX0-1" fmla="*/ 0 w 3848906"/>
              <a:gd name="connsiteY0-2" fmla="*/ 8622 h 2408922"/>
              <a:gd name="connsiteX1-3" fmla="*/ 1586163 w 3848906"/>
              <a:gd name="connsiteY1-4" fmla="*/ 0 h 2408922"/>
              <a:gd name="connsiteX2-5" fmla="*/ 3848906 w 3848906"/>
              <a:gd name="connsiteY2-6" fmla="*/ 8622 h 2408922"/>
              <a:gd name="connsiteX3-7" fmla="*/ 3848906 w 3848906"/>
              <a:gd name="connsiteY3-8" fmla="*/ 2408922 h 2408922"/>
              <a:gd name="connsiteX4-9" fmla="*/ 0 w 3848906"/>
              <a:gd name="connsiteY4-10" fmla="*/ 2408922 h 2408922"/>
              <a:gd name="connsiteX5" fmla="*/ 0 w 3848906"/>
              <a:gd name="connsiteY5" fmla="*/ 8622 h 2408922"/>
              <a:gd name="connsiteX0-11" fmla="*/ 0 w 3848906"/>
              <a:gd name="connsiteY0-12" fmla="*/ 71685 h 2471985"/>
              <a:gd name="connsiteX1-13" fmla="*/ 1565143 w 3848906"/>
              <a:gd name="connsiteY1-14" fmla="*/ 0 h 2471985"/>
              <a:gd name="connsiteX2-15" fmla="*/ 3848906 w 3848906"/>
              <a:gd name="connsiteY2-16" fmla="*/ 71685 h 2471985"/>
              <a:gd name="connsiteX3-17" fmla="*/ 3848906 w 3848906"/>
              <a:gd name="connsiteY3-18" fmla="*/ 2471985 h 2471985"/>
              <a:gd name="connsiteX4-19" fmla="*/ 0 w 3848906"/>
              <a:gd name="connsiteY4-20" fmla="*/ 2471985 h 2471985"/>
              <a:gd name="connsiteX5-21" fmla="*/ 0 w 3848906"/>
              <a:gd name="connsiteY5-22" fmla="*/ 71685 h 2471985"/>
              <a:gd name="connsiteX0-23" fmla="*/ 899 w 3849805"/>
              <a:gd name="connsiteY0-24" fmla="*/ 71685 h 2471985"/>
              <a:gd name="connsiteX1-25" fmla="*/ 1566042 w 3849805"/>
              <a:gd name="connsiteY1-26" fmla="*/ 0 h 2471985"/>
              <a:gd name="connsiteX2-27" fmla="*/ 3849805 w 3849805"/>
              <a:gd name="connsiteY2-28" fmla="*/ 71685 h 2471985"/>
              <a:gd name="connsiteX3-29" fmla="*/ 3849805 w 3849805"/>
              <a:gd name="connsiteY3-30" fmla="*/ 2471985 h 2471985"/>
              <a:gd name="connsiteX4-31" fmla="*/ 899 w 3849805"/>
              <a:gd name="connsiteY4-32" fmla="*/ 2471985 h 2471985"/>
              <a:gd name="connsiteX5-33" fmla="*/ 0 w 3849805"/>
              <a:gd name="connsiteY5-34" fmla="*/ 1460938 h 2471985"/>
              <a:gd name="connsiteX6" fmla="*/ 899 w 3849805"/>
              <a:gd name="connsiteY6" fmla="*/ 71685 h 2471985"/>
              <a:gd name="connsiteX0-35" fmla="*/ 95492 w 3944398"/>
              <a:gd name="connsiteY0-36" fmla="*/ 71685 h 2471985"/>
              <a:gd name="connsiteX1-37" fmla="*/ 1660635 w 3944398"/>
              <a:gd name="connsiteY1-38" fmla="*/ 0 h 2471985"/>
              <a:gd name="connsiteX2-39" fmla="*/ 3944398 w 3944398"/>
              <a:gd name="connsiteY2-40" fmla="*/ 71685 h 2471985"/>
              <a:gd name="connsiteX3-41" fmla="*/ 3944398 w 3944398"/>
              <a:gd name="connsiteY3-42" fmla="*/ 2471985 h 2471985"/>
              <a:gd name="connsiteX4-43" fmla="*/ 95492 w 3944398"/>
              <a:gd name="connsiteY4-44" fmla="*/ 2471985 h 2471985"/>
              <a:gd name="connsiteX5-45" fmla="*/ 0 w 3944398"/>
              <a:gd name="connsiteY5-46" fmla="*/ 1608083 h 2471985"/>
              <a:gd name="connsiteX6-47" fmla="*/ 95492 w 3944398"/>
              <a:gd name="connsiteY6-48" fmla="*/ 71685 h 2471985"/>
              <a:gd name="connsiteX0-49" fmla="*/ 95492 w 3944398"/>
              <a:gd name="connsiteY0-50" fmla="*/ 71685 h 2471985"/>
              <a:gd name="connsiteX1-51" fmla="*/ 1660635 w 3944398"/>
              <a:gd name="connsiteY1-52" fmla="*/ 0 h 2471985"/>
              <a:gd name="connsiteX2-53" fmla="*/ 3944398 w 3944398"/>
              <a:gd name="connsiteY2-54" fmla="*/ 71685 h 2471985"/>
              <a:gd name="connsiteX3-55" fmla="*/ 3944398 w 3944398"/>
              <a:gd name="connsiteY3-56" fmla="*/ 2471985 h 2471985"/>
              <a:gd name="connsiteX4-57" fmla="*/ 1713187 w 3944398"/>
              <a:gd name="connsiteY4-58" fmla="*/ 2469931 h 2471985"/>
              <a:gd name="connsiteX5-59" fmla="*/ 95492 w 3944398"/>
              <a:gd name="connsiteY5-60" fmla="*/ 2471985 h 2471985"/>
              <a:gd name="connsiteX6-61" fmla="*/ 0 w 3944398"/>
              <a:gd name="connsiteY6-62" fmla="*/ 1608083 h 2471985"/>
              <a:gd name="connsiteX7" fmla="*/ 95492 w 3944398"/>
              <a:gd name="connsiteY7" fmla="*/ 71685 h 2471985"/>
              <a:gd name="connsiteX0-63" fmla="*/ 95492 w 3944398"/>
              <a:gd name="connsiteY0-64" fmla="*/ 71685 h 2564525"/>
              <a:gd name="connsiteX1-65" fmla="*/ 1660635 w 3944398"/>
              <a:gd name="connsiteY1-66" fmla="*/ 0 h 2564525"/>
              <a:gd name="connsiteX2-67" fmla="*/ 3944398 w 3944398"/>
              <a:gd name="connsiteY2-68" fmla="*/ 71685 h 2564525"/>
              <a:gd name="connsiteX3-69" fmla="*/ 3944398 w 3944398"/>
              <a:gd name="connsiteY3-70" fmla="*/ 2471985 h 2564525"/>
              <a:gd name="connsiteX4-71" fmla="*/ 1975946 w 3944398"/>
              <a:gd name="connsiteY4-72" fmla="*/ 2564525 h 2564525"/>
              <a:gd name="connsiteX5-73" fmla="*/ 95492 w 3944398"/>
              <a:gd name="connsiteY5-74" fmla="*/ 2471985 h 2564525"/>
              <a:gd name="connsiteX6-75" fmla="*/ 0 w 3944398"/>
              <a:gd name="connsiteY6-76" fmla="*/ 1608083 h 2564525"/>
              <a:gd name="connsiteX7-77" fmla="*/ 95492 w 3944398"/>
              <a:gd name="connsiteY7-78" fmla="*/ 71685 h 2564525"/>
              <a:gd name="connsiteX0-79" fmla="*/ 95492 w 3944398"/>
              <a:gd name="connsiteY0-80" fmla="*/ 71685 h 2564525"/>
              <a:gd name="connsiteX1-81" fmla="*/ 1660635 w 3944398"/>
              <a:gd name="connsiteY1-82" fmla="*/ 0 h 2564525"/>
              <a:gd name="connsiteX2-83" fmla="*/ 3944398 w 3944398"/>
              <a:gd name="connsiteY2-84" fmla="*/ 71685 h 2564525"/>
              <a:gd name="connsiteX3-85" fmla="*/ 3930870 w 3944398"/>
              <a:gd name="connsiteY3-86" fmla="*/ 1198181 h 2564525"/>
              <a:gd name="connsiteX4-87" fmla="*/ 3944398 w 3944398"/>
              <a:gd name="connsiteY4-88" fmla="*/ 2471985 h 2564525"/>
              <a:gd name="connsiteX5-89" fmla="*/ 1975946 w 3944398"/>
              <a:gd name="connsiteY5-90" fmla="*/ 2564525 h 2564525"/>
              <a:gd name="connsiteX6-91" fmla="*/ 95492 w 3944398"/>
              <a:gd name="connsiteY6-92" fmla="*/ 2471985 h 2564525"/>
              <a:gd name="connsiteX7-93" fmla="*/ 0 w 3944398"/>
              <a:gd name="connsiteY7-94" fmla="*/ 1608083 h 2564525"/>
              <a:gd name="connsiteX8" fmla="*/ 95492 w 3944398"/>
              <a:gd name="connsiteY8" fmla="*/ 71685 h 2564525"/>
              <a:gd name="connsiteX0-95" fmla="*/ 95492 w 3993932"/>
              <a:gd name="connsiteY0-96" fmla="*/ 71685 h 2564525"/>
              <a:gd name="connsiteX1-97" fmla="*/ 1660635 w 3993932"/>
              <a:gd name="connsiteY1-98" fmla="*/ 0 h 2564525"/>
              <a:gd name="connsiteX2-99" fmla="*/ 3944398 w 3993932"/>
              <a:gd name="connsiteY2-100" fmla="*/ 71685 h 2564525"/>
              <a:gd name="connsiteX3-101" fmla="*/ 3930870 w 3993932"/>
              <a:gd name="connsiteY3-102" fmla="*/ 1198181 h 2564525"/>
              <a:gd name="connsiteX4-103" fmla="*/ 3993932 w 3993932"/>
              <a:gd name="connsiteY4-104" fmla="*/ 1250732 h 2564525"/>
              <a:gd name="connsiteX5-105" fmla="*/ 3944398 w 3993932"/>
              <a:gd name="connsiteY5-106" fmla="*/ 2471985 h 2564525"/>
              <a:gd name="connsiteX6-107" fmla="*/ 1975946 w 3993932"/>
              <a:gd name="connsiteY6-108" fmla="*/ 2564525 h 2564525"/>
              <a:gd name="connsiteX7-109" fmla="*/ 95492 w 3993932"/>
              <a:gd name="connsiteY7-110" fmla="*/ 2471985 h 2564525"/>
              <a:gd name="connsiteX8-111" fmla="*/ 0 w 3993932"/>
              <a:gd name="connsiteY8-112" fmla="*/ 1608083 h 2564525"/>
              <a:gd name="connsiteX9" fmla="*/ 95492 w 3993932"/>
              <a:gd name="connsiteY9" fmla="*/ 71685 h 2564525"/>
              <a:gd name="connsiteX0-113" fmla="*/ 95492 w 3983421"/>
              <a:gd name="connsiteY0-114" fmla="*/ 71685 h 2564525"/>
              <a:gd name="connsiteX1-115" fmla="*/ 1660635 w 3983421"/>
              <a:gd name="connsiteY1-116" fmla="*/ 0 h 2564525"/>
              <a:gd name="connsiteX2-117" fmla="*/ 3944398 w 3983421"/>
              <a:gd name="connsiteY2-118" fmla="*/ 71685 h 2564525"/>
              <a:gd name="connsiteX3-119" fmla="*/ 3930870 w 3983421"/>
              <a:gd name="connsiteY3-120" fmla="*/ 1198181 h 2564525"/>
              <a:gd name="connsiteX4-121" fmla="*/ 3983421 w 3983421"/>
              <a:gd name="connsiteY4-122" fmla="*/ 1450428 h 2564525"/>
              <a:gd name="connsiteX5-123" fmla="*/ 3944398 w 3983421"/>
              <a:gd name="connsiteY5-124" fmla="*/ 2471985 h 2564525"/>
              <a:gd name="connsiteX6-125" fmla="*/ 1975946 w 3983421"/>
              <a:gd name="connsiteY6-126" fmla="*/ 2564525 h 2564525"/>
              <a:gd name="connsiteX7-127" fmla="*/ 95492 w 3983421"/>
              <a:gd name="connsiteY7-128" fmla="*/ 2471985 h 2564525"/>
              <a:gd name="connsiteX8-129" fmla="*/ 0 w 3983421"/>
              <a:gd name="connsiteY8-130" fmla="*/ 1608083 h 2564525"/>
              <a:gd name="connsiteX9-131" fmla="*/ 95492 w 3983421"/>
              <a:gd name="connsiteY9-132" fmla="*/ 71685 h 2564525"/>
              <a:gd name="connsiteX0-133" fmla="*/ 95492 w 3983421"/>
              <a:gd name="connsiteY0-134" fmla="*/ 71685 h 2564525"/>
              <a:gd name="connsiteX1-135" fmla="*/ 1660635 w 3983421"/>
              <a:gd name="connsiteY1-136" fmla="*/ 0 h 2564525"/>
              <a:gd name="connsiteX2-137" fmla="*/ 3944398 w 3983421"/>
              <a:gd name="connsiteY2-138" fmla="*/ 71685 h 2564525"/>
              <a:gd name="connsiteX3-139" fmla="*/ 3972911 w 3983421"/>
              <a:gd name="connsiteY3-140" fmla="*/ 956444 h 2564525"/>
              <a:gd name="connsiteX4-141" fmla="*/ 3983421 w 3983421"/>
              <a:gd name="connsiteY4-142" fmla="*/ 1450428 h 2564525"/>
              <a:gd name="connsiteX5-143" fmla="*/ 3944398 w 3983421"/>
              <a:gd name="connsiteY5-144" fmla="*/ 2471985 h 2564525"/>
              <a:gd name="connsiteX6-145" fmla="*/ 1975946 w 3983421"/>
              <a:gd name="connsiteY6-146" fmla="*/ 2564525 h 2564525"/>
              <a:gd name="connsiteX7-147" fmla="*/ 95492 w 3983421"/>
              <a:gd name="connsiteY7-148" fmla="*/ 2471985 h 2564525"/>
              <a:gd name="connsiteX8-149" fmla="*/ 0 w 3983421"/>
              <a:gd name="connsiteY8-150" fmla="*/ 1608083 h 2564525"/>
              <a:gd name="connsiteX9-151" fmla="*/ 95492 w 3983421"/>
              <a:gd name="connsiteY9-152" fmla="*/ 71685 h 25645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47" y="connsiteY6-48"/>
              </a:cxn>
              <a:cxn ang="0">
                <a:pos x="connsiteX7-77" y="connsiteY7-78"/>
              </a:cxn>
              <a:cxn ang="0">
                <a:pos x="connsiteX8-111" y="connsiteY8-112"/>
              </a:cxn>
              <a:cxn ang="0">
                <a:pos x="connsiteX9-131" y="connsiteY9-132"/>
              </a:cxn>
            </a:cxnLst>
            <a:rect l="l" t="t" r="r" b="b"/>
            <a:pathLst>
              <a:path w="3983421" h="2564525">
                <a:moveTo>
                  <a:pt x="95492" y="71685"/>
                </a:moveTo>
                <a:lnTo>
                  <a:pt x="1660635" y="0"/>
                </a:lnTo>
                <a:lnTo>
                  <a:pt x="3944398" y="71685"/>
                </a:lnTo>
                <a:lnTo>
                  <a:pt x="3972911" y="956444"/>
                </a:lnTo>
                <a:cubicBezTo>
                  <a:pt x="3972911" y="977465"/>
                  <a:pt x="3983421" y="1429407"/>
                  <a:pt x="3983421" y="1450428"/>
                </a:cubicBezTo>
                <a:lnTo>
                  <a:pt x="3944398" y="2471985"/>
                </a:lnTo>
                <a:lnTo>
                  <a:pt x="1975946" y="2564525"/>
                </a:lnTo>
                <a:lnTo>
                  <a:pt x="95492" y="2471985"/>
                </a:lnTo>
                <a:cubicBezTo>
                  <a:pt x="95192" y="2134969"/>
                  <a:pt x="300" y="1945099"/>
                  <a:pt x="0" y="1608083"/>
                </a:cubicBezTo>
                <a:cubicBezTo>
                  <a:pt x="300" y="1144999"/>
                  <a:pt x="95192" y="534769"/>
                  <a:pt x="95492" y="71685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 rot="20152659">
            <a:off x="5154016" y="2590871"/>
            <a:ext cx="1273876" cy="120032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7200" dirty="0">
                <a:latin typeface="汉仪PP体简" panose="00020600040101010101" pitchFamily="18" charset="-122"/>
                <a:ea typeface="汉仪PP体简" panose="00020600040101010101" pitchFamily="18" charset="-122"/>
              </a:rPr>
              <a:t>VS</a:t>
            </a:r>
            <a:endParaRPr lang="zh-CN" altLang="en-US" sz="7200" dirty="0"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87" name="组合 86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sp>
          <p:nvSpPr>
            <p:cNvPr id="88" name="文本框 87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01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pic>
          <p:nvPicPr>
            <p:cNvPr id="89" name="图片 8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</p:grpSp>
      <p:pic>
        <p:nvPicPr>
          <p:cNvPr id="90" name="图片 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60" grpId="0"/>
      <p:bldP spid="63" grpId="0" animBg="1"/>
      <p:bldP spid="64" grpId="0" animBg="1"/>
      <p:bldP spid="65" grpId="0"/>
      <p:bldP spid="85" grpId="0"/>
      <p:bldP spid="8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49"/>
          <p:cNvSpPr>
            <a:spLocks noEditPoints="1"/>
          </p:cNvSpPr>
          <p:nvPr/>
        </p:nvSpPr>
        <p:spPr bwMode="auto">
          <a:xfrm>
            <a:off x="8157161" y="1784978"/>
            <a:ext cx="1032892" cy="892578"/>
          </a:xfrm>
          <a:custGeom>
            <a:avLst/>
            <a:gdLst>
              <a:gd name="T0" fmla="*/ 197 w 198"/>
              <a:gd name="T1" fmla="*/ 3 h 172"/>
              <a:gd name="T2" fmla="*/ 195 w 198"/>
              <a:gd name="T3" fmla="*/ 3 h 172"/>
              <a:gd name="T4" fmla="*/ 191 w 198"/>
              <a:gd name="T5" fmla="*/ 0 h 172"/>
              <a:gd name="T6" fmla="*/ 160 w 198"/>
              <a:gd name="T7" fmla="*/ 9 h 172"/>
              <a:gd name="T8" fmla="*/ 131 w 198"/>
              <a:gd name="T9" fmla="*/ 20 h 172"/>
              <a:gd name="T10" fmla="*/ 2 w 198"/>
              <a:gd name="T11" fmla="*/ 74 h 172"/>
              <a:gd name="T12" fmla="*/ 0 w 198"/>
              <a:gd name="T13" fmla="*/ 77 h 172"/>
              <a:gd name="T14" fmla="*/ 2 w 198"/>
              <a:gd name="T15" fmla="*/ 81 h 172"/>
              <a:gd name="T16" fmla="*/ 42 w 198"/>
              <a:gd name="T17" fmla="*/ 103 h 172"/>
              <a:gd name="T18" fmla="*/ 52 w 198"/>
              <a:gd name="T19" fmla="*/ 169 h 172"/>
              <a:gd name="T20" fmla="*/ 56 w 198"/>
              <a:gd name="T21" fmla="*/ 172 h 172"/>
              <a:gd name="T22" fmla="*/ 57 w 198"/>
              <a:gd name="T23" fmla="*/ 171 h 172"/>
              <a:gd name="T24" fmla="*/ 59 w 198"/>
              <a:gd name="T25" fmla="*/ 170 h 172"/>
              <a:gd name="T26" fmla="*/ 93 w 198"/>
              <a:gd name="T27" fmla="*/ 137 h 172"/>
              <a:gd name="T28" fmla="*/ 96 w 198"/>
              <a:gd name="T29" fmla="*/ 141 h 172"/>
              <a:gd name="T30" fmla="*/ 120 w 198"/>
              <a:gd name="T31" fmla="*/ 153 h 172"/>
              <a:gd name="T32" fmla="*/ 123 w 198"/>
              <a:gd name="T33" fmla="*/ 152 h 172"/>
              <a:gd name="T34" fmla="*/ 142 w 198"/>
              <a:gd name="T35" fmla="*/ 119 h 172"/>
              <a:gd name="T36" fmla="*/ 179 w 198"/>
              <a:gd name="T37" fmla="*/ 48 h 172"/>
              <a:gd name="T38" fmla="*/ 192 w 198"/>
              <a:gd name="T39" fmla="*/ 20 h 172"/>
              <a:gd name="T40" fmla="*/ 196 w 198"/>
              <a:gd name="T41" fmla="*/ 11 h 172"/>
              <a:gd name="T42" fmla="*/ 197 w 198"/>
              <a:gd name="T43" fmla="*/ 8 h 172"/>
              <a:gd name="T44" fmla="*/ 198 w 198"/>
              <a:gd name="T45" fmla="*/ 7 h 172"/>
              <a:gd name="T46" fmla="*/ 198 w 198"/>
              <a:gd name="T47" fmla="*/ 7 h 172"/>
              <a:gd name="T48" fmla="*/ 198 w 198"/>
              <a:gd name="T49" fmla="*/ 6 h 172"/>
              <a:gd name="T50" fmla="*/ 198 w 198"/>
              <a:gd name="T51" fmla="*/ 5 h 172"/>
              <a:gd name="T52" fmla="*/ 197 w 198"/>
              <a:gd name="T53" fmla="*/ 3 h 172"/>
              <a:gd name="T54" fmla="*/ 134 w 198"/>
              <a:gd name="T55" fmla="*/ 27 h 172"/>
              <a:gd name="T56" fmla="*/ 162 w 198"/>
              <a:gd name="T57" fmla="*/ 15 h 172"/>
              <a:gd name="T58" fmla="*/ 171 w 198"/>
              <a:gd name="T59" fmla="*/ 12 h 172"/>
              <a:gd name="T60" fmla="*/ 144 w 198"/>
              <a:gd name="T61" fmla="*/ 31 h 172"/>
              <a:gd name="T62" fmla="*/ 95 w 198"/>
              <a:gd name="T63" fmla="*/ 63 h 172"/>
              <a:gd name="T64" fmla="*/ 45 w 198"/>
              <a:gd name="T65" fmla="*/ 97 h 172"/>
              <a:gd name="T66" fmla="*/ 11 w 198"/>
              <a:gd name="T67" fmla="*/ 78 h 172"/>
              <a:gd name="T68" fmla="*/ 134 w 198"/>
              <a:gd name="T69" fmla="*/ 27 h 172"/>
              <a:gd name="T70" fmla="*/ 48 w 198"/>
              <a:gd name="T71" fmla="*/ 102 h 172"/>
              <a:gd name="T72" fmla="*/ 98 w 198"/>
              <a:gd name="T73" fmla="*/ 69 h 172"/>
              <a:gd name="T74" fmla="*/ 139 w 198"/>
              <a:gd name="T75" fmla="*/ 43 h 172"/>
              <a:gd name="T76" fmla="*/ 62 w 198"/>
              <a:gd name="T77" fmla="*/ 110 h 172"/>
              <a:gd name="T78" fmla="*/ 61 w 198"/>
              <a:gd name="T79" fmla="*/ 113 h 172"/>
              <a:gd name="T80" fmla="*/ 62 w 198"/>
              <a:gd name="T81" fmla="*/ 115 h 172"/>
              <a:gd name="T82" fmla="*/ 55 w 198"/>
              <a:gd name="T83" fmla="*/ 147 h 172"/>
              <a:gd name="T84" fmla="*/ 48 w 198"/>
              <a:gd name="T85" fmla="*/ 102 h 172"/>
              <a:gd name="T86" fmla="*/ 68 w 198"/>
              <a:gd name="T87" fmla="*/ 117 h 172"/>
              <a:gd name="T88" fmla="*/ 77 w 198"/>
              <a:gd name="T89" fmla="*/ 122 h 172"/>
              <a:gd name="T90" fmla="*/ 88 w 198"/>
              <a:gd name="T91" fmla="*/ 133 h 172"/>
              <a:gd name="T92" fmla="*/ 60 w 198"/>
              <a:gd name="T93" fmla="*/ 160 h 172"/>
              <a:gd name="T94" fmla="*/ 68 w 198"/>
              <a:gd name="T95" fmla="*/ 117 h 172"/>
              <a:gd name="T96" fmla="*/ 157 w 198"/>
              <a:gd name="T97" fmla="*/ 76 h 172"/>
              <a:gd name="T98" fmla="*/ 134 w 198"/>
              <a:gd name="T99" fmla="*/ 119 h 172"/>
              <a:gd name="T100" fmla="*/ 118 w 198"/>
              <a:gd name="T101" fmla="*/ 146 h 172"/>
              <a:gd name="T102" fmla="*/ 107 w 198"/>
              <a:gd name="T103" fmla="*/ 141 h 172"/>
              <a:gd name="T104" fmla="*/ 88 w 198"/>
              <a:gd name="T105" fmla="*/ 123 h 172"/>
              <a:gd name="T106" fmla="*/ 71 w 198"/>
              <a:gd name="T107" fmla="*/ 111 h 172"/>
              <a:gd name="T108" fmla="*/ 188 w 198"/>
              <a:gd name="T109" fmla="*/ 13 h 172"/>
              <a:gd name="T110" fmla="*/ 157 w 198"/>
              <a:gd name="T111" fmla="*/ 76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8" h="172">
                <a:moveTo>
                  <a:pt x="197" y="3"/>
                </a:moveTo>
                <a:cubicBezTo>
                  <a:pt x="196" y="3"/>
                  <a:pt x="196" y="3"/>
                  <a:pt x="195" y="3"/>
                </a:cubicBezTo>
                <a:cubicBezTo>
                  <a:pt x="195" y="1"/>
                  <a:pt x="193" y="0"/>
                  <a:pt x="191" y="0"/>
                </a:cubicBezTo>
                <a:cubicBezTo>
                  <a:pt x="176" y="4"/>
                  <a:pt x="168" y="6"/>
                  <a:pt x="160" y="9"/>
                </a:cubicBezTo>
                <a:cubicBezTo>
                  <a:pt x="152" y="12"/>
                  <a:pt x="145" y="15"/>
                  <a:pt x="131" y="20"/>
                </a:cubicBezTo>
                <a:cubicBezTo>
                  <a:pt x="87" y="38"/>
                  <a:pt x="39" y="58"/>
                  <a:pt x="2" y="74"/>
                </a:cubicBezTo>
                <a:cubicBezTo>
                  <a:pt x="0" y="75"/>
                  <a:pt x="0" y="76"/>
                  <a:pt x="0" y="77"/>
                </a:cubicBezTo>
                <a:cubicBezTo>
                  <a:pt x="0" y="79"/>
                  <a:pt x="0" y="80"/>
                  <a:pt x="2" y="81"/>
                </a:cubicBezTo>
                <a:cubicBezTo>
                  <a:pt x="17" y="88"/>
                  <a:pt x="28" y="93"/>
                  <a:pt x="42" y="103"/>
                </a:cubicBezTo>
                <a:cubicBezTo>
                  <a:pt x="45" y="125"/>
                  <a:pt x="48" y="147"/>
                  <a:pt x="52" y="169"/>
                </a:cubicBezTo>
                <a:cubicBezTo>
                  <a:pt x="52" y="171"/>
                  <a:pt x="54" y="172"/>
                  <a:pt x="56" y="172"/>
                </a:cubicBezTo>
                <a:cubicBezTo>
                  <a:pt x="56" y="172"/>
                  <a:pt x="57" y="171"/>
                  <a:pt x="57" y="171"/>
                </a:cubicBezTo>
                <a:cubicBezTo>
                  <a:pt x="58" y="171"/>
                  <a:pt x="59" y="171"/>
                  <a:pt x="59" y="170"/>
                </a:cubicBezTo>
                <a:cubicBezTo>
                  <a:pt x="72" y="157"/>
                  <a:pt x="81" y="148"/>
                  <a:pt x="93" y="137"/>
                </a:cubicBezTo>
                <a:cubicBezTo>
                  <a:pt x="94" y="139"/>
                  <a:pt x="95" y="140"/>
                  <a:pt x="96" y="141"/>
                </a:cubicBezTo>
                <a:cubicBezTo>
                  <a:pt x="103" y="147"/>
                  <a:pt x="110" y="152"/>
                  <a:pt x="120" y="153"/>
                </a:cubicBezTo>
                <a:cubicBezTo>
                  <a:pt x="121" y="153"/>
                  <a:pt x="122" y="152"/>
                  <a:pt x="123" y="152"/>
                </a:cubicBezTo>
                <a:cubicBezTo>
                  <a:pt x="127" y="145"/>
                  <a:pt x="134" y="133"/>
                  <a:pt x="142" y="119"/>
                </a:cubicBezTo>
                <a:cubicBezTo>
                  <a:pt x="154" y="97"/>
                  <a:pt x="168" y="70"/>
                  <a:pt x="179" y="48"/>
                </a:cubicBezTo>
                <a:cubicBezTo>
                  <a:pt x="184" y="37"/>
                  <a:pt x="189" y="27"/>
                  <a:pt x="192" y="20"/>
                </a:cubicBezTo>
                <a:cubicBezTo>
                  <a:pt x="194" y="16"/>
                  <a:pt x="195" y="13"/>
                  <a:pt x="196" y="11"/>
                </a:cubicBezTo>
                <a:cubicBezTo>
                  <a:pt x="197" y="10"/>
                  <a:pt x="197" y="9"/>
                  <a:pt x="197" y="8"/>
                </a:cubicBezTo>
                <a:cubicBezTo>
                  <a:pt x="198" y="7"/>
                  <a:pt x="198" y="7"/>
                  <a:pt x="198" y="7"/>
                </a:cubicBezTo>
                <a:cubicBezTo>
                  <a:pt x="198" y="7"/>
                  <a:pt x="198" y="7"/>
                  <a:pt x="198" y="7"/>
                </a:cubicBezTo>
                <a:cubicBezTo>
                  <a:pt x="198" y="6"/>
                  <a:pt x="198" y="6"/>
                  <a:pt x="198" y="6"/>
                </a:cubicBezTo>
                <a:cubicBezTo>
                  <a:pt x="198" y="5"/>
                  <a:pt x="198" y="5"/>
                  <a:pt x="198" y="5"/>
                </a:cubicBezTo>
                <a:cubicBezTo>
                  <a:pt x="198" y="5"/>
                  <a:pt x="197" y="4"/>
                  <a:pt x="197" y="3"/>
                </a:cubicBezTo>
                <a:close/>
                <a:moveTo>
                  <a:pt x="134" y="27"/>
                </a:moveTo>
                <a:cubicBezTo>
                  <a:pt x="147" y="21"/>
                  <a:pt x="155" y="18"/>
                  <a:pt x="162" y="15"/>
                </a:cubicBezTo>
                <a:cubicBezTo>
                  <a:pt x="165" y="14"/>
                  <a:pt x="168" y="13"/>
                  <a:pt x="171" y="12"/>
                </a:cubicBezTo>
                <a:cubicBezTo>
                  <a:pt x="161" y="19"/>
                  <a:pt x="153" y="25"/>
                  <a:pt x="144" y="31"/>
                </a:cubicBezTo>
                <a:cubicBezTo>
                  <a:pt x="130" y="41"/>
                  <a:pt x="116" y="51"/>
                  <a:pt x="95" y="63"/>
                </a:cubicBezTo>
                <a:cubicBezTo>
                  <a:pt x="78" y="73"/>
                  <a:pt x="60" y="85"/>
                  <a:pt x="45" y="97"/>
                </a:cubicBezTo>
                <a:cubicBezTo>
                  <a:pt x="33" y="88"/>
                  <a:pt x="23" y="83"/>
                  <a:pt x="11" y="78"/>
                </a:cubicBezTo>
                <a:cubicBezTo>
                  <a:pt x="48" y="62"/>
                  <a:pt x="92" y="43"/>
                  <a:pt x="134" y="27"/>
                </a:cubicBezTo>
                <a:close/>
                <a:moveTo>
                  <a:pt x="48" y="102"/>
                </a:moveTo>
                <a:cubicBezTo>
                  <a:pt x="63" y="91"/>
                  <a:pt x="82" y="79"/>
                  <a:pt x="98" y="69"/>
                </a:cubicBezTo>
                <a:cubicBezTo>
                  <a:pt x="115" y="59"/>
                  <a:pt x="128" y="51"/>
                  <a:pt x="139" y="43"/>
                </a:cubicBezTo>
                <a:cubicBezTo>
                  <a:pt x="114" y="64"/>
                  <a:pt x="92" y="84"/>
                  <a:pt x="62" y="110"/>
                </a:cubicBezTo>
                <a:cubicBezTo>
                  <a:pt x="61" y="111"/>
                  <a:pt x="61" y="112"/>
                  <a:pt x="61" y="113"/>
                </a:cubicBezTo>
                <a:cubicBezTo>
                  <a:pt x="61" y="114"/>
                  <a:pt x="61" y="114"/>
                  <a:pt x="62" y="115"/>
                </a:cubicBezTo>
                <a:cubicBezTo>
                  <a:pt x="59" y="123"/>
                  <a:pt x="57" y="134"/>
                  <a:pt x="55" y="147"/>
                </a:cubicBezTo>
                <a:cubicBezTo>
                  <a:pt x="53" y="132"/>
                  <a:pt x="51" y="117"/>
                  <a:pt x="48" y="102"/>
                </a:cubicBezTo>
                <a:close/>
                <a:moveTo>
                  <a:pt x="68" y="117"/>
                </a:moveTo>
                <a:cubicBezTo>
                  <a:pt x="71" y="118"/>
                  <a:pt x="74" y="120"/>
                  <a:pt x="77" y="122"/>
                </a:cubicBezTo>
                <a:cubicBezTo>
                  <a:pt x="81" y="125"/>
                  <a:pt x="84" y="129"/>
                  <a:pt x="88" y="133"/>
                </a:cubicBezTo>
                <a:cubicBezTo>
                  <a:pt x="78" y="142"/>
                  <a:pt x="70" y="150"/>
                  <a:pt x="60" y="160"/>
                </a:cubicBezTo>
                <a:cubicBezTo>
                  <a:pt x="63" y="141"/>
                  <a:pt x="65" y="128"/>
                  <a:pt x="68" y="117"/>
                </a:cubicBezTo>
                <a:close/>
                <a:moveTo>
                  <a:pt x="157" y="76"/>
                </a:moveTo>
                <a:cubicBezTo>
                  <a:pt x="149" y="91"/>
                  <a:pt x="141" y="106"/>
                  <a:pt x="134" y="119"/>
                </a:cubicBezTo>
                <a:cubicBezTo>
                  <a:pt x="128" y="131"/>
                  <a:pt x="122" y="140"/>
                  <a:pt x="118" y="146"/>
                </a:cubicBezTo>
                <a:cubicBezTo>
                  <a:pt x="114" y="145"/>
                  <a:pt x="111" y="144"/>
                  <a:pt x="107" y="141"/>
                </a:cubicBezTo>
                <a:cubicBezTo>
                  <a:pt x="101" y="137"/>
                  <a:pt x="95" y="129"/>
                  <a:pt x="88" y="123"/>
                </a:cubicBezTo>
                <a:cubicBezTo>
                  <a:pt x="83" y="118"/>
                  <a:pt x="78" y="113"/>
                  <a:pt x="71" y="111"/>
                </a:cubicBezTo>
                <a:cubicBezTo>
                  <a:pt x="115" y="73"/>
                  <a:pt x="142" y="46"/>
                  <a:pt x="188" y="13"/>
                </a:cubicBezTo>
                <a:cubicBezTo>
                  <a:pt x="182" y="26"/>
                  <a:pt x="170" y="51"/>
                  <a:pt x="157" y="76"/>
                </a:cubicBezTo>
                <a:close/>
              </a:path>
            </a:pathLst>
          </a:custGeom>
          <a:solidFill>
            <a:srgbClr val="3737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-396434" y="1556792"/>
            <a:ext cx="12624828" cy="3281302"/>
          </a:xfrm>
          <a:custGeom>
            <a:avLst/>
            <a:gdLst>
              <a:gd name="connsiteX0" fmla="*/ 0 w 9259747"/>
              <a:gd name="connsiteY0" fmla="*/ 2939970 h 3522147"/>
              <a:gd name="connsiteX1" fmla="*/ 1724628 w 9259747"/>
              <a:gd name="connsiteY1" fmla="*/ 2002421 h 3522147"/>
              <a:gd name="connsiteX2" fmla="*/ 2696901 w 9259747"/>
              <a:gd name="connsiteY2" fmla="*/ 3067291 h 3522147"/>
              <a:gd name="connsiteX3" fmla="*/ 2106592 w 9259747"/>
              <a:gd name="connsiteY3" fmla="*/ 3518704 h 3522147"/>
              <a:gd name="connsiteX4" fmla="*/ 1782501 w 9259747"/>
              <a:gd name="connsiteY4" fmla="*/ 2858947 h 3522147"/>
              <a:gd name="connsiteX5" fmla="*/ 3900668 w 9259747"/>
              <a:gd name="connsiteY5" fmla="*/ 1967696 h 3522147"/>
              <a:gd name="connsiteX6" fmla="*/ 4710896 w 9259747"/>
              <a:gd name="connsiteY6" fmla="*/ 3148314 h 3522147"/>
              <a:gd name="connsiteX7" fmla="*/ 3646025 w 9259747"/>
              <a:gd name="connsiteY7" fmla="*/ 2974694 h 3522147"/>
              <a:gd name="connsiteX8" fmla="*/ 4965539 w 9259747"/>
              <a:gd name="connsiteY8" fmla="*/ 1794076 h 3522147"/>
              <a:gd name="connsiteX9" fmla="*/ 7523544 w 9259747"/>
              <a:gd name="connsiteY9" fmla="*/ 2257064 h 3522147"/>
              <a:gd name="connsiteX10" fmla="*/ 6111433 w 9259747"/>
              <a:gd name="connsiteY10" fmla="*/ 2071869 h 3522147"/>
              <a:gd name="connsiteX11" fmla="*/ 7407797 w 9259747"/>
              <a:gd name="connsiteY11" fmla="*/ 370390 h 3522147"/>
              <a:gd name="connsiteX12" fmla="*/ 9259747 w 9259747"/>
              <a:gd name="connsiteY12" fmla="*/ 0 h 3522147"/>
              <a:gd name="connsiteX0-1" fmla="*/ 0 w 9259747"/>
              <a:gd name="connsiteY0-2" fmla="*/ 2939970 h 3522147"/>
              <a:gd name="connsiteX1-3" fmla="*/ 1724628 w 9259747"/>
              <a:gd name="connsiteY1-4" fmla="*/ 2002421 h 3522147"/>
              <a:gd name="connsiteX2-5" fmla="*/ 2696901 w 9259747"/>
              <a:gd name="connsiteY2-6" fmla="*/ 3067291 h 3522147"/>
              <a:gd name="connsiteX3-7" fmla="*/ 2106592 w 9259747"/>
              <a:gd name="connsiteY3-8" fmla="*/ 3518704 h 3522147"/>
              <a:gd name="connsiteX4-9" fmla="*/ 1782501 w 9259747"/>
              <a:gd name="connsiteY4-10" fmla="*/ 2858947 h 3522147"/>
              <a:gd name="connsiteX5-11" fmla="*/ 3900668 w 9259747"/>
              <a:gd name="connsiteY5-12" fmla="*/ 1967696 h 3522147"/>
              <a:gd name="connsiteX6-13" fmla="*/ 4710896 w 9259747"/>
              <a:gd name="connsiteY6-14" fmla="*/ 3148314 h 3522147"/>
              <a:gd name="connsiteX7-15" fmla="*/ 3646025 w 9259747"/>
              <a:gd name="connsiteY7-16" fmla="*/ 2974694 h 3522147"/>
              <a:gd name="connsiteX8-17" fmla="*/ 4965539 w 9259747"/>
              <a:gd name="connsiteY8-18" fmla="*/ 1794076 h 3522147"/>
              <a:gd name="connsiteX9-19" fmla="*/ 7523544 w 9259747"/>
              <a:gd name="connsiteY9-20" fmla="*/ 2257064 h 3522147"/>
              <a:gd name="connsiteX10-21" fmla="*/ 6111433 w 9259747"/>
              <a:gd name="connsiteY10-22" fmla="*/ 2071869 h 3522147"/>
              <a:gd name="connsiteX11-23" fmla="*/ 7407797 w 9259747"/>
              <a:gd name="connsiteY11-24" fmla="*/ 370390 h 3522147"/>
              <a:gd name="connsiteX12-25" fmla="*/ 9259747 w 9259747"/>
              <a:gd name="connsiteY12-26" fmla="*/ 0 h 3522147"/>
              <a:gd name="connsiteX0-27" fmla="*/ 0 w 9259747"/>
              <a:gd name="connsiteY0-28" fmla="*/ 2939970 h 3532866"/>
              <a:gd name="connsiteX1-29" fmla="*/ 1724628 w 9259747"/>
              <a:gd name="connsiteY1-30" fmla="*/ 2002421 h 3532866"/>
              <a:gd name="connsiteX2-31" fmla="*/ 2696901 w 9259747"/>
              <a:gd name="connsiteY2-32" fmla="*/ 3067291 h 3532866"/>
              <a:gd name="connsiteX3-33" fmla="*/ 2106592 w 9259747"/>
              <a:gd name="connsiteY3-34" fmla="*/ 3518704 h 3532866"/>
              <a:gd name="connsiteX4-35" fmla="*/ 1782501 w 9259747"/>
              <a:gd name="connsiteY4-36" fmla="*/ 2858947 h 3532866"/>
              <a:gd name="connsiteX5-37" fmla="*/ 3900668 w 9259747"/>
              <a:gd name="connsiteY5-38" fmla="*/ 1967696 h 3532866"/>
              <a:gd name="connsiteX6-39" fmla="*/ 4710896 w 9259747"/>
              <a:gd name="connsiteY6-40" fmla="*/ 3148314 h 3532866"/>
              <a:gd name="connsiteX7-41" fmla="*/ 3646025 w 9259747"/>
              <a:gd name="connsiteY7-42" fmla="*/ 2974694 h 3532866"/>
              <a:gd name="connsiteX8-43" fmla="*/ 4965539 w 9259747"/>
              <a:gd name="connsiteY8-44" fmla="*/ 1794076 h 3532866"/>
              <a:gd name="connsiteX9-45" fmla="*/ 7523544 w 9259747"/>
              <a:gd name="connsiteY9-46" fmla="*/ 2257064 h 3532866"/>
              <a:gd name="connsiteX10-47" fmla="*/ 6111433 w 9259747"/>
              <a:gd name="connsiteY10-48" fmla="*/ 2071869 h 3532866"/>
              <a:gd name="connsiteX11-49" fmla="*/ 7407797 w 9259747"/>
              <a:gd name="connsiteY11-50" fmla="*/ 370390 h 3532866"/>
              <a:gd name="connsiteX12-51" fmla="*/ 9259747 w 9259747"/>
              <a:gd name="connsiteY12-52" fmla="*/ 0 h 3532866"/>
              <a:gd name="connsiteX0-53" fmla="*/ 0 w 9259747"/>
              <a:gd name="connsiteY0-54" fmla="*/ 2939970 h 3532866"/>
              <a:gd name="connsiteX1-55" fmla="*/ 1724628 w 9259747"/>
              <a:gd name="connsiteY1-56" fmla="*/ 2002421 h 3532866"/>
              <a:gd name="connsiteX2-57" fmla="*/ 2696901 w 9259747"/>
              <a:gd name="connsiteY2-58" fmla="*/ 3067291 h 3532866"/>
              <a:gd name="connsiteX3-59" fmla="*/ 2106592 w 9259747"/>
              <a:gd name="connsiteY3-60" fmla="*/ 3518704 h 3532866"/>
              <a:gd name="connsiteX4-61" fmla="*/ 1782501 w 9259747"/>
              <a:gd name="connsiteY4-62" fmla="*/ 2858947 h 3532866"/>
              <a:gd name="connsiteX5-63" fmla="*/ 3900668 w 9259747"/>
              <a:gd name="connsiteY5-64" fmla="*/ 1967696 h 3532866"/>
              <a:gd name="connsiteX6-65" fmla="*/ 4710896 w 9259747"/>
              <a:gd name="connsiteY6-66" fmla="*/ 3148314 h 3532866"/>
              <a:gd name="connsiteX7-67" fmla="*/ 3646025 w 9259747"/>
              <a:gd name="connsiteY7-68" fmla="*/ 2974694 h 3532866"/>
              <a:gd name="connsiteX8-69" fmla="*/ 4965539 w 9259747"/>
              <a:gd name="connsiteY8-70" fmla="*/ 1794076 h 3532866"/>
              <a:gd name="connsiteX9-71" fmla="*/ 7523544 w 9259747"/>
              <a:gd name="connsiteY9-72" fmla="*/ 2257064 h 3532866"/>
              <a:gd name="connsiteX10-73" fmla="*/ 6111433 w 9259747"/>
              <a:gd name="connsiteY10-74" fmla="*/ 2071869 h 3532866"/>
              <a:gd name="connsiteX11-75" fmla="*/ 7407797 w 9259747"/>
              <a:gd name="connsiteY11-76" fmla="*/ 370390 h 3532866"/>
              <a:gd name="connsiteX12-77" fmla="*/ 9259747 w 9259747"/>
              <a:gd name="connsiteY12-78" fmla="*/ 0 h 3532866"/>
              <a:gd name="connsiteX0-79" fmla="*/ 0 w 9259747"/>
              <a:gd name="connsiteY0-80" fmla="*/ 2939970 h 3532866"/>
              <a:gd name="connsiteX1-81" fmla="*/ 1724628 w 9259747"/>
              <a:gd name="connsiteY1-82" fmla="*/ 2002421 h 3532866"/>
              <a:gd name="connsiteX2-83" fmla="*/ 2696901 w 9259747"/>
              <a:gd name="connsiteY2-84" fmla="*/ 3067291 h 3532866"/>
              <a:gd name="connsiteX3-85" fmla="*/ 2106592 w 9259747"/>
              <a:gd name="connsiteY3-86" fmla="*/ 3518704 h 3532866"/>
              <a:gd name="connsiteX4-87" fmla="*/ 1782501 w 9259747"/>
              <a:gd name="connsiteY4-88" fmla="*/ 2858947 h 3532866"/>
              <a:gd name="connsiteX5-89" fmla="*/ 3900668 w 9259747"/>
              <a:gd name="connsiteY5-90" fmla="*/ 1967696 h 3532866"/>
              <a:gd name="connsiteX6-91" fmla="*/ 4710896 w 9259747"/>
              <a:gd name="connsiteY6-92" fmla="*/ 3148314 h 3532866"/>
              <a:gd name="connsiteX7-93" fmla="*/ 3646025 w 9259747"/>
              <a:gd name="connsiteY7-94" fmla="*/ 2974694 h 3532866"/>
              <a:gd name="connsiteX8-95" fmla="*/ 4965539 w 9259747"/>
              <a:gd name="connsiteY8-96" fmla="*/ 1794076 h 3532866"/>
              <a:gd name="connsiteX9-97" fmla="*/ 7523544 w 9259747"/>
              <a:gd name="connsiteY9-98" fmla="*/ 2257064 h 3532866"/>
              <a:gd name="connsiteX10-99" fmla="*/ 6111433 w 9259747"/>
              <a:gd name="connsiteY10-100" fmla="*/ 2071869 h 3532866"/>
              <a:gd name="connsiteX11-101" fmla="*/ 7407797 w 9259747"/>
              <a:gd name="connsiteY11-102" fmla="*/ 370390 h 3532866"/>
              <a:gd name="connsiteX12-103" fmla="*/ 9259747 w 9259747"/>
              <a:gd name="connsiteY12-104" fmla="*/ 0 h 3532866"/>
              <a:gd name="connsiteX0-105" fmla="*/ 0 w 9259747"/>
              <a:gd name="connsiteY0-106" fmla="*/ 2939970 h 3532866"/>
              <a:gd name="connsiteX1-107" fmla="*/ 1724628 w 9259747"/>
              <a:gd name="connsiteY1-108" fmla="*/ 2002421 h 3532866"/>
              <a:gd name="connsiteX2-109" fmla="*/ 2696901 w 9259747"/>
              <a:gd name="connsiteY2-110" fmla="*/ 3067291 h 3532866"/>
              <a:gd name="connsiteX3-111" fmla="*/ 2106592 w 9259747"/>
              <a:gd name="connsiteY3-112" fmla="*/ 3518704 h 3532866"/>
              <a:gd name="connsiteX4-113" fmla="*/ 1782501 w 9259747"/>
              <a:gd name="connsiteY4-114" fmla="*/ 2858947 h 3532866"/>
              <a:gd name="connsiteX5-115" fmla="*/ 3900668 w 9259747"/>
              <a:gd name="connsiteY5-116" fmla="*/ 1967696 h 3532866"/>
              <a:gd name="connsiteX6-117" fmla="*/ 4710896 w 9259747"/>
              <a:gd name="connsiteY6-118" fmla="*/ 3148314 h 3532866"/>
              <a:gd name="connsiteX7-119" fmla="*/ 3646025 w 9259747"/>
              <a:gd name="connsiteY7-120" fmla="*/ 2974694 h 3532866"/>
              <a:gd name="connsiteX8-121" fmla="*/ 4965539 w 9259747"/>
              <a:gd name="connsiteY8-122" fmla="*/ 1794076 h 3532866"/>
              <a:gd name="connsiteX9-123" fmla="*/ 7523544 w 9259747"/>
              <a:gd name="connsiteY9-124" fmla="*/ 2257064 h 3532866"/>
              <a:gd name="connsiteX10-125" fmla="*/ 6111433 w 9259747"/>
              <a:gd name="connsiteY10-126" fmla="*/ 2071869 h 3532866"/>
              <a:gd name="connsiteX11-127" fmla="*/ 7407797 w 9259747"/>
              <a:gd name="connsiteY11-128" fmla="*/ 370390 h 3532866"/>
              <a:gd name="connsiteX12-129" fmla="*/ 9259747 w 9259747"/>
              <a:gd name="connsiteY12-130" fmla="*/ 0 h 3532866"/>
              <a:gd name="connsiteX0-131" fmla="*/ 0 w 9259747"/>
              <a:gd name="connsiteY0-132" fmla="*/ 2939970 h 3532866"/>
              <a:gd name="connsiteX1-133" fmla="*/ 1724628 w 9259747"/>
              <a:gd name="connsiteY1-134" fmla="*/ 2002421 h 3532866"/>
              <a:gd name="connsiteX2-135" fmla="*/ 2696901 w 9259747"/>
              <a:gd name="connsiteY2-136" fmla="*/ 3067291 h 3532866"/>
              <a:gd name="connsiteX3-137" fmla="*/ 2106592 w 9259747"/>
              <a:gd name="connsiteY3-138" fmla="*/ 3518704 h 3532866"/>
              <a:gd name="connsiteX4-139" fmla="*/ 1782501 w 9259747"/>
              <a:gd name="connsiteY4-140" fmla="*/ 2858947 h 3532866"/>
              <a:gd name="connsiteX5-141" fmla="*/ 3900668 w 9259747"/>
              <a:gd name="connsiteY5-142" fmla="*/ 1967696 h 3532866"/>
              <a:gd name="connsiteX6-143" fmla="*/ 4710896 w 9259747"/>
              <a:gd name="connsiteY6-144" fmla="*/ 3148314 h 3532866"/>
              <a:gd name="connsiteX7-145" fmla="*/ 3646025 w 9259747"/>
              <a:gd name="connsiteY7-146" fmla="*/ 2974694 h 3532866"/>
              <a:gd name="connsiteX8-147" fmla="*/ 4965539 w 9259747"/>
              <a:gd name="connsiteY8-148" fmla="*/ 1794076 h 3532866"/>
              <a:gd name="connsiteX9-149" fmla="*/ 7523544 w 9259747"/>
              <a:gd name="connsiteY9-150" fmla="*/ 2257064 h 3532866"/>
              <a:gd name="connsiteX10-151" fmla="*/ 6111433 w 9259747"/>
              <a:gd name="connsiteY10-152" fmla="*/ 2071869 h 3532866"/>
              <a:gd name="connsiteX11-153" fmla="*/ 7407797 w 9259747"/>
              <a:gd name="connsiteY11-154" fmla="*/ 370390 h 3532866"/>
              <a:gd name="connsiteX12-155" fmla="*/ 9259747 w 9259747"/>
              <a:gd name="connsiteY12-156" fmla="*/ 0 h 3532866"/>
              <a:gd name="connsiteX0-157" fmla="*/ 0 w 9259747"/>
              <a:gd name="connsiteY0-158" fmla="*/ 2939970 h 3532866"/>
              <a:gd name="connsiteX1-159" fmla="*/ 1724628 w 9259747"/>
              <a:gd name="connsiteY1-160" fmla="*/ 2002421 h 3532866"/>
              <a:gd name="connsiteX2-161" fmla="*/ 2696901 w 9259747"/>
              <a:gd name="connsiteY2-162" fmla="*/ 3067291 h 3532866"/>
              <a:gd name="connsiteX3-163" fmla="*/ 2106592 w 9259747"/>
              <a:gd name="connsiteY3-164" fmla="*/ 3518704 h 3532866"/>
              <a:gd name="connsiteX4-165" fmla="*/ 1782501 w 9259747"/>
              <a:gd name="connsiteY4-166" fmla="*/ 2858947 h 3532866"/>
              <a:gd name="connsiteX5-167" fmla="*/ 3900668 w 9259747"/>
              <a:gd name="connsiteY5-168" fmla="*/ 1967696 h 3532866"/>
              <a:gd name="connsiteX6-169" fmla="*/ 4710896 w 9259747"/>
              <a:gd name="connsiteY6-170" fmla="*/ 3148314 h 3532866"/>
              <a:gd name="connsiteX7-171" fmla="*/ 3646025 w 9259747"/>
              <a:gd name="connsiteY7-172" fmla="*/ 2974694 h 3532866"/>
              <a:gd name="connsiteX8-173" fmla="*/ 4965539 w 9259747"/>
              <a:gd name="connsiteY8-174" fmla="*/ 1794076 h 3532866"/>
              <a:gd name="connsiteX9-175" fmla="*/ 7523544 w 9259747"/>
              <a:gd name="connsiteY9-176" fmla="*/ 2257064 h 3532866"/>
              <a:gd name="connsiteX10-177" fmla="*/ 6111433 w 9259747"/>
              <a:gd name="connsiteY10-178" fmla="*/ 2071869 h 3532866"/>
              <a:gd name="connsiteX11-179" fmla="*/ 7407797 w 9259747"/>
              <a:gd name="connsiteY11-180" fmla="*/ 370390 h 3532866"/>
              <a:gd name="connsiteX12-181" fmla="*/ 9259747 w 9259747"/>
              <a:gd name="connsiteY12-182" fmla="*/ 0 h 3532866"/>
              <a:gd name="connsiteX0-183" fmla="*/ 0 w 9259747"/>
              <a:gd name="connsiteY0-184" fmla="*/ 2939970 h 3532866"/>
              <a:gd name="connsiteX1-185" fmla="*/ 1724628 w 9259747"/>
              <a:gd name="connsiteY1-186" fmla="*/ 2002421 h 3532866"/>
              <a:gd name="connsiteX2-187" fmla="*/ 2696901 w 9259747"/>
              <a:gd name="connsiteY2-188" fmla="*/ 3067291 h 3532866"/>
              <a:gd name="connsiteX3-189" fmla="*/ 2106592 w 9259747"/>
              <a:gd name="connsiteY3-190" fmla="*/ 3518704 h 3532866"/>
              <a:gd name="connsiteX4-191" fmla="*/ 1782501 w 9259747"/>
              <a:gd name="connsiteY4-192" fmla="*/ 2858947 h 3532866"/>
              <a:gd name="connsiteX5-193" fmla="*/ 3900668 w 9259747"/>
              <a:gd name="connsiteY5-194" fmla="*/ 1967696 h 3532866"/>
              <a:gd name="connsiteX6-195" fmla="*/ 4710896 w 9259747"/>
              <a:gd name="connsiteY6-196" fmla="*/ 3148314 h 3532866"/>
              <a:gd name="connsiteX7-197" fmla="*/ 3646025 w 9259747"/>
              <a:gd name="connsiteY7-198" fmla="*/ 2974694 h 3532866"/>
              <a:gd name="connsiteX8-199" fmla="*/ 4965539 w 9259747"/>
              <a:gd name="connsiteY8-200" fmla="*/ 1794076 h 3532866"/>
              <a:gd name="connsiteX9-201" fmla="*/ 7523544 w 9259747"/>
              <a:gd name="connsiteY9-202" fmla="*/ 2257064 h 3532866"/>
              <a:gd name="connsiteX10-203" fmla="*/ 6111433 w 9259747"/>
              <a:gd name="connsiteY10-204" fmla="*/ 2071869 h 3532866"/>
              <a:gd name="connsiteX11-205" fmla="*/ 7407797 w 9259747"/>
              <a:gd name="connsiteY11-206" fmla="*/ 370390 h 3532866"/>
              <a:gd name="connsiteX12-207" fmla="*/ 9259747 w 9259747"/>
              <a:gd name="connsiteY12-208" fmla="*/ 0 h 3532866"/>
              <a:gd name="connsiteX0-209" fmla="*/ 0 w 9259747"/>
              <a:gd name="connsiteY0-210" fmla="*/ 2939970 h 3532866"/>
              <a:gd name="connsiteX1-211" fmla="*/ 1724628 w 9259747"/>
              <a:gd name="connsiteY1-212" fmla="*/ 2002421 h 3532866"/>
              <a:gd name="connsiteX2-213" fmla="*/ 2696901 w 9259747"/>
              <a:gd name="connsiteY2-214" fmla="*/ 3067291 h 3532866"/>
              <a:gd name="connsiteX3-215" fmla="*/ 2106592 w 9259747"/>
              <a:gd name="connsiteY3-216" fmla="*/ 3518704 h 3532866"/>
              <a:gd name="connsiteX4-217" fmla="*/ 1782501 w 9259747"/>
              <a:gd name="connsiteY4-218" fmla="*/ 2858947 h 3532866"/>
              <a:gd name="connsiteX5-219" fmla="*/ 3900668 w 9259747"/>
              <a:gd name="connsiteY5-220" fmla="*/ 1967696 h 3532866"/>
              <a:gd name="connsiteX6-221" fmla="*/ 4710896 w 9259747"/>
              <a:gd name="connsiteY6-222" fmla="*/ 3148314 h 3532866"/>
              <a:gd name="connsiteX7-223" fmla="*/ 3646025 w 9259747"/>
              <a:gd name="connsiteY7-224" fmla="*/ 2974694 h 3532866"/>
              <a:gd name="connsiteX8-225" fmla="*/ 4965539 w 9259747"/>
              <a:gd name="connsiteY8-226" fmla="*/ 1794076 h 3532866"/>
              <a:gd name="connsiteX9-227" fmla="*/ 7523544 w 9259747"/>
              <a:gd name="connsiteY9-228" fmla="*/ 2257064 h 3532866"/>
              <a:gd name="connsiteX10-229" fmla="*/ 6111433 w 9259747"/>
              <a:gd name="connsiteY10-230" fmla="*/ 2071869 h 3532866"/>
              <a:gd name="connsiteX11-231" fmla="*/ 7407797 w 9259747"/>
              <a:gd name="connsiteY11-232" fmla="*/ 370390 h 3532866"/>
              <a:gd name="connsiteX12-233" fmla="*/ 9259747 w 9259747"/>
              <a:gd name="connsiteY12-234" fmla="*/ 0 h 3532866"/>
              <a:gd name="connsiteX0-235" fmla="*/ 0 w 9259747"/>
              <a:gd name="connsiteY0-236" fmla="*/ 2939970 h 3532866"/>
              <a:gd name="connsiteX1-237" fmla="*/ 1724628 w 9259747"/>
              <a:gd name="connsiteY1-238" fmla="*/ 2002421 h 3532866"/>
              <a:gd name="connsiteX2-239" fmla="*/ 2696901 w 9259747"/>
              <a:gd name="connsiteY2-240" fmla="*/ 3067291 h 3532866"/>
              <a:gd name="connsiteX3-241" fmla="*/ 2106592 w 9259747"/>
              <a:gd name="connsiteY3-242" fmla="*/ 3518704 h 3532866"/>
              <a:gd name="connsiteX4-243" fmla="*/ 1782501 w 9259747"/>
              <a:gd name="connsiteY4-244" fmla="*/ 2858947 h 3532866"/>
              <a:gd name="connsiteX5-245" fmla="*/ 3900668 w 9259747"/>
              <a:gd name="connsiteY5-246" fmla="*/ 1967696 h 3532866"/>
              <a:gd name="connsiteX6-247" fmla="*/ 4710896 w 9259747"/>
              <a:gd name="connsiteY6-248" fmla="*/ 3148314 h 3532866"/>
              <a:gd name="connsiteX7-249" fmla="*/ 3646025 w 9259747"/>
              <a:gd name="connsiteY7-250" fmla="*/ 2974694 h 3532866"/>
              <a:gd name="connsiteX8-251" fmla="*/ 4965539 w 9259747"/>
              <a:gd name="connsiteY8-252" fmla="*/ 1794076 h 3532866"/>
              <a:gd name="connsiteX9-253" fmla="*/ 7523544 w 9259747"/>
              <a:gd name="connsiteY9-254" fmla="*/ 2257064 h 3532866"/>
              <a:gd name="connsiteX10-255" fmla="*/ 6111433 w 9259747"/>
              <a:gd name="connsiteY10-256" fmla="*/ 2071869 h 3532866"/>
              <a:gd name="connsiteX11-257" fmla="*/ 7407797 w 9259747"/>
              <a:gd name="connsiteY11-258" fmla="*/ 370390 h 3532866"/>
              <a:gd name="connsiteX12-259" fmla="*/ 9259747 w 9259747"/>
              <a:gd name="connsiteY12-260" fmla="*/ 0 h 3532866"/>
              <a:gd name="connsiteX0-261" fmla="*/ 0 w 9259747"/>
              <a:gd name="connsiteY0-262" fmla="*/ 2939970 h 3532866"/>
              <a:gd name="connsiteX1-263" fmla="*/ 1724628 w 9259747"/>
              <a:gd name="connsiteY1-264" fmla="*/ 2002421 h 3532866"/>
              <a:gd name="connsiteX2-265" fmla="*/ 2696901 w 9259747"/>
              <a:gd name="connsiteY2-266" fmla="*/ 3067291 h 3532866"/>
              <a:gd name="connsiteX3-267" fmla="*/ 2106592 w 9259747"/>
              <a:gd name="connsiteY3-268" fmla="*/ 3518704 h 3532866"/>
              <a:gd name="connsiteX4-269" fmla="*/ 1782501 w 9259747"/>
              <a:gd name="connsiteY4-270" fmla="*/ 2858947 h 3532866"/>
              <a:gd name="connsiteX5-271" fmla="*/ 3900668 w 9259747"/>
              <a:gd name="connsiteY5-272" fmla="*/ 1967696 h 3532866"/>
              <a:gd name="connsiteX6-273" fmla="*/ 4710896 w 9259747"/>
              <a:gd name="connsiteY6-274" fmla="*/ 3148314 h 3532866"/>
              <a:gd name="connsiteX7-275" fmla="*/ 3646025 w 9259747"/>
              <a:gd name="connsiteY7-276" fmla="*/ 2974694 h 3532866"/>
              <a:gd name="connsiteX8-277" fmla="*/ 4965539 w 9259747"/>
              <a:gd name="connsiteY8-278" fmla="*/ 1794076 h 3532866"/>
              <a:gd name="connsiteX9-279" fmla="*/ 7523544 w 9259747"/>
              <a:gd name="connsiteY9-280" fmla="*/ 2257064 h 3532866"/>
              <a:gd name="connsiteX10-281" fmla="*/ 6111433 w 9259747"/>
              <a:gd name="connsiteY10-282" fmla="*/ 2071869 h 3532866"/>
              <a:gd name="connsiteX11-283" fmla="*/ 7407797 w 9259747"/>
              <a:gd name="connsiteY11-284" fmla="*/ 370390 h 3532866"/>
              <a:gd name="connsiteX12-285" fmla="*/ 9259747 w 9259747"/>
              <a:gd name="connsiteY12-286" fmla="*/ 0 h 3532866"/>
              <a:gd name="connsiteX0-287" fmla="*/ 40182 w 9299929"/>
              <a:gd name="connsiteY0-288" fmla="*/ 2939970 h 3532866"/>
              <a:gd name="connsiteX1-289" fmla="*/ 1764810 w 9299929"/>
              <a:gd name="connsiteY1-290" fmla="*/ 2002421 h 3532866"/>
              <a:gd name="connsiteX2-291" fmla="*/ 2737083 w 9299929"/>
              <a:gd name="connsiteY2-292" fmla="*/ 3067291 h 3532866"/>
              <a:gd name="connsiteX3-293" fmla="*/ 2146774 w 9299929"/>
              <a:gd name="connsiteY3-294" fmla="*/ 3518704 h 3532866"/>
              <a:gd name="connsiteX4-295" fmla="*/ 1822683 w 9299929"/>
              <a:gd name="connsiteY4-296" fmla="*/ 2858947 h 3532866"/>
              <a:gd name="connsiteX5-297" fmla="*/ 3940850 w 9299929"/>
              <a:gd name="connsiteY5-298" fmla="*/ 1967696 h 3532866"/>
              <a:gd name="connsiteX6-299" fmla="*/ 4751078 w 9299929"/>
              <a:gd name="connsiteY6-300" fmla="*/ 3148314 h 3532866"/>
              <a:gd name="connsiteX7-301" fmla="*/ 3686207 w 9299929"/>
              <a:gd name="connsiteY7-302" fmla="*/ 2974694 h 3532866"/>
              <a:gd name="connsiteX8-303" fmla="*/ 5005721 w 9299929"/>
              <a:gd name="connsiteY8-304" fmla="*/ 1794076 h 3532866"/>
              <a:gd name="connsiteX9-305" fmla="*/ 7563726 w 9299929"/>
              <a:gd name="connsiteY9-306" fmla="*/ 2257064 h 3532866"/>
              <a:gd name="connsiteX10-307" fmla="*/ 6151615 w 9299929"/>
              <a:gd name="connsiteY10-308" fmla="*/ 2071869 h 3532866"/>
              <a:gd name="connsiteX11-309" fmla="*/ 7447979 w 9299929"/>
              <a:gd name="connsiteY11-310" fmla="*/ 370390 h 3532866"/>
              <a:gd name="connsiteX12-311" fmla="*/ 9299929 w 9299929"/>
              <a:gd name="connsiteY12-312" fmla="*/ 0 h 3532866"/>
              <a:gd name="connsiteX0-313" fmla="*/ 40182 w 9299929"/>
              <a:gd name="connsiteY0-314" fmla="*/ 2939970 h 3362588"/>
              <a:gd name="connsiteX1-315" fmla="*/ 1764810 w 9299929"/>
              <a:gd name="connsiteY1-316" fmla="*/ 2002421 h 3362588"/>
              <a:gd name="connsiteX2-317" fmla="*/ 2737083 w 9299929"/>
              <a:gd name="connsiteY2-318" fmla="*/ 3067291 h 3362588"/>
              <a:gd name="connsiteX3-319" fmla="*/ 2320394 w 9299929"/>
              <a:gd name="connsiteY3-320" fmla="*/ 3321935 h 3362588"/>
              <a:gd name="connsiteX4-321" fmla="*/ 1822683 w 9299929"/>
              <a:gd name="connsiteY4-322" fmla="*/ 2858947 h 3362588"/>
              <a:gd name="connsiteX5-323" fmla="*/ 3940850 w 9299929"/>
              <a:gd name="connsiteY5-324" fmla="*/ 1967696 h 3362588"/>
              <a:gd name="connsiteX6-325" fmla="*/ 4751078 w 9299929"/>
              <a:gd name="connsiteY6-326" fmla="*/ 3148314 h 3362588"/>
              <a:gd name="connsiteX7-327" fmla="*/ 3686207 w 9299929"/>
              <a:gd name="connsiteY7-328" fmla="*/ 2974694 h 3362588"/>
              <a:gd name="connsiteX8-329" fmla="*/ 5005721 w 9299929"/>
              <a:gd name="connsiteY8-330" fmla="*/ 1794076 h 3362588"/>
              <a:gd name="connsiteX9-331" fmla="*/ 7563726 w 9299929"/>
              <a:gd name="connsiteY9-332" fmla="*/ 2257064 h 3362588"/>
              <a:gd name="connsiteX10-333" fmla="*/ 6151615 w 9299929"/>
              <a:gd name="connsiteY10-334" fmla="*/ 2071869 h 3362588"/>
              <a:gd name="connsiteX11-335" fmla="*/ 7447979 w 9299929"/>
              <a:gd name="connsiteY11-336" fmla="*/ 370390 h 3362588"/>
              <a:gd name="connsiteX12-337" fmla="*/ 9299929 w 9299929"/>
              <a:gd name="connsiteY12-338" fmla="*/ 0 h 3362588"/>
              <a:gd name="connsiteX0-339" fmla="*/ 32796 w 9292543"/>
              <a:gd name="connsiteY0-340" fmla="*/ 2939970 h 3362588"/>
              <a:gd name="connsiteX1-341" fmla="*/ 1757424 w 9292543"/>
              <a:gd name="connsiteY1-342" fmla="*/ 2002421 h 3362588"/>
              <a:gd name="connsiteX2-343" fmla="*/ 2718122 w 9292543"/>
              <a:gd name="connsiteY2-344" fmla="*/ 2511706 h 3362588"/>
              <a:gd name="connsiteX3-345" fmla="*/ 2313008 w 9292543"/>
              <a:gd name="connsiteY3-346" fmla="*/ 3321935 h 3362588"/>
              <a:gd name="connsiteX4-347" fmla="*/ 1815297 w 9292543"/>
              <a:gd name="connsiteY4-348" fmla="*/ 2858947 h 3362588"/>
              <a:gd name="connsiteX5-349" fmla="*/ 3933464 w 9292543"/>
              <a:gd name="connsiteY5-350" fmla="*/ 1967696 h 3362588"/>
              <a:gd name="connsiteX6-351" fmla="*/ 4743692 w 9292543"/>
              <a:gd name="connsiteY6-352" fmla="*/ 3148314 h 3362588"/>
              <a:gd name="connsiteX7-353" fmla="*/ 3678821 w 9292543"/>
              <a:gd name="connsiteY7-354" fmla="*/ 2974694 h 3362588"/>
              <a:gd name="connsiteX8-355" fmla="*/ 4998335 w 9292543"/>
              <a:gd name="connsiteY8-356" fmla="*/ 1794076 h 3362588"/>
              <a:gd name="connsiteX9-357" fmla="*/ 7556340 w 9292543"/>
              <a:gd name="connsiteY9-358" fmla="*/ 2257064 h 3362588"/>
              <a:gd name="connsiteX10-359" fmla="*/ 6144229 w 9292543"/>
              <a:gd name="connsiteY10-360" fmla="*/ 2071869 h 3362588"/>
              <a:gd name="connsiteX11-361" fmla="*/ 7440593 w 9292543"/>
              <a:gd name="connsiteY11-362" fmla="*/ 370390 h 3362588"/>
              <a:gd name="connsiteX12-363" fmla="*/ 9292543 w 9292543"/>
              <a:gd name="connsiteY12-364" fmla="*/ 0 h 3362588"/>
              <a:gd name="connsiteX0-365" fmla="*/ 32796 w 9292543"/>
              <a:gd name="connsiteY0-366" fmla="*/ 2939970 h 3362588"/>
              <a:gd name="connsiteX1-367" fmla="*/ 1757424 w 9292543"/>
              <a:gd name="connsiteY1-368" fmla="*/ 2002421 h 3362588"/>
              <a:gd name="connsiteX2-369" fmla="*/ 2718122 w 9292543"/>
              <a:gd name="connsiteY2-370" fmla="*/ 2511706 h 3362588"/>
              <a:gd name="connsiteX3-371" fmla="*/ 2313008 w 9292543"/>
              <a:gd name="connsiteY3-372" fmla="*/ 3321935 h 3362588"/>
              <a:gd name="connsiteX4-373" fmla="*/ 1954193 w 9292543"/>
              <a:gd name="connsiteY4-374" fmla="*/ 2592729 h 3362588"/>
              <a:gd name="connsiteX5-375" fmla="*/ 3933464 w 9292543"/>
              <a:gd name="connsiteY5-376" fmla="*/ 1967696 h 3362588"/>
              <a:gd name="connsiteX6-377" fmla="*/ 4743692 w 9292543"/>
              <a:gd name="connsiteY6-378" fmla="*/ 3148314 h 3362588"/>
              <a:gd name="connsiteX7-379" fmla="*/ 3678821 w 9292543"/>
              <a:gd name="connsiteY7-380" fmla="*/ 2974694 h 3362588"/>
              <a:gd name="connsiteX8-381" fmla="*/ 4998335 w 9292543"/>
              <a:gd name="connsiteY8-382" fmla="*/ 1794076 h 3362588"/>
              <a:gd name="connsiteX9-383" fmla="*/ 7556340 w 9292543"/>
              <a:gd name="connsiteY9-384" fmla="*/ 2257064 h 3362588"/>
              <a:gd name="connsiteX10-385" fmla="*/ 6144229 w 9292543"/>
              <a:gd name="connsiteY10-386" fmla="*/ 2071869 h 3362588"/>
              <a:gd name="connsiteX11-387" fmla="*/ 7440593 w 9292543"/>
              <a:gd name="connsiteY11-388" fmla="*/ 370390 h 3362588"/>
              <a:gd name="connsiteX12-389" fmla="*/ 9292543 w 9292543"/>
              <a:gd name="connsiteY12-390" fmla="*/ 0 h 3362588"/>
              <a:gd name="connsiteX0-391" fmla="*/ 32796 w 9292543"/>
              <a:gd name="connsiteY0-392" fmla="*/ 2939970 h 3362588"/>
              <a:gd name="connsiteX1-393" fmla="*/ 1757424 w 9292543"/>
              <a:gd name="connsiteY1-394" fmla="*/ 2002421 h 3362588"/>
              <a:gd name="connsiteX2-395" fmla="*/ 2718122 w 9292543"/>
              <a:gd name="connsiteY2-396" fmla="*/ 2511706 h 3362588"/>
              <a:gd name="connsiteX3-397" fmla="*/ 2313008 w 9292543"/>
              <a:gd name="connsiteY3-398" fmla="*/ 3321935 h 3362588"/>
              <a:gd name="connsiteX4-399" fmla="*/ 1954193 w 9292543"/>
              <a:gd name="connsiteY4-400" fmla="*/ 2592729 h 3362588"/>
              <a:gd name="connsiteX5-401" fmla="*/ 3933464 w 9292543"/>
              <a:gd name="connsiteY5-402" fmla="*/ 1967696 h 3362588"/>
              <a:gd name="connsiteX6-403" fmla="*/ 4743692 w 9292543"/>
              <a:gd name="connsiteY6-404" fmla="*/ 3148314 h 3362588"/>
              <a:gd name="connsiteX7-405" fmla="*/ 3678821 w 9292543"/>
              <a:gd name="connsiteY7-406" fmla="*/ 2974694 h 3362588"/>
              <a:gd name="connsiteX8-407" fmla="*/ 4998335 w 9292543"/>
              <a:gd name="connsiteY8-408" fmla="*/ 1794076 h 3362588"/>
              <a:gd name="connsiteX9-409" fmla="*/ 7556340 w 9292543"/>
              <a:gd name="connsiteY9-410" fmla="*/ 2257064 h 3362588"/>
              <a:gd name="connsiteX10-411" fmla="*/ 6144229 w 9292543"/>
              <a:gd name="connsiteY10-412" fmla="*/ 2071869 h 3362588"/>
              <a:gd name="connsiteX11-413" fmla="*/ 7440593 w 9292543"/>
              <a:gd name="connsiteY11-414" fmla="*/ 370390 h 3362588"/>
              <a:gd name="connsiteX12-415" fmla="*/ 9292543 w 9292543"/>
              <a:gd name="connsiteY12-416" fmla="*/ 0 h 3362588"/>
              <a:gd name="connsiteX0-417" fmla="*/ 32796 w 9292543"/>
              <a:gd name="connsiteY0-418" fmla="*/ 2939970 h 3362588"/>
              <a:gd name="connsiteX1-419" fmla="*/ 1757424 w 9292543"/>
              <a:gd name="connsiteY1-420" fmla="*/ 2002421 h 3362588"/>
              <a:gd name="connsiteX2-421" fmla="*/ 2718122 w 9292543"/>
              <a:gd name="connsiteY2-422" fmla="*/ 2511706 h 3362588"/>
              <a:gd name="connsiteX3-423" fmla="*/ 2313008 w 9292543"/>
              <a:gd name="connsiteY3-424" fmla="*/ 3321935 h 3362588"/>
              <a:gd name="connsiteX4-425" fmla="*/ 1954193 w 9292543"/>
              <a:gd name="connsiteY4-426" fmla="*/ 2592729 h 3362588"/>
              <a:gd name="connsiteX5-427" fmla="*/ 3933464 w 9292543"/>
              <a:gd name="connsiteY5-428" fmla="*/ 1967696 h 3362588"/>
              <a:gd name="connsiteX6-429" fmla="*/ 4743692 w 9292543"/>
              <a:gd name="connsiteY6-430" fmla="*/ 3148314 h 3362588"/>
              <a:gd name="connsiteX7-431" fmla="*/ 3678821 w 9292543"/>
              <a:gd name="connsiteY7-432" fmla="*/ 2974694 h 3362588"/>
              <a:gd name="connsiteX8-433" fmla="*/ 4998335 w 9292543"/>
              <a:gd name="connsiteY8-434" fmla="*/ 1794076 h 3362588"/>
              <a:gd name="connsiteX9-435" fmla="*/ 7556340 w 9292543"/>
              <a:gd name="connsiteY9-436" fmla="*/ 2257064 h 3362588"/>
              <a:gd name="connsiteX10-437" fmla="*/ 6144229 w 9292543"/>
              <a:gd name="connsiteY10-438" fmla="*/ 2071869 h 3362588"/>
              <a:gd name="connsiteX11-439" fmla="*/ 7440593 w 9292543"/>
              <a:gd name="connsiteY11-440" fmla="*/ 370390 h 3362588"/>
              <a:gd name="connsiteX12-441" fmla="*/ 9292543 w 9292543"/>
              <a:gd name="connsiteY12-442" fmla="*/ 0 h 3362588"/>
              <a:gd name="connsiteX0-443" fmla="*/ 32796 w 9292543"/>
              <a:gd name="connsiteY0-444" fmla="*/ 2939970 h 3362588"/>
              <a:gd name="connsiteX1-445" fmla="*/ 1757424 w 9292543"/>
              <a:gd name="connsiteY1-446" fmla="*/ 2002421 h 3362588"/>
              <a:gd name="connsiteX2-447" fmla="*/ 2718122 w 9292543"/>
              <a:gd name="connsiteY2-448" fmla="*/ 2511706 h 3362588"/>
              <a:gd name="connsiteX3-449" fmla="*/ 2313008 w 9292543"/>
              <a:gd name="connsiteY3-450" fmla="*/ 3321935 h 3362588"/>
              <a:gd name="connsiteX4-451" fmla="*/ 1954193 w 9292543"/>
              <a:gd name="connsiteY4-452" fmla="*/ 2592729 h 3362588"/>
              <a:gd name="connsiteX5-453" fmla="*/ 3933464 w 9292543"/>
              <a:gd name="connsiteY5-454" fmla="*/ 1967696 h 3362588"/>
              <a:gd name="connsiteX6-455" fmla="*/ 4743692 w 9292543"/>
              <a:gd name="connsiteY6-456" fmla="*/ 3148314 h 3362588"/>
              <a:gd name="connsiteX7-457" fmla="*/ 3678821 w 9292543"/>
              <a:gd name="connsiteY7-458" fmla="*/ 2974694 h 3362588"/>
              <a:gd name="connsiteX8-459" fmla="*/ 4998335 w 9292543"/>
              <a:gd name="connsiteY8-460" fmla="*/ 1794076 h 3362588"/>
              <a:gd name="connsiteX9-461" fmla="*/ 7556340 w 9292543"/>
              <a:gd name="connsiteY9-462" fmla="*/ 2257064 h 3362588"/>
              <a:gd name="connsiteX10-463" fmla="*/ 6144229 w 9292543"/>
              <a:gd name="connsiteY10-464" fmla="*/ 2071869 h 3362588"/>
              <a:gd name="connsiteX11-465" fmla="*/ 7440593 w 9292543"/>
              <a:gd name="connsiteY11-466" fmla="*/ 370390 h 3362588"/>
              <a:gd name="connsiteX12-467" fmla="*/ 9292543 w 9292543"/>
              <a:gd name="connsiteY12-468" fmla="*/ 0 h 3362588"/>
              <a:gd name="connsiteX0-469" fmla="*/ 33076 w 9292823"/>
              <a:gd name="connsiteY0-470" fmla="*/ 2939970 h 3362588"/>
              <a:gd name="connsiteX1-471" fmla="*/ 1757704 w 9292823"/>
              <a:gd name="connsiteY1-472" fmla="*/ 2002421 h 3362588"/>
              <a:gd name="connsiteX2-473" fmla="*/ 2811000 w 9292823"/>
              <a:gd name="connsiteY2-474" fmla="*/ 2511706 h 3362588"/>
              <a:gd name="connsiteX3-475" fmla="*/ 2313288 w 9292823"/>
              <a:gd name="connsiteY3-476" fmla="*/ 3321935 h 3362588"/>
              <a:gd name="connsiteX4-477" fmla="*/ 1954473 w 9292823"/>
              <a:gd name="connsiteY4-478" fmla="*/ 2592729 h 3362588"/>
              <a:gd name="connsiteX5-479" fmla="*/ 3933744 w 9292823"/>
              <a:gd name="connsiteY5-480" fmla="*/ 1967696 h 3362588"/>
              <a:gd name="connsiteX6-481" fmla="*/ 4743972 w 9292823"/>
              <a:gd name="connsiteY6-482" fmla="*/ 3148314 h 3362588"/>
              <a:gd name="connsiteX7-483" fmla="*/ 3679101 w 9292823"/>
              <a:gd name="connsiteY7-484" fmla="*/ 2974694 h 3362588"/>
              <a:gd name="connsiteX8-485" fmla="*/ 4998615 w 9292823"/>
              <a:gd name="connsiteY8-486" fmla="*/ 1794076 h 3362588"/>
              <a:gd name="connsiteX9-487" fmla="*/ 7556620 w 9292823"/>
              <a:gd name="connsiteY9-488" fmla="*/ 2257064 h 3362588"/>
              <a:gd name="connsiteX10-489" fmla="*/ 6144509 w 9292823"/>
              <a:gd name="connsiteY10-490" fmla="*/ 2071869 h 3362588"/>
              <a:gd name="connsiteX11-491" fmla="*/ 7440873 w 9292823"/>
              <a:gd name="connsiteY11-492" fmla="*/ 370390 h 3362588"/>
              <a:gd name="connsiteX12-493" fmla="*/ 9292823 w 9292823"/>
              <a:gd name="connsiteY12-494" fmla="*/ 0 h 3362588"/>
              <a:gd name="connsiteX0-495" fmla="*/ 33076 w 9292823"/>
              <a:gd name="connsiteY0-496" fmla="*/ 2939970 h 3362588"/>
              <a:gd name="connsiteX1-497" fmla="*/ 1757704 w 9292823"/>
              <a:gd name="connsiteY1-498" fmla="*/ 2002421 h 3362588"/>
              <a:gd name="connsiteX2-499" fmla="*/ 2811000 w 9292823"/>
              <a:gd name="connsiteY2-500" fmla="*/ 2511706 h 3362588"/>
              <a:gd name="connsiteX3-501" fmla="*/ 2313288 w 9292823"/>
              <a:gd name="connsiteY3-502" fmla="*/ 3321935 h 3362588"/>
              <a:gd name="connsiteX4-503" fmla="*/ 1850301 w 9292823"/>
              <a:gd name="connsiteY4-504" fmla="*/ 2592729 h 3362588"/>
              <a:gd name="connsiteX5-505" fmla="*/ 3933744 w 9292823"/>
              <a:gd name="connsiteY5-506" fmla="*/ 1967696 h 3362588"/>
              <a:gd name="connsiteX6-507" fmla="*/ 4743972 w 9292823"/>
              <a:gd name="connsiteY6-508" fmla="*/ 3148314 h 3362588"/>
              <a:gd name="connsiteX7-509" fmla="*/ 3679101 w 9292823"/>
              <a:gd name="connsiteY7-510" fmla="*/ 2974694 h 3362588"/>
              <a:gd name="connsiteX8-511" fmla="*/ 4998615 w 9292823"/>
              <a:gd name="connsiteY8-512" fmla="*/ 1794076 h 3362588"/>
              <a:gd name="connsiteX9-513" fmla="*/ 7556620 w 9292823"/>
              <a:gd name="connsiteY9-514" fmla="*/ 2257064 h 3362588"/>
              <a:gd name="connsiteX10-515" fmla="*/ 6144509 w 9292823"/>
              <a:gd name="connsiteY10-516" fmla="*/ 2071869 h 3362588"/>
              <a:gd name="connsiteX11-517" fmla="*/ 7440873 w 9292823"/>
              <a:gd name="connsiteY11-518" fmla="*/ 370390 h 3362588"/>
              <a:gd name="connsiteX12-519" fmla="*/ 9292823 w 9292823"/>
              <a:gd name="connsiteY12-520" fmla="*/ 0 h 3362588"/>
              <a:gd name="connsiteX0-521" fmla="*/ 33076 w 9211800"/>
              <a:gd name="connsiteY0-522" fmla="*/ 3078866 h 3501484"/>
              <a:gd name="connsiteX1-523" fmla="*/ 1757704 w 9211800"/>
              <a:gd name="connsiteY1-524" fmla="*/ 2141317 h 3501484"/>
              <a:gd name="connsiteX2-525" fmla="*/ 2811000 w 9211800"/>
              <a:gd name="connsiteY2-526" fmla="*/ 2650602 h 3501484"/>
              <a:gd name="connsiteX3-527" fmla="*/ 2313288 w 9211800"/>
              <a:gd name="connsiteY3-528" fmla="*/ 3460831 h 3501484"/>
              <a:gd name="connsiteX4-529" fmla="*/ 1850301 w 9211800"/>
              <a:gd name="connsiteY4-530" fmla="*/ 2731625 h 3501484"/>
              <a:gd name="connsiteX5-531" fmla="*/ 3933744 w 9211800"/>
              <a:gd name="connsiteY5-532" fmla="*/ 2106592 h 3501484"/>
              <a:gd name="connsiteX6-533" fmla="*/ 4743972 w 9211800"/>
              <a:gd name="connsiteY6-534" fmla="*/ 3287210 h 3501484"/>
              <a:gd name="connsiteX7-535" fmla="*/ 3679101 w 9211800"/>
              <a:gd name="connsiteY7-536" fmla="*/ 3113590 h 3501484"/>
              <a:gd name="connsiteX8-537" fmla="*/ 4998615 w 9211800"/>
              <a:gd name="connsiteY8-538" fmla="*/ 1932972 h 3501484"/>
              <a:gd name="connsiteX9-539" fmla="*/ 7556620 w 9211800"/>
              <a:gd name="connsiteY9-540" fmla="*/ 2395960 h 3501484"/>
              <a:gd name="connsiteX10-541" fmla="*/ 6144509 w 9211800"/>
              <a:gd name="connsiteY10-542" fmla="*/ 2210765 h 3501484"/>
              <a:gd name="connsiteX11-543" fmla="*/ 7440873 w 9211800"/>
              <a:gd name="connsiteY11-544" fmla="*/ 509286 h 3501484"/>
              <a:gd name="connsiteX12-545" fmla="*/ 9211800 w 9211800"/>
              <a:gd name="connsiteY12-546" fmla="*/ 0 h 3501484"/>
              <a:gd name="connsiteX0-547" fmla="*/ 33635 w 9177635"/>
              <a:gd name="connsiteY0-548" fmla="*/ 3630310 h 3640434"/>
              <a:gd name="connsiteX1-549" fmla="*/ 1723539 w 9177635"/>
              <a:gd name="connsiteY1-550" fmla="*/ 2141317 h 3640434"/>
              <a:gd name="connsiteX2-551" fmla="*/ 2776835 w 9177635"/>
              <a:gd name="connsiteY2-552" fmla="*/ 2650602 h 3640434"/>
              <a:gd name="connsiteX3-553" fmla="*/ 2279123 w 9177635"/>
              <a:gd name="connsiteY3-554" fmla="*/ 3460831 h 3640434"/>
              <a:gd name="connsiteX4-555" fmla="*/ 1816136 w 9177635"/>
              <a:gd name="connsiteY4-556" fmla="*/ 2731625 h 3640434"/>
              <a:gd name="connsiteX5-557" fmla="*/ 3899579 w 9177635"/>
              <a:gd name="connsiteY5-558" fmla="*/ 2106592 h 3640434"/>
              <a:gd name="connsiteX6-559" fmla="*/ 4709807 w 9177635"/>
              <a:gd name="connsiteY6-560" fmla="*/ 3287210 h 3640434"/>
              <a:gd name="connsiteX7-561" fmla="*/ 3644936 w 9177635"/>
              <a:gd name="connsiteY7-562" fmla="*/ 3113590 h 3640434"/>
              <a:gd name="connsiteX8-563" fmla="*/ 4964450 w 9177635"/>
              <a:gd name="connsiteY8-564" fmla="*/ 1932972 h 3640434"/>
              <a:gd name="connsiteX9-565" fmla="*/ 7522455 w 9177635"/>
              <a:gd name="connsiteY9-566" fmla="*/ 2395960 h 3640434"/>
              <a:gd name="connsiteX10-567" fmla="*/ 6110344 w 9177635"/>
              <a:gd name="connsiteY10-568" fmla="*/ 2210765 h 3640434"/>
              <a:gd name="connsiteX11-569" fmla="*/ 7406708 w 9177635"/>
              <a:gd name="connsiteY11-570" fmla="*/ 509286 h 3640434"/>
              <a:gd name="connsiteX12-571" fmla="*/ 9177635 w 9177635"/>
              <a:gd name="connsiteY12-572" fmla="*/ 0 h 364043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9177635" h="3640434">
                <a:moveTo>
                  <a:pt x="33635" y="3630310"/>
                </a:moveTo>
                <a:cubicBezTo>
                  <a:pt x="-243193" y="3775957"/>
                  <a:pt x="1266339" y="2304602"/>
                  <a:pt x="1723539" y="2141317"/>
                </a:cubicBezTo>
                <a:cubicBezTo>
                  <a:pt x="2180739" y="1978032"/>
                  <a:pt x="2765261" y="2361235"/>
                  <a:pt x="2776835" y="2650602"/>
                </a:cubicBezTo>
                <a:cubicBezTo>
                  <a:pt x="2788409" y="2939969"/>
                  <a:pt x="2439240" y="3447327"/>
                  <a:pt x="2279123" y="3460831"/>
                </a:cubicBezTo>
                <a:cubicBezTo>
                  <a:pt x="2119007" y="3474335"/>
                  <a:pt x="1742829" y="3165675"/>
                  <a:pt x="1816136" y="2731625"/>
                </a:cubicBezTo>
                <a:cubicBezTo>
                  <a:pt x="1889443" y="2297575"/>
                  <a:pt x="3417301" y="2013995"/>
                  <a:pt x="3899579" y="2106592"/>
                </a:cubicBezTo>
                <a:cubicBezTo>
                  <a:pt x="4381857" y="2199189"/>
                  <a:pt x="5064763" y="3003630"/>
                  <a:pt x="4709807" y="3287210"/>
                </a:cubicBezTo>
                <a:cubicBezTo>
                  <a:pt x="4354851" y="3570790"/>
                  <a:pt x="3602496" y="3628663"/>
                  <a:pt x="3644936" y="3113590"/>
                </a:cubicBezTo>
                <a:cubicBezTo>
                  <a:pt x="3687376" y="2598517"/>
                  <a:pt x="4007610" y="2183757"/>
                  <a:pt x="4964450" y="1932972"/>
                </a:cubicBezTo>
                <a:cubicBezTo>
                  <a:pt x="5921290" y="1682187"/>
                  <a:pt x="7723083" y="1454552"/>
                  <a:pt x="7522455" y="2395960"/>
                </a:cubicBezTo>
                <a:cubicBezTo>
                  <a:pt x="7321827" y="3337368"/>
                  <a:pt x="5990739" y="3069221"/>
                  <a:pt x="6110344" y="2210765"/>
                </a:cubicBezTo>
                <a:cubicBezTo>
                  <a:pt x="6229949" y="1352309"/>
                  <a:pt x="6895493" y="877747"/>
                  <a:pt x="7406708" y="509286"/>
                </a:cubicBezTo>
                <a:cubicBezTo>
                  <a:pt x="7917923" y="140825"/>
                  <a:pt x="8847757" y="57873"/>
                  <a:pt x="9177635" y="0"/>
                </a:cubicBezTo>
              </a:path>
            </a:pathLst>
          </a:custGeom>
          <a:noFill/>
          <a:ln w="19050">
            <a:solidFill>
              <a:srgbClr val="43362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9" name="Freeform 49"/>
          <p:cNvSpPr>
            <a:spLocks noEditPoints="1"/>
          </p:cNvSpPr>
          <p:nvPr/>
        </p:nvSpPr>
        <p:spPr bwMode="auto">
          <a:xfrm rot="2253655">
            <a:off x="5831917" y="2862393"/>
            <a:ext cx="858767" cy="742107"/>
          </a:xfrm>
          <a:custGeom>
            <a:avLst/>
            <a:gdLst>
              <a:gd name="T0" fmla="*/ 197 w 198"/>
              <a:gd name="T1" fmla="*/ 3 h 172"/>
              <a:gd name="T2" fmla="*/ 195 w 198"/>
              <a:gd name="T3" fmla="*/ 3 h 172"/>
              <a:gd name="T4" fmla="*/ 191 w 198"/>
              <a:gd name="T5" fmla="*/ 0 h 172"/>
              <a:gd name="T6" fmla="*/ 160 w 198"/>
              <a:gd name="T7" fmla="*/ 9 h 172"/>
              <a:gd name="T8" fmla="*/ 131 w 198"/>
              <a:gd name="T9" fmla="*/ 20 h 172"/>
              <a:gd name="T10" fmla="*/ 2 w 198"/>
              <a:gd name="T11" fmla="*/ 74 h 172"/>
              <a:gd name="T12" fmla="*/ 0 w 198"/>
              <a:gd name="T13" fmla="*/ 77 h 172"/>
              <a:gd name="T14" fmla="*/ 2 w 198"/>
              <a:gd name="T15" fmla="*/ 81 h 172"/>
              <a:gd name="T16" fmla="*/ 42 w 198"/>
              <a:gd name="T17" fmla="*/ 103 h 172"/>
              <a:gd name="T18" fmla="*/ 52 w 198"/>
              <a:gd name="T19" fmla="*/ 169 h 172"/>
              <a:gd name="T20" fmla="*/ 56 w 198"/>
              <a:gd name="T21" fmla="*/ 172 h 172"/>
              <a:gd name="T22" fmla="*/ 57 w 198"/>
              <a:gd name="T23" fmla="*/ 171 h 172"/>
              <a:gd name="T24" fmla="*/ 59 w 198"/>
              <a:gd name="T25" fmla="*/ 170 h 172"/>
              <a:gd name="T26" fmla="*/ 93 w 198"/>
              <a:gd name="T27" fmla="*/ 137 h 172"/>
              <a:gd name="T28" fmla="*/ 96 w 198"/>
              <a:gd name="T29" fmla="*/ 141 h 172"/>
              <a:gd name="T30" fmla="*/ 120 w 198"/>
              <a:gd name="T31" fmla="*/ 153 h 172"/>
              <a:gd name="T32" fmla="*/ 123 w 198"/>
              <a:gd name="T33" fmla="*/ 152 h 172"/>
              <a:gd name="T34" fmla="*/ 142 w 198"/>
              <a:gd name="T35" fmla="*/ 119 h 172"/>
              <a:gd name="T36" fmla="*/ 179 w 198"/>
              <a:gd name="T37" fmla="*/ 48 h 172"/>
              <a:gd name="T38" fmla="*/ 192 w 198"/>
              <a:gd name="T39" fmla="*/ 20 h 172"/>
              <a:gd name="T40" fmla="*/ 196 w 198"/>
              <a:gd name="T41" fmla="*/ 11 h 172"/>
              <a:gd name="T42" fmla="*/ 197 w 198"/>
              <a:gd name="T43" fmla="*/ 8 h 172"/>
              <a:gd name="T44" fmla="*/ 198 w 198"/>
              <a:gd name="T45" fmla="*/ 7 h 172"/>
              <a:gd name="T46" fmla="*/ 198 w 198"/>
              <a:gd name="T47" fmla="*/ 7 h 172"/>
              <a:gd name="T48" fmla="*/ 198 w 198"/>
              <a:gd name="T49" fmla="*/ 6 h 172"/>
              <a:gd name="T50" fmla="*/ 198 w 198"/>
              <a:gd name="T51" fmla="*/ 5 h 172"/>
              <a:gd name="T52" fmla="*/ 197 w 198"/>
              <a:gd name="T53" fmla="*/ 3 h 172"/>
              <a:gd name="T54" fmla="*/ 134 w 198"/>
              <a:gd name="T55" fmla="*/ 27 h 172"/>
              <a:gd name="T56" fmla="*/ 162 w 198"/>
              <a:gd name="T57" fmla="*/ 15 h 172"/>
              <a:gd name="T58" fmla="*/ 171 w 198"/>
              <a:gd name="T59" fmla="*/ 12 h 172"/>
              <a:gd name="T60" fmla="*/ 144 w 198"/>
              <a:gd name="T61" fmla="*/ 31 h 172"/>
              <a:gd name="T62" fmla="*/ 95 w 198"/>
              <a:gd name="T63" fmla="*/ 63 h 172"/>
              <a:gd name="T64" fmla="*/ 45 w 198"/>
              <a:gd name="T65" fmla="*/ 97 h 172"/>
              <a:gd name="T66" fmla="*/ 11 w 198"/>
              <a:gd name="T67" fmla="*/ 78 h 172"/>
              <a:gd name="T68" fmla="*/ 134 w 198"/>
              <a:gd name="T69" fmla="*/ 27 h 172"/>
              <a:gd name="T70" fmla="*/ 48 w 198"/>
              <a:gd name="T71" fmla="*/ 102 h 172"/>
              <a:gd name="T72" fmla="*/ 98 w 198"/>
              <a:gd name="T73" fmla="*/ 69 h 172"/>
              <a:gd name="T74" fmla="*/ 139 w 198"/>
              <a:gd name="T75" fmla="*/ 43 h 172"/>
              <a:gd name="T76" fmla="*/ 62 w 198"/>
              <a:gd name="T77" fmla="*/ 110 h 172"/>
              <a:gd name="T78" fmla="*/ 61 w 198"/>
              <a:gd name="T79" fmla="*/ 113 h 172"/>
              <a:gd name="T80" fmla="*/ 62 w 198"/>
              <a:gd name="T81" fmla="*/ 115 h 172"/>
              <a:gd name="T82" fmla="*/ 55 w 198"/>
              <a:gd name="T83" fmla="*/ 147 h 172"/>
              <a:gd name="T84" fmla="*/ 48 w 198"/>
              <a:gd name="T85" fmla="*/ 102 h 172"/>
              <a:gd name="T86" fmla="*/ 68 w 198"/>
              <a:gd name="T87" fmla="*/ 117 h 172"/>
              <a:gd name="T88" fmla="*/ 77 w 198"/>
              <a:gd name="T89" fmla="*/ 122 h 172"/>
              <a:gd name="T90" fmla="*/ 88 w 198"/>
              <a:gd name="T91" fmla="*/ 133 h 172"/>
              <a:gd name="T92" fmla="*/ 60 w 198"/>
              <a:gd name="T93" fmla="*/ 160 h 172"/>
              <a:gd name="T94" fmla="*/ 68 w 198"/>
              <a:gd name="T95" fmla="*/ 117 h 172"/>
              <a:gd name="T96" fmla="*/ 157 w 198"/>
              <a:gd name="T97" fmla="*/ 76 h 172"/>
              <a:gd name="T98" fmla="*/ 134 w 198"/>
              <a:gd name="T99" fmla="*/ 119 h 172"/>
              <a:gd name="T100" fmla="*/ 118 w 198"/>
              <a:gd name="T101" fmla="*/ 146 h 172"/>
              <a:gd name="T102" fmla="*/ 107 w 198"/>
              <a:gd name="T103" fmla="*/ 141 h 172"/>
              <a:gd name="T104" fmla="*/ 88 w 198"/>
              <a:gd name="T105" fmla="*/ 123 h 172"/>
              <a:gd name="T106" fmla="*/ 71 w 198"/>
              <a:gd name="T107" fmla="*/ 111 h 172"/>
              <a:gd name="T108" fmla="*/ 188 w 198"/>
              <a:gd name="T109" fmla="*/ 13 h 172"/>
              <a:gd name="T110" fmla="*/ 157 w 198"/>
              <a:gd name="T111" fmla="*/ 76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8" h="172">
                <a:moveTo>
                  <a:pt x="197" y="3"/>
                </a:moveTo>
                <a:cubicBezTo>
                  <a:pt x="196" y="3"/>
                  <a:pt x="196" y="3"/>
                  <a:pt x="195" y="3"/>
                </a:cubicBezTo>
                <a:cubicBezTo>
                  <a:pt x="195" y="1"/>
                  <a:pt x="193" y="0"/>
                  <a:pt x="191" y="0"/>
                </a:cubicBezTo>
                <a:cubicBezTo>
                  <a:pt x="176" y="4"/>
                  <a:pt x="168" y="6"/>
                  <a:pt x="160" y="9"/>
                </a:cubicBezTo>
                <a:cubicBezTo>
                  <a:pt x="152" y="12"/>
                  <a:pt x="145" y="15"/>
                  <a:pt x="131" y="20"/>
                </a:cubicBezTo>
                <a:cubicBezTo>
                  <a:pt x="87" y="38"/>
                  <a:pt x="39" y="58"/>
                  <a:pt x="2" y="74"/>
                </a:cubicBezTo>
                <a:cubicBezTo>
                  <a:pt x="0" y="75"/>
                  <a:pt x="0" y="76"/>
                  <a:pt x="0" y="77"/>
                </a:cubicBezTo>
                <a:cubicBezTo>
                  <a:pt x="0" y="79"/>
                  <a:pt x="0" y="80"/>
                  <a:pt x="2" y="81"/>
                </a:cubicBezTo>
                <a:cubicBezTo>
                  <a:pt x="17" y="88"/>
                  <a:pt x="28" y="93"/>
                  <a:pt x="42" y="103"/>
                </a:cubicBezTo>
                <a:cubicBezTo>
                  <a:pt x="45" y="125"/>
                  <a:pt x="48" y="147"/>
                  <a:pt x="52" y="169"/>
                </a:cubicBezTo>
                <a:cubicBezTo>
                  <a:pt x="52" y="171"/>
                  <a:pt x="54" y="172"/>
                  <a:pt x="56" y="172"/>
                </a:cubicBezTo>
                <a:cubicBezTo>
                  <a:pt x="56" y="172"/>
                  <a:pt x="57" y="171"/>
                  <a:pt x="57" y="171"/>
                </a:cubicBezTo>
                <a:cubicBezTo>
                  <a:pt x="58" y="171"/>
                  <a:pt x="59" y="171"/>
                  <a:pt x="59" y="170"/>
                </a:cubicBezTo>
                <a:cubicBezTo>
                  <a:pt x="72" y="157"/>
                  <a:pt x="81" y="148"/>
                  <a:pt x="93" y="137"/>
                </a:cubicBezTo>
                <a:cubicBezTo>
                  <a:pt x="94" y="139"/>
                  <a:pt x="95" y="140"/>
                  <a:pt x="96" y="141"/>
                </a:cubicBezTo>
                <a:cubicBezTo>
                  <a:pt x="103" y="147"/>
                  <a:pt x="110" y="152"/>
                  <a:pt x="120" y="153"/>
                </a:cubicBezTo>
                <a:cubicBezTo>
                  <a:pt x="121" y="153"/>
                  <a:pt x="122" y="152"/>
                  <a:pt x="123" y="152"/>
                </a:cubicBezTo>
                <a:cubicBezTo>
                  <a:pt x="127" y="145"/>
                  <a:pt x="134" y="133"/>
                  <a:pt x="142" y="119"/>
                </a:cubicBezTo>
                <a:cubicBezTo>
                  <a:pt x="154" y="97"/>
                  <a:pt x="168" y="70"/>
                  <a:pt x="179" y="48"/>
                </a:cubicBezTo>
                <a:cubicBezTo>
                  <a:pt x="184" y="37"/>
                  <a:pt x="189" y="27"/>
                  <a:pt x="192" y="20"/>
                </a:cubicBezTo>
                <a:cubicBezTo>
                  <a:pt x="194" y="16"/>
                  <a:pt x="195" y="13"/>
                  <a:pt x="196" y="11"/>
                </a:cubicBezTo>
                <a:cubicBezTo>
                  <a:pt x="197" y="10"/>
                  <a:pt x="197" y="9"/>
                  <a:pt x="197" y="8"/>
                </a:cubicBezTo>
                <a:cubicBezTo>
                  <a:pt x="198" y="7"/>
                  <a:pt x="198" y="7"/>
                  <a:pt x="198" y="7"/>
                </a:cubicBezTo>
                <a:cubicBezTo>
                  <a:pt x="198" y="7"/>
                  <a:pt x="198" y="7"/>
                  <a:pt x="198" y="7"/>
                </a:cubicBezTo>
                <a:cubicBezTo>
                  <a:pt x="198" y="6"/>
                  <a:pt x="198" y="6"/>
                  <a:pt x="198" y="6"/>
                </a:cubicBezTo>
                <a:cubicBezTo>
                  <a:pt x="198" y="5"/>
                  <a:pt x="198" y="5"/>
                  <a:pt x="198" y="5"/>
                </a:cubicBezTo>
                <a:cubicBezTo>
                  <a:pt x="198" y="5"/>
                  <a:pt x="197" y="4"/>
                  <a:pt x="197" y="3"/>
                </a:cubicBezTo>
                <a:close/>
                <a:moveTo>
                  <a:pt x="134" y="27"/>
                </a:moveTo>
                <a:cubicBezTo>
                  <a:pt x="147" y="21"/>
                  <a:pt x="155" y="18"/>
                  <a:pt x="162" y="15"/>
                </a:cubicBezTo>
                <a:cubicBezTo>
                  <a:pt x="165" y="14"/>
                  <a:pt x="168" y="13"/>
                  <a:pt x="171" y="12"/>
                </a:cubicBezTo>
                <a:cubicBezTo>
                  <a:pt x="161" y="19"/>
                  <a:pt x="153" y="25"/>
                  <a:pt x="144" y="31"/>
                </a:cubicBezTo>
                <a:cubicBezTo>
                  <a:pt x="130" y="41"/>
                  <a:pt x="116" y="51"/>
                  <a:pt x="95" y="63"/>
                </a:cubicBezTo>
                <a:cubicBezTo>
                  <a:pt x="78" y="73"/>
                  <a:pt x="60" y="85"/>
                  <a:pt x="45" y="97"/>
                </a:cubicBezTo>
                <a:cubicBezTo>
                  <a:pt x="33" y="88"/>
                  <a:pt x="23" y="83"/>
                  <a:pt x="11" y="78"/>
                </a:cubicBezTo>
                <a:cubicBezTo>
                  <a:pt x="48" y="62"/>
                  <a:pt x="92" y="43"/>
                  <a:pt x="134" y="27"/>
                </a:cubicBezTo>
                <a:close/>
                <a:moveTo>
                  <a:pt x="48" y="102"/>
                </a:moveTo>
                <a:cubicBezTo>
                  <a:pt x="63" y="91"/>
                  <a:pt x="82" y="79"/>
                  <a:pt x="98" y="69"/>
                </a:cubicBezTo>
                <a:cubicBezTo>
                  <a:pt x="115" y="59"/>
                  <a:pt x="128" y="51"/>
                  <a:pt x="139" y="43"/>
                </a:cubicBezTo>
                <a:cubicBezTo>
                  <a:pt x="114" y="64"/>
                  <a:pt x="92" y="84"/>
                  <a:pt x="62" y="110"/>
                </a:cubicBezTo>
                <a:cubicBezTo>
                  <a:pt x="61" y="111"/>
                  <a:pt x="61" y="112"/>
                  <a:pt x="61" y="113"/>
                </a:cubicBezTo>
                <a:cubicBezTo>
                  <a:pt x="61" y="114"/>
                  <a:pt x="61" y="114"/>
                  <a:pt x="62" y="115"/>
                </a:cubicBezTo>
                <a:cubicBezTo>
                  <a:pt x="59" y="123"/>
                  <a:pt x="57" y="134"/>
                  <a:pt x="55" y="147"/>
                </a:cubicBezTo>
                <a:cubicBezTo>
                  <a:pt x="53" y="132"/>
                  <a:pt x="51" y="117"/>
                  <a:pt x="48" y="102"/>
                </a:cubicBezTo>
                <a:close/>
                <a:moveTo>
                  <a:pt x="68" y="117"/>
                </a:moveTo>
                <a:cubicBezTo>
                  <a:pt x="71" y="118"/>
                  <a:pt x="74" y="120"/>
                  <a:pt x="77" y="122"/>
                </a:cubicBezTo>
                <a:cubicBezTo>
                  <a:pt x="81" y="125"/>
                  <a:pt x="84" y="129"/>
                  <a:pt x="88" y="133"/>
                </a:cubicBezTo>
                <a:cubicBezTo>
                  <a:pt x="78" y="142"/>
                  <a:pt x="70" y="150"/>
                  <a:pt x="60" y="160"/>
                </a:cubicBezTo>
                <a:cubicBezTo>
                  <a:pt x="63" y="141"/>
                  <a:pt x="65" y="128"/>
                  <a:pt x="68" y="117"/>
                </a:cubicBezTo>
                <a:close/>
                <a:moveTo>
                  <a:pt x="157" y="76"/>
                </a:moveTo>
                <a:cubicBezTo>
                  <a:pt x="149" y="91"/>
                  <a:pt x="141" y="106"/>
                  <a:pt x="134" y="119"/>
                </a:cubicBezTo>
                <a:cubicBezTo>
                  <a:pt x="128" y="131"/>
                  <a:pt x="122" y="140"/>
                  <a:pt x="118" y="146"/>
                </a:cubicBezTo>
                <a:cubicBezTo>
                  <a:pt x="114" y="145"/>
                  <a:pt x="111" y="144"/>
                  <a:pt x="107" y="141"/>
                </a:cubicBezTo>
                <a:cubicBezTo>
                  <a:pt x="101" y="137"/>
                  <a:pt x="95" y="129"/>
                  <a:pt x="88" y="123"/>
                </a:cubicBezTo>
                <a:cubicBezTo>
                  <a:pt x="83" y="118"/>
                  <a:pt x="78" y="113"/>
                  <a:pt x="71" y="111"/>
                </a:cubicBezTo>
                <a:cubicBezTo>
                  <a:pt x="115" y="73"/>
                  <a:pt x="142" y="46"/>
                  <a:pt x="188" y="13"/>
                </a:cubicBezTo>
                <a:cubicBezTo>
                  <a:pt x="182" y="26"/>
                  <a:pt x="170" y="51"/>
                  <a:pt x="157" y="76"/>
                </a:cubicBezTo>
                <a:close/>
              </a:path>
            </a:pathLst>
          </a:custGeom>
          <a:solidFill>
            <a:srgbClr val="3737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20" name="Freeform 49"/>
          <p:cNvSpPr>
            <a:spLocks noEditPoints="1"/>
          </p:cNvSpPr>
          <p:nvPr/>
        </p:nvSpPr>
        <p:spPr bwMode="auto">
          <a:xfrm rot="203852">
            <a:off x="1912833" y="3764425"/>
            <a:ext cx="582070" cy="502998"/>
          </a:xfrm>
          <a:custGeom>
            <a:avLst/>
            <a:gdLst>
              <a:gd name="T0" fmla="*/ 197 w 198"/>
              <a:gd name="T1" fmla="*/ 3 h 172"/>
              <a:gd name="T2" fmla="*/ 195 w 198"/>
              <a:gd name="T3" fmla="*/ 3 h 172"/>
              <a:gd name="T4" fmla="*/ 191 w 198"/>
              <a:gd name="T5" fmla="*/ 0 h 172"/>
              <a:gd name="T6" fmla="*/ 160 w 198"/>
              <a:gd name="T7" fmla="*/ 9 h 172"/>
              <a:gd name="T8" fmla="*/ 131 w 198"/>
              <a:gd name="T9" fmla="*/ 20 h 172"/>
              <a:gd name="T10" fmla="*/ 2 w 198"/>
              <a:gd name="T11" fmla="*/ 74 h 172"/>
              <a:gd name="T12" fmla="*/ 0 w 198"/>
              <a:gd name="T13" fmla="*/ 77 h 172"/>
              <a:gd name="T14" fmla="*/ 2 w 198"/>
              <a:gd name="T15" fmla="*/ 81 h 172"/>
              <a:gd name="T16" fmla="*/ 42 w 198"/>
              <a:gd name="T17" fmla="*/ 103 h 172"/>
              <a:gd name="T18" fmla="*/ 52 w 198"/>
              <a:gd name="T19" fmla="*/ 169 h 172"/>
              <a:gd name="T20" fmla="*/ 56 w 198"/>
              <a:gd name="T21" fmla="*/ 172 h 172"/>
              <a:gd name="T22" fmla="*/ 57 w 198"/>
              <a:gd name="T23" fmla="*/ 171 h 172"/>
              <a:gd name="T24" fmla="*/ 59 w 198"/>
              <a:gd name="T25" fmla="*/ 170 h 172"/>
              <a:gd name="T26" fmla="*/ 93 w 198"/>
              <a:gd name="T27" fmla="*/ 137 h 172"/>
              <a:gd name="T28" fmla="*/ 96 w 198"/>
              <a:gd name="T29" fmla="*/ 141 h 172"/>
              <a:gd name="T30" fmla="*/ 120 w 198"/>
              <a:gd name="T31" fmla="*/ 153 h 172"/>
              <a:gd name="T32" fmla="*/ 123 w 198"/>
              <a:gd name="T33" fmla="*/ 152 h 172"/>
              <a:gd name="T34" fmla="*/ 142 w 198"/>
              <a:gd name="T35" fmla="*/ 119 h 172"/>
              <a:gd name="T36" fmla="*/ 179 w 198"/>
              <a:gd name="T37" fmla="*/ 48 h 172"/>
              <a:gd name="T38" fmla="*/ 192 w 198"/>
              <a:gd name="T39" fmla="*/ 20 h 172"/>
              <a:gd name="T40" fmla="*/ 196 w 198"/>
              <a:gd name="T41" fmla="*/ 11 h 172"/>
              <a:gd name="T42" fmla="*/ 197 w 198"/>
              <a:gd name="T43" fmla="*/ 8 h 172"/>
              <a:gd name="T44" fmla="*/ 198 w 198"/>
              <a:gd name="T45" fmla="*/ 7 h 172"/>
              <a:gd name="T46" fmla="*/ 198 w 198"/>
              <a:gd name="T47" fmla="*/ 7 h 172"/>
              <a:gd name="T48" fmla="*/ 198 w 198"/>
              <a:gd name="T49" fmla="*/ 6 h 172"/>
              <a:gd name="T50" fmla="*/ 198 w 198"/>
              <a:gd name="T51" fmla="*/ 5 h 172"/>
              <a:gd name="T52" fmla="*/ 197 w 198"/>
              <a:gd name="T53" fmla="*/ 3 h 172"/>
              <a:gd name="T54" fmla="*/ 134 w 198"/>
              <a:gd name="T55" fmla="*/ 27 h 172"/>
              <a:gd name="T56" fmla="*/ 162 w 198"/>
              <a:gd name="T57" fmla="*/ 15 h 172"/>
              <a:gd name="T58" fmla="*/ 171 w 198"/>
              <a:gd name="T59" fmla="*/ 12 h 172"/>
              <a:gd name="T60" fmla="*/ 144 w 198"/>
              <a:gd name="T61" fmla="*/ 31 h 172"/>
              <a:gd name="T62" fmla="*/ 95 w 198"/>
              <a:gd name="T63" fmla="*/ 63 h 172"/>
              <a:gd name="T64" fmla="*/ 45 w 198"/>
              <a:gd name="T65" fmla="*/ 97 h 172"/>
              <a:gd name="T66" fmla="*/ 11 w 198"/>
              <a:gd name="T67" fmla="*/ 78 h 172"/>
              <a:gd name="T68" fmla="*/ 134 w 198"/>
              <a:gd name="T69" fmla="*/ 27 h 172"/>
              <a:gd name="T70" fmla="*/ 48 w 198"/>
              <a:gd name="T71" fmla="*/ 102 h 172"/>
              <a:gd name="T72" fmla="*/ 98 w 198"/>
              <a:gd name="T73" fmla="*/ 69 h 172"/>
              <a:gd name="T74" fmla="*/ 139 w 198"/>
              <a:gd name="T75" fmla="*/ 43 h 172"/>
              <a:gd name="T76" fmla="*/ 62 w 198"/>
              <a:gd name="T77" fmla="*/ 110 h 172"/>
              <a:gd name="T78" fmla="*/ 61 w 198"/>
              <a:gd name="T79" fmla="*/ 113 h 172"/>
              <a:gd name="T80" fmla="*/ 62 w 198"/>
              <a:gd name="T81" fmla="*/ 115 h 172"/>
              <a:gd name="T82" fmla="*/ 55 w 198"/>
              <a:gd name="T83" fmla="*/ 147 h 172"/>
              <a:gd name="T84" fmla="*/ 48 w 198"/>
              <a:gd name="T85" fmla="*/ 102 h 172"/>
              <a:gd name="T86" fmla="*/ 68 w 198"/>
              <a:gd name="T87" fmla="*/ 117 h 172"/>
              <a:gd name="T88" fmla="*/ 77 w 198"/>
              <a:gd name="T89" fmla="*/ 122 h 172"/>
              <a:gd name="T90" fmla="*/ 88 w 198"/>
              <a:gd name="T91" fmla="*/ 133 h 172"/>
              <a:gd name="T92" fmla="*/ 60 w 198"/>
              <a:gd name="T93" fmla="*/ 160 h 172"/>
              <a:gd name="T94" fmla="*/ 68 w 198"/>
              <a:gd name="T95" fmla="*/ 117 h 172"/>
              <a:gd name="T96" fmla="*/ 157 w 198"/>
              <a:gd name="T97" fmla="*/ 76 h 172"/>
              <a:gd name="T98" fmla="*/ 134 w 198"/>
              <a:gd name="T99" fmla="*/ 119 h 172"/>
              <a:gd name="T100" fmla="*/ 118 w 198"/>
              <a:gd name="T101" fmla="*/ 146 h 172"/>
              <a:gd name="T102" fmla="*/ 107 w 198"/>
              <a:gd name="T103" fmla="*/ 141 h 172"/>
              <a:gd name="T104" fmla="*/ 88 w 198"/>
              <a:gd name="T105" fmla="*/ 123 h 172"/>
              <a:gd name="T106" fmla="*/ 71 w 198"/>
              <a:gd name="T107" fmla="*/ 111 h 172"/>
              <a:gd name="T108" fmla="*/ 188 w 198"/>
              <a:gd name="T109" fmla="*/ 13 h 172"/>
              <a:gd name="T110" fmla="*/ 157 w 198"/>
              <a:gd name="T111" fmla="*/ 76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8" h="172">
                <a:moveTo>
                  <a:pt x="197" y="3"/>
                </a:moveTo>
                <a:cubicBezTo>
                  <a:pt x="196" y="3"/>
                  <a:pt x="196" y="3"/>
                  <a:pt x="195" y="3"/>
                </a:cubicBezTo>
                <a:cubicBezTo>
                  <a:pt x="195" y="1"/>
                  <a:pt x="193" y="0"/>
                  <a:pt x="191" y="0"/>
                </a:cubicBezTo>
                <a:cubicBezTo>
                  <a:pt x="176" y="4"/>
                  <a:pt x="168" y="6"/>
                  <a:pt x="160" y="9"/>
                </a:cubicBezTo>
                <a:cubicBezTo>
                  <a:pt x="152" y="12"/>
                  <a:pt x="145" y="15"/>
                  <a:pt x="131" y="20"/>
                </a:cubicBezTo>
                <a:cubicBezTo>
                  <a:pt x="87" y="38"/>
                  <a:pt x="39" y="58"/>
                  <a:pt x="2" y="74"/>
                </a:cubicBezTo>
                <a:cubicBezTo>
                  <a:pt x="0" y="75"/>
                  <a:pt x="0" y="76"/>
                  <a:pt x="0" y="77"/>
                </a:cubicBezTo>
                <a:cubicBezTo>
                  <a:pt x="0" y="79"/>
                  <a:pt x="0" y="80"/>
                  <a:pt x="2" y="81"/>
                </a:cubicBezTo>
                <a:cubicBezTo>
                  <a:pt x="17" y="88"/>
                  <a:pt x="28" y="93"/>
                  <a:pt x="42" y="103"/>
                </a:cubicBezTo>
                <a:cubicBezTo>
                  <a:pt x="45" y="125"/>
                  <a:pt x="48" y="147"/>
                  <a:pt x="52" y="169"/>
                </a:cubicBezTo>
                <a:cubicBezTo>
                  <a:pt x="52" y="171"/>
                  <a:pt x="54" y="172"/>
                  <a:pt x="56" y="172"/>
                </a:cubicBezTo>
                <a:cubicBezTo>
                  <a:pt x="56" y="172"/>
                  <a:pt x="57" y="171"/>
                  <a:pt x="57" y="171"/>
                </a:cubicBezTo>
                <a:cubicBezTo>
                  <a:pt x="58" y="171"/>
                  <a:pt x="59" y="171"/>
                  <a:pt x="59" y="170"/>
                </a:cubicBezTo>
                <a:cubicBezTo>
                  <a:pt x="72" y="157"/>
                  <a:pt x="81" y="148"/>
                  <a:pt x="93" y="137"/>
                </a:cubicBezTo>
                <a:cubicBezTo>
                  <a:pt x="94" y="139"/>
                  <a:pt x="95" y="140"/>
                  <a:pt x="96" y="141"/>
                </a:cubicBezTo>
                <a:cubicBezTo>
                  <a:pt x="103" y="147"/>
                  <a:pt x="110" y="152"/>
                  <a:pt x="120" y="153"/>
                </a:cubicBezTo>
                <a:cubicBezTo>
                  <a:pt x="121" y="153"/>
                  <a:pt x="122" y="152"/>
                  <a:pt x="123" y="152"/>
                </a:cubicBezTo>
                <a:cubicBezTo>
                  <a:pt x="127" y="145"/>
                  <a:pt x="134" y="133"/>
                  <a:pt x="142" y="119"/>
                </a:cubicBezTo>
                <a:cubicBezTo>
                  <a:pt x="154" y="97"/>
                  <a:pt x="168" y="70"/>
                  <a:pt x="179" y="48"/>
                </a:cubicBezTo>
                <a:cubicBezTo>
                  <a:pt x="184" y="37"/>
                  <a:pt x="189" y="27"/>
                  <a:pt x="192" y="20"/>
                </a:cubicBezTo>
                <a:cubicBezTo>
                  <a:pt x="194" y="16"/>
                  <a:pt x="195" y="13"/>
                  <a:pt x="196" y="11"/>
                </a:cubicBezTo>
                <a:cubicBezTo>
                  <a:pt x="197" y="10"/>
                  <a:pt x="197" y="9"/>
                  <a:pt x="197" y="8"/>
                </a:cubicBezTo>
                <a:cubicBezTo>
                  <a:pt x="198" y="7"/>
                  <a:pt x="198" y="7"/>
                  <a:pt x="198" y="7"/>
                </a:cubicBezTo>
                <a:cubicBezTo>
                  <a:pt x="198" y="7"/>
                  <a:pt x="198" y="7"/>
                  <a:pt x="198" y="7"/>
                </a:cubicBezTo>
                <a:cubicBezTo>
                  <a:pt x="198" y="6"/>
                  <a:pt x="198" y="6"/>
                  <a:pt x="198" y="6"/>
                </a:cubicBezTo>
                <a:cubicBezTo>
                  <a:pt x="198" y="5"/>
                  <a:pt x="198" y="5"/>
                  <a:pt x="198" y="5"/>
                </a:cubicBezTo>
                <a:cubicBezTo>
                  <a:pt x="198" y="5"/>
                  <a:pt x="197" y="4"/>
                  <a:pt x="197" y="3"/>
                </a:cubicBezTo>
                <a:close/>
                <a:moveTo>
                  <a:pt x="134" y="27"/>
                </a:moveTo>
                <a:cubicBezTo>
                  <a:pt x="147" y="21"/>
                  <a:pt x="155" y="18"/>
                  <a:pt x="162" y="15"/>
                </a:cubicBezTo>
                <a:cubicBezTo>
                  <a:pt x="165" y="14"/>
                  <a:pt x="168" y="13"/>
                  <a:pt x="171" y="12"/>
                </a:cubicBezTo>
                <a:cubicBezTo>
                  <a:pt x="161" y="19"/>
                  <a:pt x="153" y="25"/>
                  <a:pt x="144" y="31"/>
                </a:cubicBezTo>
                <a:cubicBezTo>
                  <a:pt x="130" y="41"/>
                  <a:pt x="116" y="51"/>
                  <a:pt x="95" y="63"/>
                </a:cubicBezTo>
                <a:cubicBezTo>
                  <a:pt x="78" y="73"/>
                  <a:pt x="60" y="85"/>
                  <a:pt x="45" y="97"/>
                </a:cubicBezTo>
                <a:cubicBezTo>
                  <a:pt x="33" y="88"/>
                  <a:pt x="23" y="83"/>
                  <a:pt x="11" y="78"/>
                </a:cubicBezTo>
                <a:cubicBezTo>
                  <a:pt x="48" y="62"/>
                  <a:pt x="92" y="43"/>
                  <a:pt x="134" y="27"/>
                </a:cubicBezTo>
                <a:close/>
                <a:moveTo>
                  <a:pt x="48" y="102"/>
                </a:moveTo>
                <a:cubicBezTo>
                  <a:pt x="63" y="91"/>
                  <a:pt x="82" y="79"/>
                  <a:pt x="98" y="69"/>
                </a:cubicBezTo>
                <a:cubicBezTo>
                  <a:pt x="115" y="59"/>
                  <a:pt x="128" y="51"/>
                  <a:pt x="139" y="43"/>
                </a:cubicBezTo>
                <a:cubicBezTo>
                  <a:pt x="114" y="64"/>
                  <a:pt x="92" y="84"/>
                  <a:pt x="62" y="110"/>
                </a:cubicBezTo>
                <a:cubicBezTo>
                  <a:pt x="61" y="111"/>
                  <a:pt x="61" y="112"/>
                  <a:pt x="61" y="113"/>
                </a:cubicBezTo>
                <a:cubicBezTo>
                  <a:pt x="61" y="114"/>
                  <a:pt x="61" y="114"/>
                  <a:pt x="62" y="115"/>
                </a:cubicBezTo>
                <a:cubicBezTo>
                  <a:pt x="59" y="123"/>
                  <a:pt x="57" y="134"/>
                  <a:pt x="55" y="147"/>
                </a:cubicBezTo>
                <a:cubicBezTo>
                  <a:pt x="53" y="132"/>
                  <a:pt x="51" y="117"/>
                  <a:pt x="48" y="102"/>
                </a:cubicBezTo>
                <a:close/>
                <a:moveTo>
                  <a:pt x="68" y="117"/>
                </a:moveTo>
                <a:cubicBezTo>
                  <a:pt x="71" y="118"/>
                  <a:pt x="74" y="120"/>
                  <a:pt x="77" y="122"/>
                </a:cubicBezTo>
                <a:cubicBezTo>
                  <a:pt x="81" y="125"/>
                  <a:pt x="84" y="129"/>
                  <a:pt x="88" y="133"/>
                </a:cubicBezTo>
                <a:cubicBezTo>
                  <a:pt x="78" y="142"/>
                  <a:pt x="70" y="150"/>
                  <a:pt x="60" y="160"/>
                </a:cubicBezTo>
                <a:cubicBezTo>
                  <a:pt x="63" y="141"/>
                  <a:pt x="65" y="128"/>
                  <a:pt x="68" y="117"/>
                </a:cubicBezTo>
                <a:close/>
                <a:moveTo>
                  <a:pt x="157" y="76"/>
                </a:moveTo>
                <a:cubicBezTo>
                  <a:pt x="149" y="91"/>
                  <a:pt x="141" y="106"/>
                  <a:pt x="134" y="119"/>
                </a:cubicBezTo>
                <a:cubicBezTo>
                  <a:pt x="128" y="131"/>
                  <a:pt x="122" y="140"/>
                  <a:pt x="118" y="146"/>
                </a:cubicBezTo>
                <a:cubicBezTo>
                  <a:pt x="114" y="145"/>
                  <a:pt x="111" y="144"/>
                  <a:pt x="107" y="141"/>
                </a:cubicBezTo>
                <a:cubicBezTo>
                  <a:pt x="101" y="137"/>
                  <a:pt x="95" y="129"/>
                  <a:pt x="88" y="123"/>
                </a:cubicBezTo>
                <a:cubicBezTo>
                  <a:pt x="83" y="118"/>
                  <a:pt x="78" y="113"/>
                  <a:pt x="71" y="111"/>
                </a:cubicBezTo>
                <a:cubicBezTo>
                  <a:pt x="115" y="73"/>
                  <a:pt x="142" y="46"/>
                  <a:pt x="188" y="13"/>
                </a:cubicBezTo>
                <a:cubicBezTo>
                  <a:pt x="182" y="26"/>
                  <a:pt x="170" y="51"/>
                  <a:pt x="157" y="76"/>
                </a:cubicBezTo>
                <a:close/>
              </a:path>
            </a:pathLst>
          </a:custGeom>
          <a:solidFill>
            <a:srgbClr val="3737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21" name="Freeform 49"/>
          <p:cNvSpPr>
            <a:spLocks noEditPoints="1"/>
          </p:cNvSpPr>
          <p:nvPr/>
        </p:nvSpPr>
        <p:spPr bwMode="auto">
          <a:xfrm rot="2633297">
            <a:off x="4074356" y="3195666"/>
            <a:ext cx="772641" cy="667681"/>
          </a:xfrm>
          <a:custGeom>
            <a:avLst/>
            <a:gdLst>
              <a:gd name="T0" fmla="*/ 197 w 198"/>
              <a:gd name="T1" fmla="*/ 3 h 172"/>
              <a:gd name="T2" fmla="*/ 195 w 198"/>
              <a:gd name="T3" fmla="*/ 3 h 172"/>
              <a:gd name="T4" fmla="*/ 191 w 198"/>
              <a:gd name="T5" fmla="*/ 0 h 172"/>
              <a:gd name="T6" fmla="*/ 160 w 198"/>
              <a:gd name="T7" fmla="*/ 9 h 172"/>
              <a:gd name="T8" fmla="*/ 131 w 198"/>
              <a:gd name="T9" fmla="*/ 20 h 172"/>
              <a:gd name="T10" fmla="*/ 2 w 198"/>
              <a:gd name="T11" fmla="*/ 74 h 172"/>
              <a:gd name="T12" fmla="*/ 0 w 198"/>
              <a:gd name="T13" fmla="*/ 77 h 172"/>
              <a:gd name="T14" fmla="*/ 2 w 198"/>
              <a:gd name="T15" fmla="*/ 81 h 172"/>
              <a:gd name="T16" fmla="*/ 42 w 198"/>
              <a:gd name="T17" fmla="*/ 103 h 172"/>
              <a:gd name="T18" fmla="*/ 52 w 198"/>
              <a:gd name="T19" fmla="*/ 169 h 172"/>
              <a:gd name="T20" fmla="*/ 56 w 198"/>
              <a:gd name="T21" fmla="*/ 172 h 172"/>
              <a:gd name="T22" fmla="*/ 57 w 198"/>
              <a:gd name="T23" fmla="*/ 171 h 172"/>
              <a:gd name="T24" fmla="*/ 59 w 198"/>
              <a:gd name="T25" fmla="*/ 170 h 172"/>
              <a:gd name="T26" fmla="*/ 93 w 198"/>
              <a:gd name="T27" fmla="*/ 137 h 172"/>
              <a:gd name="T28" fmla="*/ 96 w 198"/>
              <a:gd name="T29" fmla="*/ 141 h 172"/>
              <a:gd name="T30" fmla="*/ 120 w 198"/>
              <a:gd name="T31" fmla="*/ 153 h 172"/>
              <a:gd name="T32" fmla="*/ 123 w 198"/>
              <a:gd name="T33" fmla="*/ 152 h 172"/>
              <a:gd name="T34" fmla="*/ 142 w 198"/>
              <a:gd name="T35" fmla="*/ 119 h 172"/>
              <a:gd name="T36" fmla="*/ 179 w 198"/>
              <a:gd name="T37" fmla="*/ 48 h 172"/>
              <a:gd name="T38" fmla="*/ 192 w 198"/>
              <a:gd name="T39" fmla="*/ 20 h 172"/>
              <a:gd name="T40" fmla="*/ 196 w 198"/>
              <a:gd name="T41" fmla="*/ 11 h 172"/>
              <a:gd name="T42" fmla="*/ 197 w 198"/>
              <a:gd name="T43" fmla="*/ 8 h 172"/>
              <a:gd name="T44" fmla="*/ 198 w 198"/>
              <a:gd name="T45" fmla="*/ 7 h 172"/>
              <a:gd name="T46" fmla="*/ 198 w 198"/>
              <a:gd name="T47" fmla="*/ 7 h 172"/>
              <a:gd name="T48" fmla="*/ 198 w 198"/>
              <a:gd name="T49" fmla="*/ 6 h 172"/>
              <a:gd name="T50" fmla="*/ 198 w 198"/>
              <a:gd name="T51" fmla="*/ 5 h 172"/>
              <a:gd name="T52" fmla="*/ 197 w 198"/>
              <a:gd name="T53" fmla="*/ 3 h 172"/>
              <a:gd name="T54" fmla="*/ 134 w 198"/>
              <a:gd name="T55" fmla="*/ 27 h 172"/>
              <a:gd name="T56" fmla="*/ 162 w 198"/>
              <a:gd name="T57" fmla="*/ 15 h 172"/>
              <a:gd name="T58" fmla="*/ 171 w 198"/>
              <a:gd name="T59" fmla="*/ 12 h 172"/>
              <a:gd name="T60" fmla="*/ 144 w 198"/>
              <a:gd name="T61" fmla="*/ 31 h 172"/>
              <a:gd name="T62" fmla="*/ 95 w 198"/>
              <a:gd name="T63" fmla="*/ 63 h 172"/>
              <a:gd name="T64" fmla="*/ 45 w 198"/>
              <a:gd name="T65" fmla="*/ 97 h 172"/>
              <a:gd name="T66" fmla="*/ 11 w 198"/>
              <a:gd name="T67" fmla="*/ 78 h 172"/>
              <a:gd name="T68" fmla="*/ 134 w 198"/>
              <a:gd name="T69" fmla="*/ 27 h 172"/>
              <a:gd name="T70" fmla="*/ 48 w 198"/>
              <a:gd name="T71" fmla="*/ 102 h 172"/>
              <a:gd name="T72" fmla="*/ 98 w 198"/>
              <a:gd name="T73" fmla="*/ 69 h 172"/>
              <a:gd name="T74" fmla="*/ 139 w 198"/>
              <a:gd name="T75" fmla="*/ 43 h 172"/>
              <a:gd name="T76" fmla="*/ 62 w 198"/>
              <a:gd name="T77" fmla="*/ 110 h 172"/>
              <a:gd name="T78" fmla="*/ 61 w 198"/>
              <a:gd name="T79" fmla="*/ 113 h 172"/>
              <a:gd name="T80" fmla="*/ 62 w 198"/>
              <a:gd name="T81" fmla="*/ 115 h 172"/>
              <a:gd name="T82" fmla="*/ 55 w 198"/>
              <a:gd name="T83" fmla="*/ 147 h 172"/>
              <a:gd name="T84" fmla="*/ 48 w 198"/>
              <a:gd name="T85" fmla="*/ 102 h 172"/>
              <a:gd name="T86" fmla="*/ 68 w 198"/>
              <a:gd name="T87" fmla="*/ 117 h 172"/>
              <a:gd name="T88" fmla="*/ 77 w 198"/>
              <a:gd name="T89" fmla="*/ 122 h 172"/>
              <a:gd name="T90" fmla="*/ 88 w 198"/>
              <a:gd name="T91" fmla="*/ 133 h 172"/>
              <a:gd name="T92" fmla="*/ 60 w 198"/>
              <a:gd name="T93" fmla="*/ 160 h 172"/>
              <a:gd name="T94" fmla="*/ 68 w 198"/>
              <a:gd name="T95" fmla="*/ 117 h 172"/>
              <a:gd name="T96" fmla="*/ 157 w 198"/>
              <a:gd name="T97" fmla="*/ 76 h 172"/>
              <a:gd name="T98" fmla="*/ 134 w 198"/>
              <a:gd name="T99" fmla="*/ 119 h 172"/>
              <a:gd name="T100" fmla="*/ 118 w 198"/>
              <a:gd name="T101" fmla="*/ 146 h 172"/>
              <a:gd name="T102" fmla="*/ 107 w 198"/>
              <a:gd name="T103" fmla="*/ 141 h 172"/>
              <a:gd name="T104" fmla="*/ 88 w 198"/>
              <a:gd name="T105" fmla="*/ 123 h 172"/>
              <a:gd name="T106" fmla="*/ 71 w 198"/>
              <a:gd name="T107" fmla="*/ 111 h 172"/>
              <a:gd name="T108" fmla="*/ 188 w 198"/>
              <a:gd name="T109" fmla="*/ 13 h 172"/>
              <a:gd name="T110" fmla="*/ 157 w 198"/>
              <a:gd name="T111" fmla="*/ 76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8" h="172">
                <a:moveTo>
                  <a:pt x="197" y="3"/>
                </a:moveTo>
                <a:cubicBezTo>
                  <a:pt x="196" y="3"/>
                  <a:pt x="196" y="3"/>
                  <a:pt x="195" y="3"/>
                </a:cubicBezTo>
                <a:cubicBezTo>
                  <a:pt x="195" y="1"/>
                  <a:pt x="193" y="0"/>
                  <a:pt x="191" y="0"/>
                </a:cubicBezTo>
                <a:cubicBezTo>
                  <a:pt x="176" y="4"/>
                  <a:pt x="168" y="6"/>
                  <a:pt x="160" y="9"/>
                </a:cubicBezTo>
                <a:cubicBezTo>
                  <a:pt x="152" y="12"/>
                  <a:pt x="145" y="15"/>
                  <a:pt x="131" y="20"/>
                </a:cubicBezTo>
                <a:cubicBezTo>
                  <a:pt x="87" y="38"/>
                  <a:pt x="39" y="58"/>
                  <a:pt x="2" y="74"/>
                </a:cubicBezTo>
                <a:cubicBezTo>
                  <a:pt x="0" y="75"/>
                  <a:pt x="0" y="76"/>
                  <a:pt x="0" y="77"/>
                </a:cubicBezTo>
                <a:cubicBezTo>
                  <a:pt x="0" y="79"/>
                  <a:pt x="0" y="80"/>
                  <a:pt x="2" y="81"/>
                </a:cubicBezTo>
                <a:cubicBezTo>
                  <a:pt x="17" y="88"/>
                  <a:pt x="28" y="93"/>
                  <a:pt x="42" y="103"/>
                </a:cubicBezTo>
                <a:cubicBezTo>
                  <a:pt x="45" y="125"/>
                  <a:pt x="48" y="147"/>
                  <a:pt x="52" y="169"/>
                </a:cubicBezTo>
                <a:cubicBezTo>
                  <a:pt x="52" y="171"/>
                  <a:pt x="54" y="172"/>
                  <a:pt x="56" y="172"/>
                </a:cubicBezTo>
                <a:cubicBezTo>
                  <a:pt x="56" y="172"/>
                  <a:pt x="57" y="171"/>
                  <a:pt x="57" y="171"/>
                </a:cubicBezTo>
                <a:cubicBezTo>
                  <a:pt x="58" y="171"/>
                  <a:pt x="59" y="171"/>
                  <a:pt x="59" y="170"/>
                </a:cubicBezTo>
                <a:cubicBezTo>
                  <a:pt x="72" y="157"/>
                  <a:pt x="81" y="148"/>
                  <a:pt x="93" y="137"/>
                </a:cubicBezTo>
                <a:cubicBezTo>
                  <a:pt x="94" y="139"/>
                  <a:pt x="95" y="140"/>
                  <a:pt x="96" y="141"/>
                </a:cubicBezTo>
                <a:cubicBezTo>
                  <a:pt x="103" y="147"/>
                  <a:pt x="110" y="152"/>
                  <a:pt x="120" y="153"/>
                </a:cubicBezTo>
                <a:cubicBezTo>
                  <a:pt x="121" y="153"/>
                  <a:pt x="122" y="152"/>
                  <a:pt x="123" y="152"/>
                </a:cubicBezTo>
                <a:cubicBezTo>
                  <a:pt x="127" y="145"/>
                  <a:pt x="134" y="133"/>
                  <a:pt x="142" y="119"/>
                </a:cubicBezTo>
                <a:cubicBezTo>
                  <a:pt x="154" y="97"/>
                  <a:pt x="168" y="70"/>
                  <a:pt x="179" y="48"/>
                </a:cubicBezTo>
                <a:cubicBezTo>
                  <a:pt x="184" y="37"/>
                  <a:pt x="189" y="27"/>
                  <a:pt x="192" y="20"/>
                </a:cubicBezTo>
                <a:cubicBezTo>
                  <a:pt x="194" y="16"/>
                  <a:pt x="195" y="13"/>
                  <a:pt x="196" y="11"/>
                </a:cubicBezTo>
                <a:cubicBezTo>
                  <a:pt x="197" y="10"/>
                  <a:pt x="197" y="9"/>
                  <a:pt x="197" y="8"/>
                </a:cubicBezTo>
                <a:cubicBezTo>
                  <a:pt x="198" y="7"/>
                  <a:pt x="198" y="7"/>
                  <a:pt x="198" y="7"/>
                </a:cubicBezTo>
                <a:cubicBezTo>
                  <a:pt x="198" y="7"/>
                  <a:pt x="198" y="7"/>
                  <a:pt x="198" y="7"/>
                </a:cubicBezTo>
                <a:cubicBezTo>
                  <a:pt x="198" y="6"/>
                  <a:pt x="198" y="6"/>
                  <a:pt x="198" y="6"/>
                </a:cubicBezTo>
                <a:cubicBezTo>
                  <a:pt x="198" y="5"/>
                  <a:pt x="198" y="5"/>
                  <a:pt x="198" y="5"/>
                </a:cubicBezTo>
                <a:cubicBezTo>
                  <a:pt x="198" y="5"/>
                  <a:pt x="197" y="4"/>
                  <a:pt x="197" y="3"/>
                </a:cubicBezTo>
                <a:close/>
                <a:moveTo>
                  <a:pt x="134" y="27"/>
                </a:moveTo>
                <a:cubicBezTo>
                  <a:pt x="147" y="21"/>
                  <a:pt x="155" y="18"/>
                  <a:pt x="162" y="15"/>
                </a:cubicBezTo>
                <a:cubicBezTo>
                  <a:pt x="165" y="14"/>
                  <a:pt x="168" y="13"/>
                  <a:pt x="171" y="12"/>
                </a:cubicBezTo>
                <a:cubicBezTo>
                  <a:pt x="161" y="19"/>
                  <a:pt x="153" y="25"/>
                  <a:pt x="144" y="31"/>
                </a:cubicBezTo>
                <a:cubicBezTo>
                  <a:pt x="130" y="41"/>
                  <a:pt x="116" y="51"/>
                  <a:pt x="95" y="63"/>
                </a:cubicBezTo>
                <a:cubicBezTo>
                  <a:pt x="78" y="73"/>
                  <a:pt x="60" y="85"/>
                  <a:pt x="45" y="97"/>
                </a:cubicBezTo>
                <a:cubicBezTo>
                  <a:pt x="33" y="88"/>
                  <a:pt x="23" y="83"/>
                  <a:pt x="11" y="78"/>
                </a:cubicBezTo>
                <a:cubicBezTo>
                  <a:pt x="48" y="62"/>
                  <a:pt x="92" y="43"/>
                  <a:pt x="134" y="27"/>
                </a:cubicBezTo>
                <a:close/>
                <a:moveTo>
                  <a:pt x="48" y="102"/>
                </a:moveTo>
                <a:cubicBezTo>
                  <a:pt x="63" y="91"/>
                  <a:pt x="82" y="79"/>
                  <a:pt x="98" y="69"/>
                </a:cubicBezTo>
                <a:cubicBezTo>
                  <a:pt x="115" y="59"/>
                  <a:pt x="128" y="51"/>
                  <a:pt x="139" y="43"/>
                </a:cubicBezTo>
                <a:cubicBezTo>
                  <a:pt x="114" y="64"/>
                  <a:pt x="92" y="84"/>
                  <a:pt x="62" y="110"/>
                </a:cubicBezTo>
                <a:cubicBezTo>
                  <a:pt x="61" y="111"/>
                  <a:pt x="61" y="112"/>
                  <a:pt x="61" y="113"/>
                </a:cubicBezTo>
                <a:cubicBezTo>
                  <a:pt x="61" y="114"/>
                  <a:pt x="61" y="114"/>
                  <a:pt x="62" y="115"/>
                </a:cubicBezTo>
                <a:cubicBezTo>
                  <a:pt x="59" y="123"/>
                  <a:pt x="57" y="134"/>
                  <a:pt x="55" y="147"/>
                </a:cubicBezTo>
                <a:cubicBezTo>
                  <a:pt x="53" y="132"/>
                  <a:pt x="51" y="117"/>
                  <a:pt x="48" y="102"/>
                </a:cubicBezTo>
                <a:close/>
                <a:moveTo>
                  <a:pt x="68" y="117"/>
                </a:moveTo>
                <a:cubicBezTo>
                  <a:pt x="71" y="118"/>
                  <a:pt x="74" y="120"/>
                  <a:pt x="77" y="122"/>
                </a:cubicBezTo>
                <a:cubicBezTo>
                  <a:pt x="81" y="125"/>
                  <a:pt x="84" y="129"/>
                  <a:pt x="88" y="133"/>
                </a:cubicBezTo>
                <a:cubicBezTo>
                  <a:pt x="78" y="142"/>
                  <a:pt x="70" y="150"/>
                  <a:pt x="60" y="160"/>
                </a:cubicBezTo>
                <a:cubicBezTo>
                  <a:pt x="63" y="141"/>
                  <a:pt x="65" y="128"/>
                  <a:pt x="68" y="117"/>
                </a:cubicBezTo>
                <a:close/>
                <a:moveTo>
                  <a:pt x="157" y="76"/>
                </a:moveTo>
                <a:cubicBezTo>
                  <a:pt x="149" y="91"/>
                  <a:pt x="141" y="106"/>
                  <a:pt x="134" y="119"/>
                </a:cubicBezTo>
                <a:cubicBezTo>
                  <a:pt x="128" y="131"/>
                  <a:pt x="122" y="140"/>
                  <a:pt x="118" y="146"/>
                </a:cubicBezTo>
                <a:cubicBezTo>
                  <a:pt x="114" y="145"/>
                  <a:pt x="111" y="144"/>
                  <a:pt x="107" y="141"/>
                </a:cubicBezTo>
                <a:cubicBezTo>
                  <a:pt x="101" y="137"/>
                  <a:pt x="95" y="129"/>
                  <a:pt x="88" y="123"/>
                </a:cubicBezTo>
                <a:cubicBezTo>
                  <a:pt x="83" y="118"/>
                  <a:pt x="78" y="113"/>
                  <a:pt x="71" y="111"/>
                </a:cubicBezTo>
                <a:cubicBezTo>
                  <a:pt x="115" y="73"/>
                  <a:pt x="142" y="46"/>
                  <a:pt x="188" y="13"/>
                </a:cubicBezTo>
                <a:cubicBezTo>
                  <a:pt x="182" y="26"/>
                  <a:pt x="170" y="51"/>
                  <a:pt x="157" y="76"/>
                </a:cubicBezTo>
                <a:close/>
              </a:path>
            </a:pathLst>
          </a:custGeom>
          <a:solidFill>
            <a:srgbClr val="3737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grpSp>
        <p:nvGrpSpPr>
          <p:cNvPr id="31" name="组合 43"/>
          <p:cNvGrpSpPr/>
          <p:nvPr/>
        </p:nvGrpSpPr>
        <p:grpSpPr bwMode="auto">
          <a:xfrm>
            <a:off x="704747" y="2405293"/>
            <a:ext cx="2387384" cy="1169134"/>
            <a:chOff x="344487" y="1261515"/>
            <a:chExt cx="2073282" cy="875073"/>
          </a:xfrm>
        </p:grpSpPr>
        <p:sp>
          <p:nvSpPr>
            <p:cNvPr id="32" name="TextBox 19"/>
            <p:cNvSpPr>
              <a:spLocks noChangeArrowheads="1"/>
            </p:cNvSpPr>
            <p:nvPr/>
          </p:nvSpPr>
          <p:spPr bwMode="auto">
            <a:xfrm>
              <a:off x="344487" y="1514604"/>
              <a:ext cx="2073282" cy="62198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为客户提供有效服务，是我们工作的方向和价值评价的标尺</a:t>
              </a:r>
              <a:r>
                <a:rPr lang="en-US" altLang="zh-CN" sz="16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……</a:t>
              </a:r>
              <a:endParaRPr lang="zh-CN" altLang="en-US" sz="16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33" name="矩形 42"/>
            <p:cNvSpPr>
              <a:spLocks noChangeArrowheads="1"/>
            </p:cNvSpPr>
            <p:nvPr/>
          </p:nvSpPr>
          <p:spPr bwMode="auto">
            <a:xfrm>
              <a:off x="344487" y="1261515"/>
              <a:ext cx="1743188" cy="2994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ADD TITLE HERE</a:t>
              </a:r>
              <a:endParaRPr lang="zh-CN" altLang="en-US" sz="20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34" name="组合 43"/>
          <p:cNvGrpSpPr/>
          <p:nvPr/>
        </p:nvGrpSpPr>
        <p:grpSpPr bwMode="auto">
          <a:xfrm>
            <a:off x="3417609" y="1827486"/>
            <a:ext cx="2387384" cy="1169134"/>
            <a:chOff x="344487" y="1261515"/>
            <a:chExt cx="2073282" cy="875073"/>
          </a:xfrm>
        </p:grpSpPr>
        <p:sp>
          <p:nvSpPr>
            <p:cNvPr id="35" name="TextBox 19"/>
            <p:cNvSpPr>
              <a:spLocks noChangeArrowheads="1"/>
            </p:cNvSpPr>
            <p:nvPr/>
          </p:nvSpPr>
          <p:spPr bwMode="auto">
            <a:xfrm>
              <a:off x="344487" y="1514604"/>
              <a:ext cx="2073282" cy="62198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为客户提供有效服务，是我们工作的方向和价值评价的标尺</a:t>
              </a:r>
              <a:r>
                <a:rPr lang="en-US" altLang="zh-CN" sz="16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……</a:t>
              </a:r>
              <a:endParaRPr lang="zh-CN" altLang="en-US" sz="16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36" name="矩形 42"/>
            <p:cNvSpPr>
              <a:spLocks noChangeArrowheads="1"/>
            </p:cNvSpPr>
            <p:nvPr/>
          </p:nvSpPr>
          <p:spPr bwMode="auto">
            <a:xfrm>
              <a:off x="344487" y="1261515"/>
              <a:ext cx="1743188" cy="2994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ADD TITLE HERE</a:t>
              </a:r>
              <a:endParaRPr lang="zh-CN" altLang="en-US" sz="20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37" name="组合 43"/>
          <p:cNvGrpSpPr/>
          <p:nvPr/>
        </p:nvGrpSpPr>
        <p:grpSpPr bwMode="auto">
          <a:xfrm>
            <a:off x="6286223" y="3558426"/>
            <a:ext cx="2387384" cy="1169134"/>
            <a:chOff x="344487" y="1261515"/>
            <a:chExt cx="2073282" cy="875073"/>
          </a:xfrm>
        </p:grpSpPr>
        <p:sp>
          <p:nvSpPr>
            <p:cNvPr id="38" name="TextBox 19"/>
            <p:cNvSpPr>
              <a:spLocks noChangeArrowheads="1"/>
            </p:cNvSpPr>
            <p:nvPr/>
          </p:nvSpPr>
          <p:spPr bwMode="auto">
            <a:xfrm>
              <a:off x="344487" y="1514604"/>
              <a:ext cx="2073282" cy="62198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为客户提供有效服务，是我们工作的方向和价值评价的标尺</a:t>
              </a:r>
              <a:r>
                <a:rPr lang="en-US" altLang="zh-CN" sz="16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……</a:t>
              </a:r>
              <a:endParaRPr lang="zh-CN" altLang="en-US" sz="16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39" name="矩形 42"/>
            <p:cNvSpPr>
              <a:spLocks noChangeArrowheads="1"/>
            </p:cNvSpPr>
            <p:nvPr/>
          </p:nvSpPr>
          <p:spPr bwMode="auto">
            <a:xfrm>
              <a:off x="344487" y="1261515"/>
              <a:ext cx="1743188" cy="2994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ADD TITLE HERE</a:t>
              </a:r>
              <a:endParaRPr lang="zh-CN" altLang="en-US" sz="20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grpSp>
        <p:nvGrpSpPr>
          <p:cNvPr id="40" name="组合 43"/>
          <p:cNvGrpSpPr/>
          <p:nvPr/>
        </p:nvGrpSpPr>
        <p:grpSpPr bwMode="auto">
          <a:xfrm>
            <a:off x="9515531" y="2227596"/>
            <a:ext cx="2387384" cy="1169134"/>
            <a:chOff x="344487" y="1261515"/>
            <a:chExt cx="2073282" cy="875073"/>
          </a:xfrm>
        </p:grpSpPr>
        <p:sp>
          <p:nvSpPr>
            <p:cNvPr id="41" name="TextBox 19"/>
            <p:cNvSpPr>
              <a:spLocks noChangeArrowheads="1"/>
            </p:cNvSpPr>
            <p:nvPr/>
          </p:nvSpPr>
          <p:spPr bwMode="auto">
            <a:xfrm>
              <a:off x="344487" y="1514604"/>
              <a:ext cx="2073282" cy="62198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为客户提供有效服务，是我们工作的方向和价值评价的标尺</a:t>
              </a:r>
              <a:r>
                <a:rPr lang="en-US" altLang="zh-CN" sz="1600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</a:rPr>
                <a:t>……</a:t>
              </a:r>
              <a:endParaRPr lang="zh-CN" altLang="en-US" sz="1600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  <p:sp>
          <p:nvSpPr>
            <p:cNvPr id="42" name="矩形 42"/>
            <p:cNvSpPr>
              <a:spLocks noChangeArrowheads="1"/>
            </p:cNvSpPr>
            <p:nvPr/>
          </p:nvSpPr>
          <p:spPr bwMode="auto">
            <a:xfrm>
              <a:off x="344487" y="1261515"/>
              <a:ext cx="1743188" cy="2994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dirty="0">
                  <a:solidFill>
                    <a:srgbClr val="595959"/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  <a:cs typeface="+mn-ea"/>
                  <a:sym typeface="+mn-lt"/>
                </a:rPr>
                <a:t>ADD TITLE HERE</a:t>
              </a:r>
              <a:endParaRPr lang="zh-CN" altLang="en-US" sz="2000" b="1" dirty="0">
                <a:solidFill>
                  <a:srgbClr val="595959"/>
                </a:solidFill>
                <a:latin typeface="汉仪PP体简" panose="00020600040101010101" pitchFamily="18" charset="-122"/>
                <a:ea typeface="汉仪PP体简" panose="00020600040101010101" pitchFamily="18" charset="-122"/>
                <a:cs typeface="+mn-ea"/>
                <a:sym typeface="+mn-lt"/>
              </a:endParaRPr>
            </a:p>
          </p:txBody>
        </p:sp>
      </p:grpSp>
      <p:sp>
        <p:nvSpPr>
          <p:cNvPr id="105" name="文本框 104"/>
          <p:cNvSpPr txBox="1"/>
          <p:nvPr/>
        </p:nvSpPr>
        <p:spPr>
          <a:xfrm>
            <a:off x="1140549" y="244905"/>
            <a:ext cx="355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点击此处添加标题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1236738" y="623865"/>
            <a:ext cx="36547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Click here to add a title</a:t>
            </a:r>
            <a:endParaRPr lang="en-US" altLang="zh-CN" sz="2000" dirty="0"/>
          </a:p>
        </p:txBody>
      </p:sp>
      <p:grpSp>
        <p:nvGrpSpPr>
          <p:cNvPr id="107" name="组合 106"/>
          <p:cNvGrpSpPr/>
          <p:nvPr/>
        </p:nvGrpSpPr>
        <p:grpSpPr>
          <a:xfrm>
            <a:off x="190334" y="44624"/>
            <a:ext cx="1298561" cy="1511885"/>
            <a:chOff x="190334" y="44624"/>
            <a:chExt cx="1298561" cy="1511885"/>
          </a:xfrm>
        </p:grpSpPr>
        <p:sp>
          <p:nvSpPr>
            <p:cNvPr id="108" name="文本框 107"/>
            <p:cNvSpPr txBox="1"/>
            <p:nvPr/>
          </p:nvSpPr>
          <p:spPr>
            <a:xfrm flipH="1">
              <a:off x="235215" y="44624"/>
              <a:ext cx="8212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4000" b="1">
                  <a:latin typeface="方正静蕾简体" panose="02000000000000000000" pitchFamily="2" charset="-122"/>
                  <a:ea typeface="方正静蕾简体" panose="02000000000000000000" pitchFamily="2" charset="-122"/>
                </a:defRPr>
              </a:lvl1pPr>
            </a:lstStyle>
            <a:p>
              <a:r>
                <a:rPr lang="en-US" altLang="zh-CN" sz="5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PP体简" panose="00020600040101010101" pitchFamily="18" charset="-122"/>
                  <a:ea typeface="汉仪PP体简" panose="00020600040101010101" pitchFamily="18" charset="-122"/>
                </a:rPr>
                <a:t>01</a:t>
              </a:r>
              <a:endParaRPr lang="zh-CN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endParaRPr>
            </a:p>
          </p:txBody>
        </p:sp>
        <p:pic>
          <p:nvPicPr>
            <p:cNvPr id="109" name="图片 108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334" y="129921"/>
              <a:ext cx="1298561" cy="1426588"/>
            </a:xfrm>
            <a:prstGeom prst="rect">
              <a:avLst/>
            </a:prstGeom>
          </p:spPr>
        </p:pic>
      </p:grpSp>
      <p:pic>
        <p:nvPicPr>
          <p:cNvPr id="110" name="图片 10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6295" y="5928890"/>
            <a:ext cx="2554445" cy="719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105" grpId="0"/>
      <p:bldP spid="10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图片 1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1106" y="861185"/>
            <a:ext cx="5212532" cy="573683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 flipH="1">
            <a:off x="4227799" y="2404975"/>
            <a:ext cx="36684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点击添加标题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flipH="1">
            <a:off x="4928995" y="1052736"/>
            <a:ext cx="24631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000" b="1">
                <a:latin typeface="方正静蕾简体" panose="02000000000000000000" pitchFamily="2" charset="-122"/>
                <a:ea typeface="方正静蕾简体" panose="02000000000000000000" pitchFamily="2" charset="-122"/>
              </a:defRPr>
            </a:lvl1pPr>
          </a:lstStyle>
          <a:p>
            <a:r>
              <a:rPr lang="en-US" altLang="zh-CN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PP体简" panose="00020600040101010101" pitchFamily="18" charset="-122"/>
                <a:ea typeface="汉仪PP体简" panose="00020600040101010101" pitchFamily="18" charset="-122"/>
              </a:rPr>
              <a:t>02</a:t>
            </a:r>
            <a:endParaRPr lang="zh-CN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汉仪PP体简" panose="00020600040101010101" pitchFamily="18" charset="-122"/>
              <a:ea typeface="汉仪PP体简" panose="00020600040101010101" pitchFamily="18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637554" y="2771636"/>
            <a:ext cx="28483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here to add a title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0" name="图片 1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417" y="2267846"/>
            <a:ext cx="1286367" cy="1646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263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76" grpId="0"/>
    </p:bldLst>
  </p:timing>
</p:sld>
</file>

<file path=ppt/tags/tag1.xml><?xml version="1.0" encoding="utf-8"?>
<p:tagLst xmlns:p="http://schemas.openxmlformats.org/presentationml/2006/main">
  <p:tag name="PA" val="v3.2.0"/>
</p:tagLst>
</file>

<file path=ppt/tags/tag2.xml><?xml version="1.0" encoding="utf-8"?>
<p:tagLst xmlns:p="http://schemas.openxmlformats.org/presentationml/2006/main">
  <p:tag name="PA" val="v3.2.0"/>
</p:tagLst>
</file>

<file path=ppt/tags/tag3.xml><?xml version="1.0" encoding="utf-8"?>
<p:tagLst xmlns:p="http://schemas.openxmlformats.org/presentationml/2006/main">
  <p:tag name="PA" val="v3.2.0"/>
</p:tagLst>
</file>

<file path=ppt/tags/tag4.xml><?xml version="1.0" encoding="utf-8"?>
<p:tagLst xmlns:p="http://schemas.openxmlformats.org/presentationml/2006/main">
  <p:tag name="PA" val="v3.2.0"/>
</p:tagLst>
</file>

<file path=ppt/tags/tag5.xml><?xml version="1.0" encoding="utf-8"?>
<p:tagLst xmlns:p="http://schemas.openxmlformats.org/presentationml/2006/main">
  <p:tag name="PA" val="v3.2.0"/>
</p:tagLst>
</file>

<file path=ppt/tags/tag6.xml><?xml version="1.0" encoding="utf-8"?>
<p:tagLst xmlns:p="http://schemas.openxmlformats.org/presentationml/2006/main">
  <p:tag name="PA" val="v3.2.0"/>
</p:tagLst>
</file>

<file path=ppt/tags/tag7.xml><?xml version="1.0" encoding="utf-8"?>
<p:tagLst xmlns:p="http://schemas.openxmlformats.org/presentationml/2006/main">
  <p:tag name="ISPRING_ULTRA_SCORM_COURSE_ID" val="109885FD-5B53-45FB-898C-2FD3F822D73B"/>
  <p:tag name="ISPRING_SCORM_RATE_SLIDES" val="1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GQAjUmHb5M5aCsAALNWAAAXAAAAdW5pdmVyc2FsL3VuaXZlcnNhbC5wbmftfHlYU9farz32aAcErRYSgaSWVq2VxBglIJDUOtDWqVY9DgRSjCRYIRgQCJChHlvGQLRVoqJE5VhnEKIkQki0QLYaIEKrMSUQyS5EDBA3QxLIdBOwRXvaP+493/fce59PnocnyV7rXev3vusd91575X6+PmLaG7PfmDRp0rRPP1n5xaRJf8dNmjQ58bUpriuv3eif7Pp4JfmLiI8nlTX79bh+vEpdvm75pEkVvDdtMX93/X597yfbkydN8qxz/78CJJ7fNWnSPz75dOXyzYzovvZE3hXqdmdM9Ez01z4ftc47/iWZudOEJd8NSHhj5aw5h1d+cHT2vz77+ptZf3/d+63XTue9/jEm6NS0Vy4F1k96ZUbeJx9c++eg9WSd9G57jf6E6vhSrD7aEA3MC6mkUuzHlgqpZRRODcW49UTg6IiSwzb9+Cb6RLjTNqhnD3wvmOT+02DIl7jti02KWHRhMT0mley++PWKGaHdj5kam1rJLoqe4b706F59STqe5tA67aSMv493erum+0Nb8DL3j73xO1XMhg2c0Z+GPp5orHxzbA7Pk/TBSQ2EBOcNJQtVy+0btHq5rl71BbtfWUw7GSRzujvV3CiiD96aimTmbmA92SQ/9uFjmAjvHFHKGtNk1vah6si9x3hGCEASZA6V1HR9aKD4AWRFas8hR25HtCp0fT5RQTPNme0CEWOhYjB2txYIqWdpLmipbuxPymI1zK4PSemmUZXM0XCr83o5q099JVLUHKs69wBDs/cIHD0jr/kHRNtGb3mxn9oSNoRBKzPsoZ12I8d5fdoGqKIviaS1deOU5TXDdKyUWpfxtEAF9lnZRnlCubUCDTRtlY3e1/MSJOz79MG5CLRr2nv6X+RNwx9ND7izJ3rw+GBn/Ehqd7XrCsOnjuKRpxC1f1rj+V3Nw2GpbhlmiMJP6ZmNA63J4Z5yA/kjopS1FRfuXRiDrYlHyte5Rgum4YJoWbAN8ukzAvSXoocvDhqyYJ/Lh3WVDBaxyo/YYZaaay2m6crp/vwGg8IcWtL0Nhp4LclpNwtI8zoSJQkeODABrLLiq4qTzsmbGOEdCDSPus8xInCOjLTtvFwoalCsIOJpvvwCg7wc8rhN385sLhL5Kj0L2uqPLitZWi2JTy+Ggi9ZtxMeMKytA2xdF49jA9EdGyROp8PoZKsBH1VBG9c6zR9MVInh2kjDjGSmdqEWod0EGgjSDXLztjC5OJop4FnzSQCZpy0XOyysPEOh9XUw84MaASNzbhmuw/lFWGRYjfGqAV4p4TEWqlVu/du7jfYr0LrC4++YeO7yD6b82AWr8sODlZjVXGR+wa05NF80z9AQq9iYRERHe4IsQIH5J9cgt9dbC1UAOceMW93IQrSJ+9c9dsnYWMRVNk0/oLVsA+751G0meiMzuUzM3+Rd0B4iHpXPB1XiXpJzmKQk8figSUH9WB4LsuXWHFFDLMTQVdLb6U5oAGXGIgzi5tYBqa7Lsg2E5H3kq1yzS/QpRXXbiN4qf2Qa0duYSGTPdC05A6kwtliWSjvAPsg+M9E1hTVGg8ID9Db6dokf+TFDArLBwVkiX3N4NNKMlSJB8zs1gvxdIEVjHsgM7Sdr0iROsVENf8uMaT5wFcF4xWVhdfuugBSPv2H8vmFU/Qyrkb/zVsCPi8p8+cD56St+hPllwd7TZShEDQbMCbkCxAOxdDtmZ729wPCtuH1UqhvTg5+X0soaGMEldPjkjqQ4LoRG8SricpbHeXDoVhhfbhyZzgfa+KJ8q78zboMGEPeLBVCGxE+l7WIX8ZYKJeVdik6sYKQx/0CshBX2AyM95HwW5iJKm9q+DGiySP2Vh7kkcA+hQ4owyV+D66qgKiiJ6VVgaDDQBZBdaNuRY2xgWMW8Rc25vWzUW7w94TR5m/xqSP3B2eZaA3zxlFaxY3QPzK39RNwAuQezc6Hg7FJ5PmzOA90A7JD8ncXyQzBYEblrejmv7YrWODBKP9mVoCr3cjE3bCeeK6Mnhzy9ciUbwLwjbyvaCeMqyLMKXlncn8YthEzi9WFWOqsGVvnAGFDfx0fzAJiqptF+OdC4x14B9K2Q+CUizdeZ6TmiQCS47rEfjjzLT3sJ2sPEg31udX5Afs1PGwCFz0IDsWAmVUPNUYHsIiXDk94GEd4o0i1T24nv0YQOfKHoCoEEZtQNVDLCUS6Vshe2ycm5ACIxH6hGrB1bymQyR0/hvgrCN2GO1qcUlX4pCaNh2f6JvsrHb2DmFrZ9I1ZCVcPWKE+4YcZ7U44PY8Uu/heZ0uPBalzndKAJamzqStElv1VKCQOTNFslgWwZ6AC7YGHApGX1CbpKBbeYXyu43sW6QjDly5vEzmFtBVypIcr6qlMKi8EuCz5nOTqaJ+JBiSMLgekCo9gh7mCkw8y+usxYZonQKLMsy1UIrTduj1qX1bPKOU7Qlivqy8iqB2G8pYitxHkI50Cqa51udt6ooGOz/smwMkybPOYpDsWEpNbnXPXDy4VSOYvb+e7qbHE/g0RHkh/D+FFLaHJWfRe9FhqFJbuZGS7emwNSuDvoxdBI/nJsyWk4mcT9mq621GCBFHAZ3S6OJs5D5ZPA4Sh5E+Rxj9VPTRiBUCRPn4LiOVmN0FI/XsCUDnp7catLkVSZzJO8FnwH3sVv/EjtDDSQAA4iVPl8IDaGJQPZuuRqm8M9loVJNScfitcQtWZGOIKs4WjMlnB/Y1qYHGKAZCSPqgGCke6YVpcS6LI4T/K2bXm33plSyAhBIQkD8KIDMUTvFT+K40N+qL86q7ROHM+dBaaClWKWREZP1zgHquesPkQn0O3QUTMrHneWrMlTNsHewEL0csEHIQ7pHdhU4GkwagwXk7aCux/sw3gXmotreV1GNSwQiMs4Zt0eyZYYeOE0AiJRwkonQRkex0F7c4cy5bHFTmIrXY5Vgs+qZVgtiBw+oOIwywuMPQwmXQ1DZ3fZ5WJYOY8uHnVEapWrKo2GvS2s7Cce2/EdYiP9pNgxgB/jbV8gOFd1iazR7R2xT3VdeVjgCtpw0fpiLcfd3g7DeR2kG679VeMr7s/SXZpX3bG88Dv6TPdn8GdjoWvSo/nwv+pQbhngy5hTxnMIbrH78+bGxbS/ub9E3BG/7v70ex+cO9bh8H/Y4V73hXMlyzK7j1GbS1gmNfbTPOE7zd8E+1ZiyfKxjtcsd7dKk0y2QaW2ZMl7PfwG9XTqytTUzWPDfpSPdDzNFlE9Ps1Ip6/eRY1oGKc5+K/tavVGzNiMge/t/sfv/d/89PiRk/5vj0/98XeU2Jck/2+Q+EcQRlt4zYj0Xw8Jrf01Rk17mpaVqopK8z/MWAtCDeQC4HLC4YlRs0ncb8ya5A3L5iMqGY1Tml9o0072CjtYmA28g6gplPX2nh+zha+9l9k8oYh7aW/zWAIEa6ilDd0z/W5zYd6Y3sedrkP7TuPdic2PSRa09XQ/35AY7o0oVizJalJ0rMdFPoeZrTi99wPHqoF5JQyd6Xo/cQPBPjRCvoMgP7zedTX9mGsYxfPDhFgC/XeoyR411xBBabUnM16cY3Ra9j9MsLrL8Q81XalPPgwNXTBmqae+9ZTFW950t624v6qOcq/zBSkE2b5d8WEmt/PMxRjs470vsuP48fSRcPnBpb5BBzzPPS+Gyk60nxuIIRX+V02KVP+/aipVeBQvz970vBzUT308r/Rish5X/hXAGMFf4bv05wRbT9d98CcyKP/4T2eO/vZPsUre8F8/oXD7LLF1pOBrlQAMwXi0f6gPu+xEpbB055j/2/H4qSJLtjculodZafU48ectXFTo3id/ysTV3sWTz/2VkP2DU4InbOBeJ38ap/PeXQT59i+xj37+i+Wk/NVwW+7fvPCnkqm7nD9l/Z+zm/qB7x8giBD2rAiXsZmW9jN5+NG4UVhd2ZWpfyAPnCoj7ztW9EckRSs6MdXx5D9A14abNYOVt55uqydrz8H+MJ35aZ3XubpOTA5QBqKfx460P46gimjtnwF1K7x5IX+w18Kd7zEHi7UnCnOy5yMuxSSH/g/wivtYLH2oNiRTlzsvunuWyyey9zkq5OXbwYE4laHneeUzGDqzkfgaQ1lNdPeDK5FUt/fp2+P/D+hoeSnsfaPU2i8cW+LI6B0Sgdun2rosJ4hLvpS3gUn+/3h+xgJ68nYuG/Ok4WlaTpT+oOXmZK8T7cnKcBEpczfmKX70cakevVWpWUJDUJ4niwUpQw/JvJOy8JJaOKEaEUCSBJYRSm7BZHLDCmLirBVfaijEKsQUPr8BO4/P51ln8wGrf4MBEstTzjyh11tzeTHEKhQq3xrZMTfPSiysMVijOvQWYoGOnMvbTcRPaW0ZIL8JDl4wBE4oTVk5TFVJx065wcj0SJxT0gDTwU9iugs2Pj2djVgm49FHYB+A6oOJ7MFiJdpX+TdX/ffUp9xVa1kZIWWhedZpdI4rxWJ6nHAViOWYt5oRERIjI5wdJeXFQtvAKoVrNLqglIEkf8MFFtOwHVQiPs+MRfGsuQo5TwqAs3kYFBLJYfpVdzznIkbz9idwv12DERcgVYUb0WVCZvdO7rfgQAus94zYAYOVMjI1GySB/ZkhfnK7fBhgBCOU88t8jYmz+DwKLwDF21+xIEsjbooLk3cBNUymomJpXmdS2A/QjR3RCDNSlGuN4izcGPZguG3f8AvTxgS6cklVka6PfMLvQHslvVjcMT2ALAnMI5Hv5VMxcrFIWg4bKRK5byBsJOKz6ud34PtxO/BFUQhArM2fTe5mmHaFdXRZ8+Xk2St6q6EqBgkaGIDqgWU0QXhJ7+ClS/wJrVWpYODFSigwmkddiYqQTK97FMf9ht7OoOzSKMXlw30fE70busCu+ajIwgIFsDjTr4Zb3DIA3AODFLyA2bzdYY4UMAGSyrERqp2wpTTTcwah2uqRIIwJ9NXuvBnp9TVU+nDOasnw1z6l0WH5yWGD9JEA7UZbnJnRvYsoNYi3hxfGqejYDjPDRLFV01x1bpF+FOLxPsgDKm0zzPNpM3lz2AWvpNjJA+qEFyX2S5qG2xbIORzKjvJ01TGMubtmERbgV8thfuCwOHoWGE3kSPD91FmiSF4xJquw5ekZYEbfMtpqEFDzeZnXJErYvBUS53RRvqLUVZook25yN6aFOcQ8MVOz1RUalQVl5RMerFq6cxvRM3s7BkZR5S5Hra6dfqB9AH6YXswI0omZIR0Nk2AHtOKFZTj5nfkdqoFhsbbrEawuhkgNCxVm+NFrugxbXOoqM1CPrFYA19g2gzKGmOhRMgeV38bV2etBrkJHVso3R9VOTPndkudSh/eaJvzFnE+FE3L4pPXyS5L/sSRh1l6hSP/mH4omxpML55rZJqGgvQTzb4VW8TwBc6D3hr6kJpz6Sat65Nh06opUSuP/eZX5v9fh63+QrL+omtlPDyBPhLvQ64daoxmd3/oQcFD6KM9p4Q0NMuAky48+zXhbp5cg3PLoADWRY21T9teaO5ryeIk5vBC8qTf5x6BxQQVhHvQM2H+dRwjJdHHdquxpzNRaO/a9GvZ2IqPOt5kwVa3PAqnj0nKnIJLw+7sFJngweOy4+lFanm77CbU+B6SMd6gPPnfpbUKl40g58327razW2m5cHyHdZMrdwHzXTqRLnsX/qA1QqV2tT+tpiUCuA2o3+RDOlLCkwdG/xzWXiBfb/bwinREHynSHIhCfEqh+8353jzb7WbU+uF7mWVKQYfvYJmab0sFg+G9+xl08DyX7rbeTIrQNPjJLw1AyAP0WqWujhkp7EjN+Km5dziMNlPa0xYwD721Lkw6eFLrLF6JE0usuwUbaBOzRnrbEkVUGEVAO4hfT7RD7gZGsFjvi7KOPzxhiL5q3DtcaWcZYAchyzjmdJgH99YQyuxwnpZ8TZVuNMqetcrqq5nHlWiLCfCwqaKFWP+rQDXdZay5bQj9VCUILvx9XSbpap05xVXlmdVRa+/BbXuFD9/r22HYu4YrctZ9IO5D/IJFH4psrvFUcS2e2klRIQn9F5CyJ5m2kq1epFJuN5U++9YlmuKSSJYtvLIYHPAV5hBIpK10GDWCVYckOUyzkAN4Z6dnAGTVFDuoGxIKLEJ582/ZAJE2xXpH1rkCO3svn7UZCad+XETh+yHFZ6xY3XIXXkbjFGMc0cq8fWVcGUogcDeB+OIHOfLR/ajQzMixzMbvAJSCft/nZLa44sDXMmryvZVhujcwDqhM3hA//vAYPuFWpdU4iZaRR1XXwBgIHwo+XKl0Gpg+IhYEgLAIcBSvpSMjAiCQizsA+A9r4ciEWOLisA2EMyOi/oS8b8mi21HzKnxBZxR7MksIZgxUAosb+gDSrHGgjn+Km+uP4BVR6WUQDbDbYBxlWNXTFLIn2UlAPR++rNdBGSnswr1EDOlBFIMXjiEHEoydzj2LiCw3fwODkeO6DA2SP7zbaqplWGA5kLdRKr/l9xE/k8XA0kYNuUeTIivcx+39T0oayAmpC4SvJ7YzuWG5k9mJaIbDE4WjML/MxJvctCOQssd+ailwbIYnizkgOW5Nku21O0hDxe7CZ8l8Zq7sAvKmCL2EF0eRfzkajC1oWsxtZ3B9AeAl9ZEtJxY1ZysdR7IIk5rM7O1G+AeSgtasV9MW7VLWP+1rWcYtB+FnQHrWvtnFLPnKdU+cjO1qYVjM7gMI9jpmbBfPmgxRYrJnekhPiixPq7IWGhnvpMzl6Sg5wkHUlKey3cUPldGyGy6aZjgHYMqGhAJDsu6+L+Kl8IKAnJmSnHIsutbQMFtKFGd3do6NQ772ue/DESJKxciesWRod4vm7JOh77byhldCoxRoMdsGmgl0rYDhA+/Yy9kr7GUNUGsE5olR2OEyic3XtZUUBFAl+Sj1EfgKZGHP1833fBlgSp93IudNGBbsHth/f40pK20fxZEbBA2e1Ff/iXLGzJ8fY8rsVumGGNemaX10nTHWGXht/XnKBjp1txtR0pIgQTtSecFphJ31JB94R3QQjuDRXxEPO4Ml5Qp4o+xK3GKIXFJlDS6Jmk7YqDMaArM5h1QKgbtz1i9diGAXUuA5Xzq8/sMs226VY/BXdsA9XSCTMcGuFUS0+ltu2EhxuGR2OC2vuzThG127tuaj8ksgrjgkLXTw7kbefPnK5Wdw+YH7XmrnIxdKqAsNWo/Fiaf/Tb9HMOfbjXU+fuSp+ILuXGbK5cM5ee+mTloyj3P0Y36DSbETGYxu7KGD7LGdSqiR8pihXbigdNmyUaPPL+HAz64gO/r06TnQJMu9BOcsUsMXAUbEjdBG/jjqrjmwy78qChYH4B3VUl51yKEQCAmDIH8+fojTMDqpzO/ahPUV1z7z5Y0pNc4XxZ0nPusTPZJQQ5jPvS6syWICU9dvDknHW6q6rv/nVkQfOo141+bLJS1646nhS7ljg3380s8634yC7PenhMxffzoS8oF11/jUj9fPwh9h9SeJnDcNDLp+z1EUxWNoDAONC/3yDwN5L/amz0EWVT1orY4esfQYmI6P7GLW1pbA9bOB2QI8KnX3nGQWJY6JyijzTGt0B7oUGHsHBWKap8CUcZ4f9Vm/uMPcKlSXOLW+4/NHmDFrjbznCvo1KgtOm3iodODI0kTlsHq5DOhaF/7ckHJtrn/74JpVgueXVXJLefUzotCmdrwbNlYrAzDCp6tJzHe0qjl2ldj/EFOoFHIcp8r2EC5aOQiNkiS6fGHzj28re767ZKVrDRD16kVvcuns8iyj84gh907KCMTnc3HhxMe2zc4fGCIM/2yJf17Nk/FZ0xIW74g9Orh7D/mj+FjjubJ3xHMHeo565IYxuglwYVglGfz7XXMIcuNOmOkp9NvT9lIJi7egDUfS+eflm5IqD14449ByHvpdlzNSqV3iFHx41yByGNtVl7LNZniwAKdwcgdOmV04tgpF27solgXBK2hnYfl1FfXmrd56xwiLNKzcASI7t/ToW8yQgxIGVSmY3VqTNoP8GLypWw52BlR+Jxdysf5g0r+TWyHA5x84kHqlqtbCr4yTEQoHQGDIWwfYevli2mCbXWn2UGqJPIskR9TWmuv6TmQ84EV+GWeOJ3kWT1xG9VUgRkt9wambdE3d4ZmhdZmJutX5feCUbybYwr5Lw5OQoZoFxoHfd74OONjbBtuhU+XK+y7+cgpPJRIIc2BhmWFgfC1aXirWw+J2a3JbF8mZYkttViWUMOWWWKtc624iO9mqt8CZpa5jTjEnhz6FcrZAlJ4cnyR/D+IFOz0axw7LRxHjQNQr8Qj7qp6zivoKNRop41kIzVt44v58clrkE5YuOAOEJrRXj2df66PtbgKY421GGxyGo8Q7U2NglnJ8N+7IoYK3HQYWC/C+4K01jj5D1UJIk8MMp98R9A9tP0zk+UaRlWToDTlp2CbkG6ZwZE9JLHTfv0s3XjWJ4XecA/FgpFABu9ECBAMAvUjZyobkd3pObLBjzfPmJ4fMzVbK4m7ltwMHqhat/Vj8K8E+CajFSXqXOSvY4pYghKMZM0+/sRRbQBNu0k0v0WaGA7XxA+BixYi13KSaPQt5FDCq5D58cp2Fvdy0HvMFe3ya3l009xeAqzGh/MlniRzKUwrBg5nzUm/Tari7DbwrtrmHnYOSAZSMEe7eO0d3FoFBsrOPkva8rOrFlviKkMiifBFaRJUTPk6UM727YSuBqSH9iOLPQGlkYDm0TWokdqDKk6lj4m+ufLJDOBTN3c48e+erRkmca+5WWjp1yGLMXlX1kGLuUX9qYtJKrM4GVroThqZ9ySoEB5ZQ2xXnwwCC6lnw7lw+cn90Awur08/uT7VViWRe50LrN61TrnFmkc9D1kHpVEpO3UDa1btXkc79ZobWw+DvPUkYRlPSIiA9wxZMJ67T4TtavqqP8Z5b80+1n0l8A/rBv9m8LO9yIVZ6wWwCC1H78X4HeWhCqjZ64BXHGnU0GW/vTZJmOy6gvi3V/8E3/f1SAwpLM/htCmb1NFm7Nl1nyhYTRUsIyd6Ca5HfDEl1o7Blzp8/dcbwoNdcaT7ZnGmupZk2y19WNUDhCa9jyXAf80/1e/yK/djXwRXndFQZ1Lqk3Z2yZeBx3Mf7VV6ouLPgd9KotQV9Patv8HNEC349+LLfdLb9KVxtD2/7xYsvHXJLW6TCrz/NYveSef2//Jz25jVt87g8TvAp2V8FxGza9gGPS6/KmBCyt5IeLE7LZop70Fre4jaIJW/c8e5WvvAfDiZrE6ccvPheJYid/sohGK6YPLtkycav2/N0pB7/UaILA7t0XnwtHR6a9c0t8I0He9NPml4BfAv7/GfBWOI7gMvcTChR49d+JqlzBjMf8NUBPwgks9fNaFSHx/44iQUAfJDm6SM1SqCDxhPMrTdj6P++UkJjZNlKOiZ+N4/0J4zV3tTd2a8Ki/zM2qwx+OI7TzNE+TH/v32natsibvJiPJuvlBshrmstp2tvWlNXF/LlcQqJfqshLwC8B/98FXC++k2r/pdy+Y9TaXPU8wGpzR+ZPM159WPRiqTi834v5jv/HXyfkGoefn8Bd74RlzgxCSQEws3YCZsPlRCboS+UMzON8V/juTXq+sc+CEPw3Pe019RidDqM6ePf2CYGw8iCDVevE+w5XuNIgk/HaUP7E4vR+PybXHRMP5XYKxuT0c/UEb9Zd7oX64cHEpA/njQn+OmqCTTzcvfIXUp4Dc8e9kuuuTGxaqdgwtjJfRT2HbrFbNTYZXkJ6Cem/AlIbHuweewoRgWQN9bp3NJiHftqgla6MnP/i+O6E4cGVSD3Y7b4/g6d1uB8SoFu87744Q02vGH6ge7JX2F7rddI+VVRaO/vTPw7Vd5Gjp4Qd+AmLE235AxpXPmCpCQIjfrafLG5b8AcErrK4pGL3Qw3lD3xaucWY+A6WuV3v/Kq6ausfhox11f9LQOT0jF8PRTQ76adjiN7OjOrCmhdlXKUoLMZ8JSe8c827gXeex0+R/EHiUV3IWa1BL7XuJaT/IZAwtMoo59AG5z5r2o7RVS+3zb4keUnykuQlyUuSlyQvSV6SvCR5SfKS5CXJS5KXJC9J/lMS9wbqtsFv36uVBAc8t1N++OdNVIJVraQpYd8NKXTxOdh3f7+P0fT9Bny6SZOsbC/BvtfTa1ubI5wTiqX8d78y7eoQDX0vsP3qMbZB/uF/3R78ayrxyAGk7VGve3R1TcdwmVAkHb5CNXdkGm/lAm/z0AhqWEcvOEb1dKHoXLw5xBuy1Lk3jq/p20RvFzeJWala4F2Ec11/Mh+Bk9n7EgW1UEHiWmTv6TzAlxdqZYxN7Udyjqq8THf2bZ1h3cyMVwOSWaqQqr4EHyizWgFwtrto3bsFf/B6eq8BbMaXXBq9HYFPQtXE97l3vandx83wa+3JAqtGfcALz+h3b75ToPTdYVD9TDS7nzB8YUPtr5VdxjXExHT1F7aSAgPLXKNl3YkF+2oc0uihpUn+RnJqrdUok9mCy78a4bSXgYQvrPjQNnDsaAvo12sGC7b1dIZr3GK2Zg39ZG9V5HSZSGV/tX4Nrxio9gPGYOUcenyknNk18uXhKGmq4cEVfm1gVgsj02N35/1y9vBIucFAx+qSkaUUZrP7BQZp8F7518Fs9I/u42fezO4RR9lmiwoMBQqd4d0pdeJ4iUSSMNc6+0aheWMUGv9A7LTsKFTwRTUonJ1rFBujPCN4k12i39swc+nYK6zKkMjvWL1r1AlV77F55YOfhrjkJpyasrCSRyVhpjTcniWTbzscRf0gqyKekUd9Ejj1rLg8qp93KV9pTZrPpQbKT8HR5VNvwipB84LowuUZLkHR9xHRUoQcm05eSMQrBraUZ2xZdtDTh1XQa8XryDD0VlU+L50Zrv1ZrIa4xqiSk310t2qWWT691qvERX4/Dmcuu1zIYyHlTeEFSG17CpdLjw/5PKoei7PWG++MmlGrb1pSwpcBCnD7EcxHhXTM6h/pJxdJETuDiYQ3sdHl7ET06Gy1mVWvgFKW1XTAQviJNTTcyMKGOR0RJik/zNN9PMIsjg/ZRC0OvIt3nO0NipzJodSWyTg/idNXkePuoiLzqPJAQQg/d3lCWOjBYr69o4CeHD7UoDDsX8Q1eIF4oUEpr8uXri4bxafWdvRCUatMdsbMSnPt4fbuubuMmR/UNK273YFz2eHpXOTGjgGt8EYRy7Oosi1+o42RYYJIRfTBPPm9w1FV1xD8op338hTTimsrtTWhITSKGcktrlF0mL9ILS4+WGt0wfMZPu3Fml/rQFWap7ksOK7K5vV4V6XylqvHldHHEYTjbE9U3TPovrqIAnT1eo9iKM2fwlG9i/uQfY0ZMh/tbG5iWC0tg1dtoTi+bhQEquss1kVgAijNemLUXP6NlZMInHsTlYA1oiDhM0d7zpkRQ8+zte7Blqymg7WJ7iOhBh6SeWc5JerK3sGrh9spCunQWfRZQXZUewU9ub2M75IJRLyPAikefND4mJh/K962AlWXsU9HqdeHrJZCmTNlPuSbXGgRm7STiZg8BAsFVZi/oRJnmoV+08ifEzso4YtQTdLVpnQklJJ+DHCfcuR+YYTq3kBL44icZ9znU/WkUMfwUbrPAG/FJnqprdF3aUKa1iUdk9TlmTwbRC5HUsT5/tG9XYJ891p7kyZD1w+yUKkxGskZWJ48bt+hYd6rXiDQoqKYgeFcZYrtYRqM3C1eOKWBvj0sMknCGvF6o6AzmZg4konLus3ItO2Ylg1ZS2rD3WqNB76sVpAvTHlw6a4UucLvS2XYYGOfcUg4yBdSaexeMjJUtrAj2p6NztS6lBv1lnEeYs3hKHZL2wqXMla2Xc7sv6Fvztb2VtfcHVeYHFkyxipsROlen7MHmrkfHLBg+wcqLcldNVp7P98esif95FnLoF7M6z33RCfVVVpSWOq1phvb7tKwM3nv4+VdbXIylxcQzXP9K+u7oJF8Pl8ATDf7JvII89CJwiqlfqf4rla2W/MqjWiyw+QMWMPyo1Hz6nmX0Jk2CPip0w3VYCC95/krzCdCoZAbQNXaMbBcHdm3gXxerjnWy3L5Er9/Wmq8hQSg98kZ+U0fTlnNeQu2u5etU16ij1iEnaNKCjhvOrCXAVfryS6LaIwLWSQXCPmJkQ44M4qI4DQXFnG8C05jZwt4F58oh2semo3aJbS/4VBWNtdJXpK3HF3TvHej4QDWhUdhKNtypVxkW/r9mEm0WGT7Fcp1tqnJ2v2uZpcXSfvFfWTXkHIRf0bBrcD68zeYbTAcn0PjzkmyDT2CvV/aZb9cMO/UQsHbcFGBTrlHYehfYD2xMFZ0DN4A4DpSW8QhKCW3rR7w53j7g/0Z9f4C7ZNkEc/yy238PFcGsBesNAJQfGMw4xJEs5HObPS7TH9IcaYtHBMWekuBQkjCjmufA5NtIVCgiiwWJyz8GbgUm+FxS8Y2X+UPXL6QjmWahIJwjhVmO/PVKV8lheh5jPxJlDOEtlWt3+UWVSWEMWJpWVC6n4rE8axbV1AMXT/EWu9KHh7JY7W8UovXmtSRqzZM3/lRAnlsVuzmCQTf5zpz+kPjs8ZWSbNbLSChPswjIOW3veVx8A3TcxV8MJKbHMM6SSdsVyxPDGtLto3Eczm44U2p6gTKGcs2sKIB8NnwWnWchihCzAdO+QYKXq/etwmkjMmC0ql12rVKRMbj04PonLOMSGJR+xTGjV4r/bAdeeqsmGk7Ky/tzZgzpvFZF+nppj1zx76nvk393GRaO2aY/S6Xj+anbASRdXCwDTa3FGbXnXuNzymbncg7RNs9crkRkycvp7fFmVSXtlQq77ic3bH5CLNFDIISFyz2iRj7v0q7eKVAl0IxBex2imgqRdm7VsZiDFHuYwg3a5JNVaLavt6TRqZ+jaQrMDHEekU7emXQAAuJcSmY3xWvlnyu8+hKddef4JzhhLjOm5cFTektwlDhmNc9Vzt8JXGd0yMZ3jJwrJh801duCSr5HJslHRYsL1V/hCu5A+MgfAnfSR0+DeiAcc3KlQMY9t8WR/PkeopEKomijKhur1LIEvfBBFoDAgfucfVzZZoful2ukq1PY+uZN7non/Ml+nBjiGw9EUf7vt3n6ZtqMxi8GZ2RZ/2F8QvHdjwKMe7xzu8gJY48Q0yRc4LPdN2Ey+QGgyH72boLRhqprYQ64urN0/a4cgkuYWuZ8/pQ1JTqLuxHafbk3lXPxBrH9FNQo1fz4TiAsNdXFVVYbZh3X/OzGE7yVev/tVNDzKVSpP0p5WumNq19DtMA6VWSA5g7U7untNcJmzaueXBnROI1SbwEz24aj4OoIoHQwlsjwTsOHIkijFlD9qMoY8bWUf3RqFX3rxYVFIMRd0sxllWQ/qK4/Dq9ZlFJBbxvdGaOzx080s3amS5ytCMkI5yGIsjnyBUWW73+3XoFvdh94lLcvpkghblul4AHB7t/dD/cd4DdCijJRwb5yugmHGcQR3W/MNJ4aORpNoHpUHntrQh+VGnkK25LkXUDTmbUkr1y80PYU53qCTq+eSzq5tcvD+9ITB1Z9Vs0udR188bCGtp4PHEfKHig1rm8ZHrpjqWL5YJYcBlEPd/VRr6cL+IRDsgVPts7UHIpZMLY+j60MsfUALjuYNbzzgFtgBAFDkCYyw3u073Q5YLNS/rnOZj4jiC8bKt/RrZlR055bu8ghqwh5nDmz3cUNnXthetwZqSjE9nsyj4Uzqdezqe9Xo5HXq0Qt44/LUOy2WRPgqvN5Jy6vR45G22CUxaEr1w7iMkzinrZLgeAjhVdqO+cnZ2Suv1wbfj4ksTW6ylRqbXjPjzPlWte6hHEVqGsRBdYdTWa1bOmR7/TJy1eI5npSgZ7RByrSCm4ct0PRb4SzYuBqrpSdLuFModB5qg00P0qMTz+XSkJFeAyKp2TUSAz/3pm5yT/DaXlvydCbqlGXZnauTG1fXzS7zawB77vEVCrFlrD3JNWuoXao4/ZKm/6NlJEq911zUMN836gst4n2e8PZfhJ4xvBs89Wja+DfwcRphURfkA0GKBZ5ijBgGAsJuDGDTmV3nIVHqtSjkfT9Ef7p7YSforfYgpxRUjhFqi81GgFHx+gJ98Spx9/Drvk9bHFTp7I4nzdx2QyrW1aaatWlh7/W8I1qpKVjCVcNw7at2XY2lMNmIUdVZJC5BoCTX0UWBOrRfNbIOQFBtI14ECw+8DMTbaT+WpBQtV8q8UVReNbyLzwIraNH6shMvSh2mOOAx9zzGkcs266N7oczeN8/jilPLN9zRRsYURQN/SF2qyIrdcKDrE2RJ+LchR6jqfxKbbtPdN3Ia1uTDeaCcLoDE0vQ96y7mHX9rVjLzNnnxhmhAwWy0aKqZwRPueYJ9WvimMDOEz1QWCNvd/ooI26VAdnD5hC10J4F9e/jiXjVZaeh72u2mAGB9hloqMbUirbaKtsCCrSLEWF0xCGPKnhXVumzJxJTUxXRLbOwM5UFbTtMv/d9oUtfDbOxbdYqbD5+yOmuk+Pq+6Zd0Czu6Z3UyR7imFdGFzfCnZj2IeiumeamxLZgzZjB/On4o7DhcfqMjsGSwYN9SlgkJrlLij3hkDfFAR6nqjp3xTpzwDJ1bnzQGKGxgM3zC0tvqoUHt15mSvjYNl+OHaUV/EYXw6wmn4sxl2ePsrw/8l0LV/Rv+mcAyLJo8HuC5ZGKj451X16Znt1iuF9XQJ9e6qvu5w8lf1XFe1QnsAxdK5n7HTUSdkLUpu2Sp7++GbPtxO/bTY9YQN6rDAO3lyxR6rrderV4/V3RU44dhkSV+oKlM515a+Nld7zdwJ+tcG01e57As0lHMfI0OqxsdI+6y2qIDkqhULnVOW3k6fOQRe85b7+6ar1K8s+/vKf/wtQSwMEFAACAAgAZACNSWigejpNAAAAawAAABsAAAB1bml2ZXJzYWwvdW5pdmVyc2FsLnBuZy54bWyzsa/IzVEoSy0qzszPs1Uy1DNQsrfj5bIpKEoty0wtV6gAihnpGUCAkkKlrZIJErc8M6UkA6jCwNgYIZiRmpmeUWKrZG5uChfUB5oJAFBLAQIAABQAAgAIAESUV0cjtE77+wIAALAIAAAUAAAAAAAAAAEAAAAAAAAAAAB1bml2ZXJzYWwvcGxheWVyLnhtbFBLAQIAABQAAgAIAGQAjUmHb5M5aCsAALNWAAAXAAAAAAAAAAAAAAAAAC0DAAB1bml2ZXJzYWwvdW5pdmVyc2FsLnBuZ1BLAQIAABQAAgAIAGQAjUlooHo6TQAAAGsAAAAbAAAAAAAAAAEAAAAAAMouAAB1bml2ZXJzYWwvdW5pdmVyc2FsLnBuZy54bWxQSwUGAAAAAAMAAwDQAAAAUC8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创艺手绘PPT模板"/>
</p:tagLst>
</file>

<file path=ppt/theme/theme1.xml><?xml version="1.0" encoding="utf-8"?>
<a:theme xmlns:a="http://schemas.openxmlformats.org/drawingml/2006/main" name="Office 主题​​">
  <a:themeElements>
    <a:clrScheme name="橙红色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D4D4D"/>
      </a:accent1>
      <a:accent2>
        <a:srgbClr val="5F5F5F"/>
      </a:accent2>
      <a:accent3>
        <a:srgbClr val="808080"/>
      </a:accent3>
      <a:accent4>
        <a:srgbClr val="969696"/>
      </a:accent4>
      <a:accent5>
        <a:srgbClr val="B2B2B2"/>
      </a:accent5>
      <a:accent6>
        <a:srgbClr val="C6C6C6"/>
      </a:accent6>
      <a:hlink>
        <a:srgbClr val="4D4D4D"/>
      </a:hlink>
      <a:folHlink>
        <a:srgbClr val="BFBFBF"/>
      </a:folHlink>
    </a:clrScheme>
    <a:fontScheme name="华文">
      <a:majorFont>
        <a:latin typeface="Calibri Light"/>
        <a:ea typeface="汉仪PP体简"/>
        <a:cs typeface=""/>
      </a:majorFont>
      <a:minorFont>
        <a:latin typeface="DFPWaWaW5-GB5"/>
        <a:ea typeface="汉仪时光体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橙红色">
    <a:dk1>
      <a:srgbClr val="000000"/>
    </a:dk1>
    <a:lt1>
      <a:srgbClr val="FFFFFF"/>
    </a:lt1>
    <a:dk2>
      <a:srgbClr val="778495"/>
    </a:dk2>
    <a:lt2>
      <a:srgbClr val="F0F0F0"/>
    </a:lt2>
    <a:accent1>
      <a:srgbClr val="4D4D4D"/>
    </a:accent1>
    <a:accent2>
      <a:srgbClr val="5F5F5F"/>
    </a:accent2>
    <a:accent3>
      <a:srgbClr val="808080"/>
    </a:accent3>
    <a:accent4>
      <a:srgbClr val="969696"/>
    </a:accent4>
    <a:accent5>
      <a:srgbClr val="B2B2B2"/>
    </a:accent5>
    <a:accent6>
      <a:srgbClr val="C6C6C6"/>
    </a:accent6>
    <a:hlink>
      <a:srgbClr val="4D4D4D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4475</Words>
  <Application>WPS 演示</Application>
  <PresentationFormat>宽屏</PresentationFormat>
  <Paragraphs>444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5" baseType="lpstr">
      <vt:lpstr>Arial</vt:lpstr>
      <vt:lpstr>宋体</vt:lpstr>
      <vt:lpstr>Wingdings</vt:lpstr>
      <vt:lpstr>汉仪PP体简</vt:lpstr>
      <vt:lpstr>华康少女</vt:lpstr>
      <vt:lpstr>新蒂黑板报</vt:lpstr>
      <vt:lpstr>方正静蕾简体</vt:lpstr>
      <vt:lpstr>Calibri</vt:lpstr>
      <vt:lpstr>华文细黑</vt:lpstr>
      <vt:lpstr>新蒂下午茶基本版</vt:lpstr>
      <vt:lpstr>方正静蕾简体</vt:lpstr>
      <vt:lpstr>微软雅黑</vt:lpstr>
      <vt:lpstr>Arial Unicode MS</vt:lpstr>
      <vt:lpstr>方正咆哮简体</vt:lpstr>
      <vt:lpstr>Calibri</vt:lpstr>
      <vt:lpstr>DFPWaWaW5-GB5</vt:lpstr>
      <vt:lpstr>Segoe Print</vt:lpstr>
      <vt:lpstr>汉仪时光体W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mayn</cp:lastModifiedBy>
  <cp:revision>2275</cp:revision>
  <dcterms:created xsi:type="dcterms:W3CDTF">2014-06-06T07:22:00Z</dcterms:created>
  <dcterms:modified xsi:type="dcterms:W3CDTF">2019-04-10T02:22:23Z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2052-11.1.0.8567</vt:lpwstr>
  </property>
</Properties>
</file>

<file path=docProps/thumbnail.jpeg>
</file>